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50" d="100"/>
          <a:sy n="50" d="100"/>
        </p:scale>
        <p:origin x="2100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ers, Manya" userId="S::manya_myers@chino.k12.ca.us::7b4bc0db-5199-4fd1-a36a-b1fc57e9cb6e" providerId="AD" clId="Web-{505AF306-3C1C-555A-FF1C-BE95152B5DF0}"/>
    <pc:docChg chg="modSld">
      <pc:chgData name="Myers, Manya" userId="S::manya_myers@chino.k12.ca.us::7b4bc0db-5199-4fd1-a36a-b1fc57e9cb6e" providerId="AD" clId="Web-{505AF306-3C1C-555A-FF1C-BE95152B5DF0}" dt="2020-08-08T17:35:24.223" v="310" actId="20577"/>
      <pc:docMkLst>
        <pc:docMk/>
      </pc:docMkLst>
      <pc:sldChg chg="addSp delSp modSp">
        <pc:chgData name="Myers, Manya" userId="S::manya_myers@chino.k12.ca.us::7b4bc0db-5199-4fd1-a36a-b1fc57e9cb6e" providerId="AD" clId="Web-{505AF306-3C1C-555A-FF1C-BE95152B5DF0}" dt="2020-08-08T17:35:21.066" v="308" actId="20577"/>
        <pc:sldMkLst>
          <pc:docMk/>
          <pc:sldMk cId="0" sldId="257"/>
        </pc:sldMkLst>
        <pc:spChg chg="mod">
          <ac:chgData name="Myers, Manya" userId="S::manya_myers@chino.k12.ca.us::7b4bc0db-5199-4fd1-a36a-b1fc57e9cb6e" providerId="AD" clId="Web-{505AF306-3C1C-555A-FF1C-BE95152B5DF0}" dt="2020-08-08T17:24:16.446" v="43" actId="20577"/>
          <ac:spMkLst>
            <pc:docMk/>
            <pc:sldMk cId="0" sldId="257"/>
            <ac:spMk id="3" creationId="{00000000-0000-0000-0000-000000000000}"/>
          </ac:spMkLst>
        </pc:spChg>
        <pc:spChg chg="mod">
          <ac:chgData name="Myers, Manya" userId="S::manya_myers@chino.k12.ca.us::7b4bc0db-5199-4fd1-a36a-b1fc57e9cb6e" providerId="AD" clId="Web-{505AF306-3C1C-555A-FF1C-BE95152B5DF0}" dt="2020-08-08T17:32:28.153" v="274" actId="20577"/>
          <ac:spMkLst>
            <pc:docMk/>
            <pc:sldMk cId="0" sldId="257"/>
            <ac:spMk id="4" creationId="{00000000-0000-0000-0000-000000000000}"/>
          </ac:spMkLst>
        </pc:spChg>
        <pc:spChg chg="mod">
          <ac:chgData name="Myers, Manya" userId="S::manya_myers@chino.k12.ca.us::7b4bc0db-5199-4fd1-a36a-b1fc57e9cb6e" providerId="AD" clId="Web-{505AF306-3C1C-555A-FF1C-BE95152B5DF0}" dt="2020-08-08T17:21:54.784" v="17" actId="20577"/>
          <ac:spMkLst>
            <pc:docMk/>
            <pc:sldMk cId="0" sldId="257"/>
            <ac:spMk id="5" creationId="{00000000-0000-0000-0000-000000000000}"/>
          </ac:spMkLst>
        </pc:spChg>
        <pc:spChg chg="del mod">
          <ac:chgData name="Myers, Manya" userId="S::manya_myers@chino.k12.ca.us::7b4bc0db-5199-4fd1-a36a-b1fc57e9cb6e" providerId="AD" clId="Web-{505AF306-3C1C-555A-FF1C-BE95152B5DF0}" dt="2020-08-08T17:24:42.213" v="48"/>
          <ac:spMkLst>
            <pc:docMk/>
            <pc:sldMk cId="0" sldId="257"/>
            <ac:spMk id="6" creationId="{00000000-0000-0000-0000-000000000000}"/>
          </ac:spMkLst>
        </pc:spChg>
        <pc:spChg chg="add mod">
          <ac:chgData name="Myers, Manya" userId="S::manya_myers@chino.k12.ca.us::7b4bc0db-5199-4fd1-a36a-b1fc57e9cb6e" providerId="AD" clId="Web-{505AF306-3C1C-555A-FF1C-BE95152B5DF0}" dt="2020-08-08T17:35:21.066" v="308" actId="20577"/>
          <ac:spMkLst>
            <pc:docMk/>
            <pc:sldMk cId="0" sldId="257"/>
            <ac:spMk id="8" creationId="{09421811-DE90-453B-9502-E4C0A77E7FB8}"/>
          </ac:spMkLst>
        </pc:spChg>
        <pc:picChg chg="mod">
          <ac:chgData name="Myers, Manya" userId="S::manya_myers@chino.k12.ca.us::7b4bc0db-5199-4fd1-a36a-b1fc57e9cb6e" providerId="AD" clId="Web-{505AF306-3C1C-555A-FF1C-BE95152B5DF0}" dt="2020-08-08T17:32:49.060" v="278" actId="1076"/>
          <ac:picMkLst>
            <pc:docMk/>
            <pc:sldMk cId="0" sldId="257"/>
            <ac:picMk id="2" creationId="{00000000-0000-0000-0000-000000000000}"/>
          </ac:picMkLst>
        </pc:picChg>
        <pc:picChg chg="add mod">
          <ac:chgData name="Myers, Manya" userId="S::manya_myers@chino.k12.ca.us::7b4bc0db-5199-4fd1-a36a-b1fc57e9cb6e" providerId="AD" clId="Web-{505AF306-3C1C-555A-FF1C-BE95152B5DF0}" dt="2020-08-08T17:25:15.464" v="50" actId="1076"/>
          <ac:picMkLst>
            <pc:docMk/>
            <pc:sldMk cId="0" sldId="257"/>
            <ac:picMk id="7" creationId="{C60BBD75-9650-4B68-89CE-5F59DAB9A0F8}"/>
          </ac:picMkLst>
        </pc:picChg>
      </pc:sldChg>
    </pc:docChg>
  </pc:docChgLst>
  <pc:docChgLst>
    <pc:chgData name="Myers, Manya" userId="7b4bc0db-5199-4fd1-a36a-b1fc57e9cb6e" providerId="ADAL" clId="{F9DF95C6-AF2E-4CFE-8D5E-A44926CC7E9A}"/>
    <pc:docChg chg="custSel modSld">
      <pc:chgData name="Myers, Manya" userId="7b4bc0db-5199-4fd1-a36a-b1fc57e9cb6e" providerId="ADAL" clId="{F9DF95C6-AF2E-4CFE-8D5E-A44926CC7E9A}" dt="2020-08-08T06:40:07.882" v="1099" actId="20577"/>
      <pc:docMkLst>
        <pc:docMk/>
      </pc:docMkLst>
      <pc:sldChg chg="modSp mod">
        <pc:chgData name="Myers, Manya" userId="7b4bc0db-5199-4fd1-a36a-b1fc57e9cb6e" providerId="ADAL" clId="{F9DF95C6-AF2E-4CFE-8D5E-A44926CC7E9A}" dt="2020-08-08T06:40:07.882" v="1099" actId="20577"/>
        <pc:sldMkLst>
          <pc:docMk/>
          <pc:sldMk cId="0" sldId="257"/>
        </pc:sldMkLst>
        <pc:spChg chg="mod">
          <ac:chgData name="Myers, Manya" userId="7b4bc0db-5199-4fd1-a36a-b1fc57e9cb6e" providerId="ADAL" clId="{F9DF95C6-AF2E-4CFE-8D5E-A44926CC7E9A}" dt="2020-08-08T06:40:07.882" v="1099" actId="20577"/>
          <ac:spMkLst>
            <pc:docMk/>
            <pc:sldMk cId="0" sldId="257"/>
            <ac:spMk id="3" creationId="{00000000-0000-0000-0000-000000000000}"/>
          </ac:spMkLst>
        </pc:spChg>
      </pc:sldChg>
    </pc:docChg>
  </pc:docChgLst>
  <pc:docChgLst>
    <pc:chgData name="Myers, Manya" userId="7b4bc0db-5199-4fd1-a36a-b1fc57e9cb6e" providerId="ADAL" clId="{3E892773-B63E-42F2-9002-41E95AF4DAE0}"/>
    <pc:docChg chg="custSel delSld modSld">
      <pc:chgData name="Myers, Manya" userId="7b4bc0db-5199-4fd1-a36a-b1fc57e9cb6e" providerId="ADAL" clId="{3E892773-B63E-42F2-9002-41E95AF4DAE0}" dt="2023-07-27T21:07:16.258" v="636" actId="2696"/>
      <pc:docMkLst>
        <pc:docMk/>
      </pc:docMkLst>
      <pc:sldChg chg="del">
        <pc:chgData name="Myers, Manya" userId="7b4bc0db-5199-4fd1-a36a-b1fc57e9cb6e" providerId="ADAL" clId="{3E892773-B63E-42F2-9002-41E95AF4DAE0}" dt="2023-07-27T21:07:16.258" v="636" actId="2696"/>
        <pc:sldMkLst>
          <pc:docMk/>
          <pc:sldMk cId="0" sldId="256"/>
        </pc:sldMkLst>
      </pc:sldChg>
      <pc:sldChg chg="modSp mod">
        <pc:chgData name="Myers, Manya" userId="7b4bc0db-5199-4fd1-a36a-b1fc57e9cb6e" providerId="ADAL" clId="{3E892773-B63E-42F2-9002-41E95AF4DAE0}" dt="2023-07-27T21:01:40.038" v="635" actId="115"/>
        <pc:sldMkLst>
          <pc:docMk/>
          <pc:sldMk cId="0" sldId="257"/>
        </pc:sldMkLst>
        <pc:spChg chg="mod">
          <ac:chgData name="Myers, Manya" userId="7b4bc0db-5199-4fd1-a36a-b1fc57e9cb6e" providerId="ADAL" clId="{3E892773-B63E-42F2-9002-41E95AF4DAE0}" dt="2023-07-27T20:56:00.674" v="497" actId="20577"/>
          <ac:spMkLst>
            <pc:docMk/>
            <pc:sldMk cId="0" sldId="257"/>
            <ac:spMk id="3" creationId="{00000000-0000-0000-0000-000000000000}"/>
          </ac:spMkLst>
        </pc:spChg>
        <pc:spChg chg="mod">
          <ac:chgData name="Myers, Manya" userId="7b4bc0db-5199-4fd1-a36a-b1fc57e9cb6e" providerId="ADAL" clId="{3E892773-B63E-42F2-9002-41E95AF4DAE0}" dt="2023-07-27T21:01:40.038" v="635" actId="115"/>
          <ac:spMkLst>
            <pc:docMk/>
            <pc:sldMk cId="0" sldId="257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0D81-3320-AD4C-839C-4F0AF60F1D8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7C533-27D8-DB40-B8C0-A0112834D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0D81-3320-AD4C-839C-4F0AF60F1D8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7C533-27D8-DB40-B8C0-A0112834D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0D81-3320-AD4C-839C-4F0AF60F1D8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7C533-27D8-DB40-B8C0-A0112834D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0D81-3320-AD4C-839C-4F0AF60F1D8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7C533-27D8-DB40-B8C0-A0112834D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0D81-3320-AD4C-839C-4F0AF60F1D8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7C533-27D8-DB40-B8C0-A0112834D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0D81-3320-AD4C-839C-4F0AF60F1D8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7C533-27D8-DB40-B8C0-A0112834D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0D81-3320-AD4C-839C-4F0AF60F1D8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7C533-27D8-DB40-B8C0-A0112834D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0D81-3320-AD4C-839C-4F0AF60F1D8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7C533-27D8-DB40-B8C0-A0112834D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0D81-3320-AD4C-839C-4F0AF60F1D8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7C533-27D8-DB40-B8C0-A0112834D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0D81-3320-AD4C-839C-4F0AF60F1D8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7C533-27D8-DB40-B8C0-A0112834D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0D81-3320-AD4C-839C-4F0AF60F1D8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7C533-27D8-DB40-B8C0-A0112834D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0D81-3320-AD4C-839C-4F0AF60F1D85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7C533-27D8-DB40-B8C0-A0112834DC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3171616"/>
            <a:ext cx="5791200" cy="1384995"/>
          </a:xfrm>
          <a:prstGeom prst="rect">
            <a:avLst/>
          </a:prstGeom>
          <a:noFill/>
          <a:ln w="63500" cap="rnd">
            <a:solidFill>
              <a:srgbClr val="CDDDD5"/>
            </a:solidFill>
            <a:prstDash val="sysDash"/>
            <a:round/>
          </a:ln>
        </p:spPr>
        <p:txBody>
          <a:bodyPr wrap="square" rtlCol="0" anchor="t">
            <a:spAutoFit/>
          </a:bodyPr>
          <a:lstStyle/>
          <a:p>
            <a:r>
              <a:rPr lang="en-US" sz="1200" dirty="0">
                <a:latin typeface="Ink Free"/>
                <a:cs typeface="DJB Coffee Shoppe Espresso"/>
              </a:rPr>
              <a:t>My name is Manya Myers.  I grew up in Chino and attended CVUSD schools including Newman, Ramona and Don Lugo.  I have been a teacher for 28 years at Hidden Trails and taught kindergarten, second, fourth, fifth and sixth grade.  I have 3 children that have all attended Hidden Trails.  My goal this year is to guide you as you prepare for junior high school. Junior high school can be a challenging transition in your academic path, but with our teamwork, hard work and perseverance you will be ready to soar into junior high.  I am here for you, and we are in this together.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800" y="5257800"/>
            <a:ext cx="2743200" cy="3785652"/>
          </a:xfrm>
          <a:prstGeom prst="rect">
            <a:avLst/>
          </a:prstGeom>
          <a:noFill/>
          <a:ln w="63500" cap="rnd">
            <a:solidFill>
              <a:srgbClr val="CDDDD5"/>
            </a:solidFill>
            <a:prstDash val="sysDash"/>
            <a:round/>
          </a:ln>
        </p:spPr>
        <p:txBody>
          <a:bodyPr wrap="square" rtlCol="0" anchor="t">
            <a:spAutoFit/>
          </a:bodyPr>
          <a:lstStyle/>
          <a:p>
            <a:r>
              <a:rPr lang="en-US" sz="2000" b="1" dirty="0">
                <a:latin typeface="A little sunshine"/>
                <a:cs typeface="A little sunshine"/>
              </a:rPr>
              <a:t>Food:</a:t>
            </a:r>
            <a:r>
              <a:rPr lang="en-US" sz="2000" b="1" dirty="0">
                <a:latin typeface="Ink Free"/>
                <a:cs typeface="A little sunshine"/>
              </a:rPr>
              <a:t> </a:t>
            </a:r>
            <a:r>
              <a:rPr lang="en-US" sz="1400" dirty="0">
                <a:latin typeface="Ink Free"/>
                <a:cs typeface="A little sunshine"/>
              </a:rPr>
              <a:t>steak &amp; shrimp</a:t>
            </a:r>
            <a:endParaRPr lang="en-US" sz="2000" dirty="0">
              <a:latin typeface="Ink Free"/>
              <a:cs typeface="A little sunshine"/>
            </a:endParaRPr>
          </a:p>
          <a:p>
            <a:r>
              <a:rPr lang="en-US" sz="2000" b="1" dirty="0">
                <a:latin typeface="A little sunshine"/>
                <a:cs typeface="A little sunshine"/>
              </a:rPr>
              <a:t>Flower: </a:t>
            </a:r>
            <a:r>
              <a:rPr lang="en-US" sz="1400" dirty="0">
                <a:latin typeface="Ink Free" panose="03080402000500000000" pitchFamily="66" charset="0"/>
                <a:cs typeface="A little sunshine"/>
              </a:rPr>
              <a:t>daisies &amp; sunflowers</a:t>
            </a:r>
            <a:endParaRPr lang="en-US" sz="1400" dirty="0">
              <a:latin typeface="Ink Free"/>
              <a:cs typeface="A little sunshine"/>
            </a:endParaRPr>
          </a:p>
          <a:p>
            <a:r>
              <a:rPr lang="en-US" sz="2000" b="1" dirty="0">
                <a:latin typeface="A little sunshine"/>
                <a:cs typeface="A little sunshine"/>
              </a:rPr>
              <a:t>Book: </a:t>
            </a:r>
            <a:r>
              <a:rPr lang="en-US" sz="1400" u="sng" dirty="0">
                <a:latin typeface="Ink Free"/>
                <a:cs typeface="A little sunshine"/>
              </a:rPr>
              <a:t>Fish in a Tree</a:t>
            </a:r>
          </a:p>
          <a:p>
            <a:r>
              <a:rPr lang="en-US" sz="2000" b="1" dirty="0">
                <a:latin typeface="A little sunshine"/>
                <a:cs typeface="A little sunshine"/>
              </a:rPr>
              <a:t>Subject</a:t>
            </a:r>
            <a:r>
              <a:rPr lang="en-US" sz="2000" dirty="0">
                <a:latin typeface="A little sunshine"/>
                <a:cs typeface="A little sunshine"/>
              </a:rPr>
              <a:t>: </a:t>
            </a:r>
            <a:r>
              <a:rPr lang="en-US" sz="1400" dirty="0">
                <a:latin typeface="Ink Free"/>
                <a:cs typeface="A little sunshine"/>
              </a:rPr>
              <a:t>Science &amp; Math</a:t>
            </a:r>
          </a:p>
          <a:p>
            <a:r>
              <a:rPr lang="en-US" sz="2000" b="1" dirty="0">
                <a:latin typeface="A little sunshine"/>
                <a:cs typeface="A little sunshine"/>
              </a:rPr>
              <a:t>Color</a:t>
            </a:r>
            <a:r>
              <a:rPr lang="en-US" sz="2000" dirty="0">
                <a:latin typeface="A little sunshine"/>
                <a:cs typeface="A little sunshine"/>
              </a:rPr>
              <a:t>: </a:t>
            </a:r>
            <a:r>
              <a:rPr lang="en-US" sz="1400" dirty="0">
                <a:latin typeface="Ink Free"/>
                <a:cs typeface="A little sunshine"/>
              </a:rPr>
              <a:t>green</a:t>
            </a:r>
          </a:p>
          <a:p>
            <a:r>
              <a:rPr lang="en-US" sz="2000" b="1" dirty="0">
                <a:latin typeface="A little sunshine"/>
                <a:cs typeface="A little sunshine"/>
              </a:rPr>
              <a:t>Drink</a:t>
            </a:r>
            <a:r>
              <a:rPr lang="en-US" sz="2000" dirty="0">
                <a:latin typeface="A little sunshine"/>
                <a:cs typeface="A little sunshine"/>
              </a:rPr>
              <a:t>: </a:t>
            </a:r>
            <a:r>
              <a:rPr lang="en-US" sz="1400" dirty="0">
                <a:latin typeface="Ink Free"/>
                <a:cs typeface="A little sunshine"/>
              </a:rPr>
              <a:t>coffee</a:t>
            </a:r>
          </a:p>
          <a:p>
            <a:r>
              <a:rPr lang="en-US" sz="2000" b="1" dirty="0">
                <a:latin typeface="A little sunshine"/>
                <a:cs typeface="A little sunshine"/>
              </a:rPr>
              <a:t>Sports</a:t>
            </a:r>
            <a:r>
              <a:rPr lang="en-US" sz="2000" dirty="0">
                <a:latin typeface="A little sunshine"/>
                <a:cs typeface="A little sunshine"/>
              </a:rPr>
              <a:t>: </a:t>
            </a:r>
            <a:r>
              <a:rPr lang="en-US" sz="1400" dirty="0">
                <a:latin typeface="Ink Free"/>
                <a:cs typeface="A little sunshine"/>
              </a:rPr>
              <a:t>car racing</a:t>
            </a:r>
          </a:p>
          <a:p>
            <a:r>
              <a:rPr lang="en-US" sz="2000" b="1" dirty="0">
                <a:latin typeface="A little sunshine"/>
                <a:cs typeface="A little sunshine"/>
              </a:rPr>
              <a:t>Fast food</a:t>
            </a:r>
            <a:r>
              <a:rPr lang="en-US" sz="2000" dirty="0">
                <a:latin typeface="A little sunshine"/>
                <a:cs typeface="A little sunshine"/>
              </a:rPr>
              <a:t>: </a:t>
            </a:r>
            <a:r>
              <a:rPr lang="en-US" sz="1100" dirty="0">
                <a:latin typeface="Ink Free"/>
                <a:cs typeface="A little sunshine"/>
              </a:rPr>
              <a:t>In-N-Out Burger</a:t>
            </a:r>
          </a:p>
          <a:p>
            <a:r>
              <a:rPr lang="en-US" sz="2000" b="1" dirty="0">
                <a:latin typeface="A little sunshine"/>
                <a:cs typeface="A little sunshine"/>
              </a:rPr>
              <a:t>Store</a:t>
            </a:r>
            <a:r>
              <a:rPr lang="en-US" sz="2000" dirty="0">
                <a:latin typeface="A little sunshine"/>
                <a:cs typeface="A little sunshine"/>
              </a:rPr>
              <a:t>: </a:t>
            </a:r>
            <a:r>
              <a:rPr lang="en-US" sz="1400" dirty="0">
                <a:latin typeface="Ink Free"/>
                <a:cs typeface="A little sunshine"/>
              </a:rPr>
              <a:t>Kohl’s &amp; Amazon</a:t>
            </a:r>
          </a:p>
          <a:p>
            <a:r>
              <a:rPr lang="en-US" sz="2000" b="1" dirty="0">
                <a:latin typeface="A little sunshine"/>
                <a:cs typeface="A little sunshine"/>
              </a:rPr>
              <a:t>Candy</a:t>
            </a:r>
            <a:r>
              <a:rPr lang="en-US" sz="2000" dirty="0">
                <a:latin typeface="A little sunshine"/>
                <a:cs typeface="A little sunshine"/>
              </a:rPr>
              <a:t>: </a:t>
            </a:r>
            <a:r>
              <a:rPr lang="en-US" sz="1400" dirty="0" err="1">
                <a:latin typeface="Ink Free"/>
                <a:cs typeface="A little sunshine"/>
              </a:rPr>
              <a:t>m&amp;m's</a:t>
            </a:r>
            <a:r>
              <a:rPr lang="en-US" sz="1400" dirty="0">
                <a:latin typeface="Ink Free"/>
                <a:cs typeface="A little sunshine"/>
              </a:rPr>
              <a:t> &amp; Twix</a:t>
            </a:r>
          </a:p>
          <a:p>
            <a:r>
              <a:rPr lang="en-US" sz="2000" b="1" dirty="0">
                <a:latin typeface="A little sunshine"/>
                <a:cs typeface="A little sunshine"/>
              </a:rPr>
              <a:t>Season</a:t>
            </a:r>
            <a:r>
              <a:rPr lang="en-US" sz="2000" dirty="0">
                <a:latin typeface="A little sunshine"/>
                <a:cs typeface="A little sunshine"/>
              </a:rPr>
              <a:t>: </a:t>
            </a:r>
            <a:r>
              <a:rPr lang="en-US" sz="1400" dirty="0">
                <a:latin typeface="Ink Free"/>
                <a:cs typeface="A little sunshine"/>
              </a:rPr>
              <a:t>autumn</a:t>
            </a:r>
          </a:p>
          <a:p>
            <a:r>
              <a:rPr lang="en-US" sz="2000" b="1" dirty="0">
                <a:latin typeface="A little sunshine"/>
                <a:cs typeface="A little sunshine"/>
              </a:rPr>
              <a:t>Hobby:</a:t>
            </a:r>
            <a:r>
              <a:rPr lang="en-US" sz="1400" b="1" dirty="0">
                <a:latin typeface="Ink Free"/>
                <a:cs typeface="A little sunshine"/>
              </a:rPr>
              <a:t> </a:t>
            </a:r>
            <a:r>
              <a:rPr lang="en-US" sz="1400" dirty="0">
                <a:latin typeface="Ink Free"/>
                <a:cs typeface="A little sunshine"/>
              </a:rPr>
              <a:t>sleeping &amp; camping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5377934"/>
            <a:ext cx="2362200" cy="1015663"/>
          </a:xfrm>
          <a:prstGeom prst="rect">
            <a:avLst/>
          </a:prstGeom>
          <a:noFill/>
          <a:ln w="63500" cap="rnd">
            <a:solidFill>
              <a:srgbClr val="CDDDD5"/>
            </a:solidFill>
            <a:prstDash val="sysDash"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1000" dirty="0">
                <a:latin typeface="Ink Free"/>
              </a:rPr>
              <a:t>I attended Chaffey College and received my A.A. from Mt. SAC.  I completed my B.A. and teaching credential at the University of Laverne.  I also have a GATE and EL certificate as well as an Education M.A.</a:t>
            </a:r>
            <a:endParaRPr lang="en-US" sz="1000" dirty="0">
              <a:latin typeface="DJB Coffee Shoppe Espresso"/>
              <a:cs typeface="DJB Coffee Shoppe Espresso"/>
            </a:endParaRPr>
          </a:p>
        </p:txBody>
      </p:sp>
      <p:pic>
        <p:nvPicPr>
          <p:cNvPr id="7" name="Picture 7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C60BBD75-9650-4B68-89CE-5F59DAB9A0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59" y="6544117"/>
            <a:ext cx="2743200" cy="2057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9421811-DE90-453B-9502-E4C0A77E7FB8}"/>
              </a:ext>
            </a:extLst>
          </p:cNvPr>
          <p:cNvSpPr txBox="1"/>
          <p:nvPr/>
        </p:nvSpPr>
        <p:spPr>
          <a:xfrm>
            <a:off x="273894" y="1774304"/>
            <a:ext cx="219116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i="1" dirty="0">
                <a:latin typeface="Comic Sans MS"/>
                <a:cs typeface="Calibri"/>
              </a:rPr>
              <a:t>Ms. Myers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0779E7252CE40B06D050E9C64DD58" ma:contentTypeVersion="12" ma:contentTypeDescription="Create a new document." ma:contentTypeScope="" ma:versionID="74b0aa6fbb9a79f0a299ce14ac39a7cb">
  <xsd:schema xmlns:xsd="http://www.w3.org/2001/XMLSchema" xmlns:xs="http://www.w3.org/2001/XMLSchema" xmlns:p="http://schemas.microsoft.com/office/2006/metadata/properties" xmlns:ns3="a7d3e641-6cfc-48da-87cc-17f9fb5ea912" xmlns:ns4="e41e1334-a3cd-4c66-a93d-45259dfb7a95" targetNamespace="http://schemas.microsoft.com/office/2006/metadata/properties" ma:root="true" ma:fieldsID="006d25f11dec248121fb04c9dd8485cd" ns3:_="" ns4:_="">
    <xsd:import namespace="a7d3e641-6cfc-48da-87cc-17f9fb5ea912"/>
    <xsd:import namespace="e41e1334-a3cd-4c66-a93d-45259dfb7a9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d3e641-6cfc-48da-87cc-17f9fb5ea9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1e1334-a3cd-4c66-a93d-45259dfb7a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ABF79A-50BF-4A4D-8EAD-D5F9667293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C3331A-5D43-443F-B146-B898C602D60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e41e1334-a3cd-4c66-a93d-45259dfb7a95"/>
    <ds:schemaRef ds:uri="http://schemas.microsoft.com/office/2006/documentManagement/types"/>
    <ds:schemaRef ds:uri="a7d3e641-6cfc-48da-87cc-17f9fb5ea91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FDE7905-EEAB-43CA-AEDA-0C2739A11D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d3e641-6cfc-48da-87cc-17f9fb5ea912"/>
    <ds:schemaRef ds:uri="e41e1334-a3cd-4c66-a93d-45259dfb7a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227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 little sunshine</vt:lpstr>
      <vt:lpstr>Arial</vt:lpstr>
      <vt:lpstr>Calibri</vt:lpstr>
      <vt:lpstr>Comic Sans MS</vt:lpstr>
      <vt:lpstr>DJB Coffee Shoppe Espresso</vt:lpstr>
      <vt:lpstr>Ink Free</vt:lpstr>
      <vt:lpstr>Office Theme</vt:lpstr>
      <vt:lpstr>PowerPoint Presentation</vt:lpstr>
    </vt:vector>
  </TitlesOfParts>
  <Company>John Ross Elementary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 Breann Rubin</dc:creator>
  <cp:lastModifiedBy>Myers, Manya</cp:lastModifiedBy>
  <cp:revision>98</cp:revision>
  <dcterms:created xsi:type="dcterms:W3CDTF">2017-07-20T03:09:16Z</dcterms:created>
  <dcterms:modified xsi:type="dcterms:W3CDTF">2023-07-27T21:07:26Z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0x010100E580779E7252CE40B06D050E9C64DD58</vt:lpwstr>
  </property>
</Properties>
</file>