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026275" cy="9312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i4WT5Pz92JKKY/mYsHJhOv1jOs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896" y="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4719" cy="46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39" tIns="46656" rIns="93339" bIns="4665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9930" y="0"/>
            <a:ext cx="3044719" cy="46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39" tIns="46656" rIns="93339" bIns="4665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3625" y="1163638"/>
            <a:ext cx="235902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39" tIns="46656" rIns="93339" bIns="4665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39" tIns="46656" rIns="93339" bIns="4665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39" tIns="46656" rIns="93339" bIns="4665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9"/>
          </a:xfrm>
          <a:prstGeom prst="rect">
            <a:avLst/>
          </a:prstGeom>
        </p:spPr>
        <p:txBody>
          <a:bodyPr spcFirstLastPara="1" wrap="square" lIns="93339" tIns="46656" rIns="93339" bIns="4665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1163638"/>
            <a:ext cx="235902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09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-892969" y="5110957"/>
            <a:ext cx="10401300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264694" y="4010819"/>
            <a:ext cx="10401300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ckie_brazynetz@chino.k12.ca.us" TargetMode="External"/><Relationship Id="rId5" Type="http://schemas.openxmlformats.org/officeDocument/2006/relationships/hyperlink" Target="mailto:Roberta_Caloca@chino.k12.ca.us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Slide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15"/>
            <a:ext cx="6858000" cy="914268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362200" y="3305812"/>
            <a:ext cx="42672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Hi!  My name is Mrs. Jacqueline Brazynetz and</a:t>
            </a:r>
          </a:p>
          <a:p>
            <a:pPr marL="0" marR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so excited to work with you and your child this year!  It is going to be a year filled with fun, adventure, and lots of learning! Here is a little bit of information about me.  I have three adult children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0" marR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a proud grandmother of Titus and Micah. This is my 27</a:t>
            </a:r>
            <a:r>
              <a:rPr lang="en-US" sz="1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 teaching </a:t>
            </a:r>
            <a:r>
              <a:rPr lang="en-US" dirty="0">
                <a:solidFill>
                  <a:schemeClr val="dk1"/>
                </a:solidFill>
              </a:rPr>
              <a:t>first grade,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which is my favorite grade to teach!  I enjoy teaching because I love to see the tremendous academic growth the littles experience at this stage!  I look forward to an awesome year partnering together with parents to challenge students to be their very best!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0" y="2755900"/>
            <a:ext cx="1981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picture here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343395" y="4904839"/>
            <a:ext cx="147287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Jackie_brazynetz@chino.k12.ca.us</a:t>
            </a:r>
            <a:endParaRPr sz="12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Remind App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@brazy2023 to 81010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508660" y="7164214"/>
            <a:ext cx="6502142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Grandsons: Titus and Micah!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1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Pink!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Pets: Bulldogs </a:t>
            </a:r>
            <a:r>
              <a:rPr lang="en-US" b="1" dirty="0">
                <a:solidFill>
                  <a:schemeClr val="dk1"/>
                </a:solidFill>
              </a:rPr>
              <a:t>Ty &amp; Jemma.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Candy</a:t>
            </a:r>
            <a:r>
              <a:rPr lang="en-US" b="1" dirty="0">
                <a:solidFill>
                  <a:schemeClr val="dk1"/>
                </a:solidFill>
              </a:rPr>
              <a:t>: Anything chocolate!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r>
              <a:rPr lang="en-US" b="1" dirty="0">
                <a:solidFill>
                  <a:schemeClr val="dk1"/>
                </a:solidFill>
              </a:rPr>
              <a:t>: Italian &amp; Mexican!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Drink</a:t>
            </a:r>
            <a:r>
              <a:rPr lang="en-US" b="1" dirty="0">
                <a:solidFill>
                  <a:schemeClr val="dk1"/>
                </a:solidFill>
              </a:rPr>
              <a:t>: Coffee, all day everyday!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Hobbies: Reading!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30899-AF17-4E5A-BB98-513C81886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1" y="2182221"/>
            <a:ext cx="2047798" cy="2354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1528E9-ABB7-44CC-AAE1-751BC43F194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245275">
            <a:off x="4521638" y="7211267"/>
            <a:ext cx="1781024" cy="17859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199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Holiday</dc:creator>
  <cp:lastModifiedBy>Brazynetz, Jackie</cp:lastModifiedBy>
  <cp:revision>10</cp:revision>
  <cp:lastPrinted>2023-08-01T20:58:22Z</cp:lastPrinted>
  <dcterms:created xsi:type="dcterms:W3CDTF">2018-07-21T15:08:19Z</dcterms:created>
  <dcterms:modified xsi:type="dcterms:W3CDTF">2023-08-01T21:07:10Z</dcterms:modified>
</cp:coreProperties>
</file>