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i4WT5Pz92JKKY/mYsHJhOv1jOs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9" d="100"/>
          <a:sy n="119" d="100"/>
        </p:scale>
        <p:origin x="612" y="5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411692" y="2064809"/>
            <a:ext cx="6034617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-892969" y="5110957"/>
            <a:ext cx="10401300" cy="1157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3264694" y="4010819"/>
            <a:ext cx="10401300" cy="3357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257175" y="2844800"/>
            <a:ext cx="2257425" cy="804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628900" y="2844800"/>
            <a:ext cx="2257425" cy="804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342900" y="2899833"/>
            <a:ext cx="3030141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3"/>
          </p:nvPr>
        </p:nvSpPr>
        <p:spPr>
          <a:xfrm>
            <a:off x="3483769" y="2046817"/>
            <a:ext cx="3031331" cy="85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4"/>
          </p:nvPr>
        </p:nvSpPr>
        <p:spPr>
          <a:xfrm>
            <a:off x="3483769" y="2899833"/>
            <a:ext cx="3031331" cy="5268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2681287" y="364067"/>
            <a:ext cx="3833813" cy="7804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342900" y="1913467"/>
            <a:ext cx="2256235" cy="625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344216" y="817033"/>
            <a:ext cx="41148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344216" y="7156451"/>
            <a:ext cx="4114800" cy="107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2362200" y="3305812"/>
            <a:ext cx="42672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5715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Hi!  My name is </a:t>
            </a:r>
            <a:r>
              <a:rPr lang="en-US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Mrs.Harirchi</a:t>
            </a:r>
            <a:r>
              <a:rPr lang="en-US" dirty="0">
                <a:solidFill>
                  <a:schemeClr val="dk1"/>
                </a:solidFill>
              </a:rPr>
              <a:t>.  I have been a Kindergarten teacher for 36  fabulous years.  I love teaching young children because it is so much fun to observe how they learn, grow  emotionally and educationally.  I am a mom of two beautiful young women.  I have one grandbaby and his name is name is Teddy.  I am so excited to have your child in my class.  My goal is to fill your child with so much knowledge in the areas of reading, writing, math, science and social studies.  I cannot wait for this year to begin. We will have an amazing year together.  I look forward to meeting you very soon!!   </a:t>
            </a:r>
            <a:endParaRPr dirty="0"/>
          </a:p>
        </p:txBody>
      </p:sp>
      <p:sp>
        <p:nvSpPr>
          <p:cNvPr id="90" name="Google Shape;90;p1"/>
          <p:cNvSpPr txBox="1"/>
          <p:nvPr/>
        </p:nvSpPr>
        <p:spPr>
          <a:xfrm>
            <a:off x="0" y="2755900"/>
            <a:ext cx="1981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picture here</a:t>
            </a:r>
            <a:endParaRPr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508660" y="7164214"/>
            <a:ext cx="6502142" cy="307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Color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</a:t>
            </a:r>
            <a:r>
              <a:rPr lang="en-US" sz="1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Black and teal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Pets: </a:t>
            </a:r>
            <a:r>
              <a:rPr lang="en-US" b="1" dirty="0" err="1">
                <a:solidFill>
                  <a:schemeClr val="dk1"/>
                </a:solidFill>
              </a:rPr>
              <a:t>Herky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Candy</a:t>
            </a:r>
            <a:r>
              <a:rPr lang="en-US" b="1" dirty="0">
                <a:solidFill>
                  <a:schemeClr val="dk1"/>
                </a:solidFill>
              </a:rPr>
              <a:t>: Anything chocolate!</a:t>
            </a:r>
            <a:r>
              <a:rPr lang="en-US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Food</a:t>
            </a:r>
            <a:r>
              <a:rPr lang="en-US" b="1" dirty="0">
                <a:solidFill>
                  <a:schemeClr val="dk1"/>
                </a:solidFill>
              </a:rPr>
              <a:t>: Anything and everything!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Drink</a:t>
            </a:r>
            <a:r>
              <a:rPr lang="en-US" b="1" dirty="0">
                <a:solidFill>
                  <a:schemeClr val="dk1"/>
                </a:solidFill>
              </a:rPr>
              <a:t>: Coffee, all day everyday!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Hobbies: Reading and  shopping.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52C289-7D7D-40A6-A4D6-171667E04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76" y="2069657"/>
            <a:ext cx="1981200" cy="23056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FD734B-C24D-4F18-942E-40C2E455C452}"/>
              </a:ext>
            </a:extLst>
          </p:cNvPr>
          <p:cNvSpPr txBox="1"/>
          <p:nvPr/>
        </p:nvSpPr>
        <p:spPr>
          <a:xfrm>
            <a:off x="336884" y="4834021"/>
            <a:ext cx="14919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Email:</a:t>
            </a:r>
          </a:p>
          <a:p>
            <a:r>
              <a:rPr lang="en-US" dirty="0"/>
              <a:t>maria_harirchi@chino.k12.ca.us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C273DA-3BD2-41D9-8578-177FD20DCE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8532" y="7087938"/>
            <a:ext cx="1850942" cy="18427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186</Words>
  <Application>Microsoft Office PowerPoint</Application>
  <PresentationFormat>On-screen Show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 Holiday</dc:creator>
  <cp:lastModifiedBy>Harirchi, Maria</cp:lastModifiedBy>
  <cp:revision>9</cp:revision>
  <dcterms:created xsi:type="dcterms:W3CDTF">2018-07-21T15:08:19Z</dcterms:created>
  <dcterms:modified xsi:type="dcterms:W3CDTF">2021-08-05T19:42:37Z</dcterms:modified>
</cp:coreProperties>
</file>