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3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85" r:id="rId17"/>
    <p:sldId id="270" r:id="rId18"/>
    <p:sldId id="271" r:id="rId19"/>
    <p:sldId id="272" r:id="rId20"/>
    <p:sldId id="273" r:id="rId21"/>
    <p:sldId id="274" r:id="rId22"/>
    <p:sldId id="275" r:id="rId23"/>
    <p:sldId id="276" r:id="rId24"/>
    <p:sldId id="278" r:id="rId25"/>
    <p:sldId id="279" r:id="rId26"/>
    <p:sldId id="280" r:id="rId27"/>
    <p:sldId id="286" r:id="rId28"/>
    <p:sldId id="281" r:id="rId29"/>
    <p:sldId id="284" r:id="rId30"/>
    <p:sldId id="282" r:id="rId31"/>
    <p:sldId id="283" r:id="rId32"/>
  </p:sldIdLst>
  <p:sldSz cx="9144000" cy="6858000" type="screen4x3"/>
  <p:notesSz cx="7102475" cy="9388475"/>
  <p:embeddedFontLst>
    <p:embeddedFont>
      <p:font typeface="Century Gothic" panose="020B0502020202020204" pitchFamily="34" charset="0"/>
      <p:regular r:id="rId34"/>
      <p:bold r:id="rId35"/>
      <p:italic r:id="rId36"/>
      <p:boldItalic r:id="rId37"/>
    </p:embeddedFont>
    <p:embeddedFont>
      <p:font typeface="Comic Sans MS" panose="030F0702030302020204" pitchFamily="66" charset="0"/>
      <p:regular r:id="rId38"/>
      <p:bold r:id="rId39"/>
      <p:italic r:id="rId40"/>
      <p:boldItalic r:id="rId41"/>
    </p:embeddedFont>
    <p:embeddedFont>
      <p:font typeface="Inder" panose="020B0604020202020204" charset="0"/>
      <p:regular r:id="rId42"/>
    </p:embeddedFont>
    <p:embeddedFont>
      <p:font typeface="Quattrocento Sans" panose="020B0502050000020003"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j3AQHbyLtsy0nq2bM1/wYw/Mjb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3BEB18-4BE7-436E-B659-1C650AFB039E}">
  <a:tblStyle styleId="{713BEB18-4BE7-436E-B659-1C650AFB039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4615"/>
  </p:normalViewPr>
  <p:slideViewPr>
    <p:cSldViewPr snapToGrid="0">
      <p:cViewPr varScale="1">
        <p:scale>
          <a:sx n="84" d="100"/>
          <a:sy n="84" d="100"/>
        </p:scale>
        <p:origin x="620"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103" cy="469105"/>
          </a:xfrm>
          <a:prstGeom prst="rect">
            <a:avLst/>
          </a:prstGeom>
          <a:noFill/>
          <a:ln>
            <a:noFill/>
          </a:ln>
        </p:spPr>
        <p:txBody>
          <a:bodyPr spcFirstLastPara="1" wrap="square" lIns="94200" tIns="47075" rIns="94200" bIns="47075" anchor="t" anchorCtr="0">
            <a:noAutofit/>
          </a:bodyPr>
          <a:lstStyle>
            <a:lvl1pPr marR="0" lvl="0"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9pPr>
          </a:lstStyle>
          <a:p>
            <a:endParaRPr/>
          </a:p>
        </p:txBody>
      </p:sp>
      <p:sp>
        <p:nvSpPr>
          <p:cNvPr id="4" name="Google Shape;4;n"/>
          <p:cNvSpPr txBox="1">
            <a:spLocks noGrp="1"/>
          </p:cNvSpPr>
          <p:nvPr>
            <p:ph type="dt" idx="10"/>
          </p:nvPr>
        </p:nvSpPr>
        <p:spPr>
          <a:xfrm>
            <a:off x="4023781" y="0"/>
            <a:ext cx="3077103" cy="469105"/>
          </a:xfrm>
          <a:prstGeom prst="rect">
            <a:avLst/>
          </a:prstGeom>
          <a:noFill/>
          <a:ln>
            <a:noFill/>
          </a:ln>
        </p:spPr>
        <p:txBody>
          <a:bodyPr spcFirstLastPara="1" wrap="square" lIns="94200" tIns="47075" rIns="94200" bIns="47075" anchor="t" anchorCtr="0">
            <a:noAutofit/>
          </a:bodyPr>
          <a:lstStyle>
            <a:lvl1pPr marR="0" lvl="0"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9pPr>
          </a:lstStyle>
          <a:p>
            <a:endParaRPr/>
          </a:p>
        </p:txBody>
      </p:sp>
      <p:sp>
        <p:nvSpPr>
          <p:cNvPr id="5" name="Google Shape;5;n"/>
          <p:cNvSpPr>
            <a:spLocks noGrp="1" noRot="1" noChangeAspect="1"/>
          </p:cNvSpPr>
          <p:nvPr>
            <p:ph type="sldImg" idx="3"/>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9611" y="4458890"/>
            <a:ext cx="5683253" cy="4225131"/>
          </a:xfrm>
          <a:prstGeom prst="rect">
            <a:avLst/>
          </a:prstGeom>
          <a:noFill/>
          <a:ln>
            <a:noFill/>
          </a:ln>
        </p:spPr>
        <p:txBody>
          <a:bodyPr spcFirstLastPara="1" wrap="square" lIns="94200" tIns="47075" rIns="94200" bIns="470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917779"/>
            <a:ext cx="3077103" cy="469105"/>
          </a:xfrm>
          <a:prstGeom prst="rect">
            <a:avLst/>
          </a:prstGeom>
          <a:noFill/>
          <a:ln>
            <a:noFill/>
          </a:ln>
        </p:spPr>
        <p:txBody>
          <a:bodyPr spcFirstLastPara="1" wrap="square" lIns="94200" tIns="47075" rIns="94200" bIns="47075" anchor="b" anchorCtr="0">
            <a:noAutofit/>
          </a:bodyPr>
          <a:lstStyle>
            <a:lvl1pPr marR="0" lvl="0"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9pPr>
          </a:lstStyle>
          <a:p>
            <a:endParaRPr/>
          </a:p>
        </p:txBody>
      </p:sp>
      <p:sp>
        <p:nvSpPr>
          <p:cNvPr id="8" name="Google Shape;8;n"/>
          <p:cNvSpPr txBox="1">
            <a:spLocks noGrp="1"/>
          </p:cNvSpPr>
          <p:nvPr>
            <p:ph type="sldNum" idx="12"/>
          </p:nvPr>
        </p:nvSpPr>
        <p:spPr>
          <a:xfrm>
            <a:off x="4023781" y="8917779"/>
            <a:ext cx="3077103" cy="469105"/>
          </a:xfrm>
          <a:prstGeom prst="rect">
            <a:avLst/>
          </a:prstGeom>
          <a:noFill/>
          <a:ln>
            <a:noFill/>
          </a:ln>
        </p:spPr>
        <p:txBody>
          <a:bodyPr spcFirstLastPara="1" wrap="square" lIns="94200" tIns="47075" rIns="94200" bIns="470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a:t>
            </a:fld>
            <a:endParaRPr sz="18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p:nvPr/>
        </p:nvSpPr>
        <p:spPr>
          <a:xfrm>
            <a:off x="4023781" y="8917779"/>
            <a:ext cx="3077103" cy="469105"/>
          </a:xfrm>
          <a:prstGeom prst="rect">
            <a:avLst/>
          </a:prstGeom>
          <a:noFill/>
          <a:ln>
            <a:noFill/>
          </a:ln>
        </p:spPr>
        <p:txBody>
          <a:bodyPr spcFirstLastPara="1" wrap="square" lIns="94200" tIns="47075" rIns="94200" bIns="47075"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1</a:t>
            </a:fld>
            <a:endParaRPr sz="1800">
              <a:solidFill>
                <a:schemeClr val="lt1"/>
              </a:solidFill>
              <a:latin typeface="Arial"/>
              <a:ea typeface="Arial"/>
              <a:cs typeface="Arial"/>
              <a:sym typeface="Arial"/>
            </a:endParaRPr>
          </a:p>
        </p:txBody>
      </p:sp>
      <p:sp>
        <p:nvSpPr>
          <p:cNvPr id="98" name="Google Shape;98;p1: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9" name="Google Shape;99;p1:notes"/>
          <p:cNvSpPr txBox="1">
            <a:spLocks noGrp="1"/>
          </p:cNvSpPr>
          <p:nvPr>
            <p:ph type="body" idx="1"/>
          </p:nvPr>
        </p:nvSpPr>
        <p:spPr>
          <a:xfrm>
            <a:off x="709611" y="4458890"/>
            <a:ext cx="5683253" cy="4225131"/>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41:notes"/>
          <p:cNvSpPr txBox="1">
            <a:spLocks noGrp="1"/>
          </p:cNvSpPr>
          <p:nvPr>
            <p:ph type="body" idx="1"/>
          </p:nvPr>
        </p:nvSpPr>
        <p:spPr>
          <a:xfrm>
            <a:off x="709611" y="4458890"/>
            <a:ext cx="5683253" cy="4225131"/>
          </a:xfrm>
          <a:prstGeom prst="rect">
            <a:avLst/>
          </a:prstGeom>
        </p:spPr>
        <p:txBody>
          <a:bodyPr spcFirstLastPara="1" wrap="square" lIns="94200" tIns="47075" rIns="94200" bIns="47075" anchor="t" anchorCtr="0">
            <a:noAutofit/>
          </a:bodyPr>
          <a:lstStyle/>
          <a:p>
            <a:pPr marL="0" lvl="0" indent="0" algn="l" rtl="0">
              <a:spcBef>
                <a:spcPts val="0"/>
              </a:spcBef>
              <a:spcAft>
                <a:spcPts val="0"/>
              </a:spcAft>
              <a:buNone/>
            </a:pPr>
            <a:endParaRPr/>
          </a:p>
        </p:txBody>
      </p:sp>
      <p:sp>
        <p:nvSpPr>
          <p:cNvPr id="195" name="Google Shape;195;p41: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1:notes"/>
          <p:cNvSpPr txBox="1"/>
          <p:nvPr/>
        </p:nvSpPr>
        <p:spPr>
          <a:xfrm>
            <a:off x="4023781" y="8917779"/>
            <a:ext cx="3077103" cy="469105"/>
          </a:xfrm>
          <a:prstGeom prst="rect">
            <a:avLst/>
          </a:prstGeom>
          <a:noFill/>
          <a:ln>
            <a:noFill/>
          </a:ln>
        </p:spPr>
        <p:txBody>
          <a:bodyPr spcFirstLastPara="1" wrap="square" lIns="94200" tIns="47075" rIns="94200" bIns="47075"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11</a:t>
            </a:fld>
            <a:endParaRPr sz="1800">
              <a:solidFill>
                <a:schemeClr val="dk1"/>
              </a:solidFill>
              <a:latin typeface="Arial"/>
              <a:ea typeface="Arial"/>
              <a:cs typeface="Arial"/>
              <a:sym typeface="Arial"/>
            </a:endParaRPr>
          </a:p>
        </p:txBody>
      </p:sp>
      <p:sp>
        <p:nvSpPr>
          <p:cNvPr id="208" name="Google Shape;208;p11: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9" name="Google Shape;209;p11:notes"/>
          <p:cNvSpPr txBox="1">
            <a:spLocks noGrp="1"/>
          </p:cNvSpPr>
          <p:nvPr>
            <p:ph type="body" idx="1"/>
          </p:nvPr>
        </p:nvSpPr>
        <p:spPr>
          <a:xfrm>
            <a:off x="709611" y="4458890"/>
            <a:ext cx="5683253" cy="4225131"/>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7:notes"/>
          <p:cNvSpPr txBox="1"/>
          <p:nvPr/>
        </p:nvSpPr>
        <p:spPr>
          <a:xfrm>
            <a:off x="4023781" y="8917779"/>
            <a:ext cx="3077103" cy="469105"/>
          </a:xfrm>
          <a:prstGeom prst="rect">
            <a:avLst/>
          </a:prstGeom>
          <a:noFill/>
          <a:ln>
            <a:noFill/>
          </a:ln>
        </p:spPr>
        <p:txBody>
          <a:bodyPr spcFirstLastPara="1" wrap="square" lIns="94200" tIns="47075" rIns="94200" bIns="47075"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12</a:t>
            </a:fld>
            <a:endParaRPr sz="1800">
              <a:solidFill>
                <a:schemeClr val="dk1"/>
              </a:solidFill>
              <a:latin typeface="Arial"/>
              <a:ea typeface="Arial"/>
              <a:cs typeface="Arial"/>
              <a:sym typeface="Arial"/>
            </a:endParaRPr>
          </a:p>
        </p:txBody>
      </p:sp>
      <p:sp>
        <p:nvSpPr>
          <p:cNvPr id="217" name="Google Shape;217;p7: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8" name="Google Shape;218;p7:notes"/>
          <p:cNvSpPr txBox="1">
            <a:spLocks noGrp="1"/>
          </p:cNvSpPr>
          <p:nvPr>
            <p:ph type="body" idx="1"/>
          </p:nvPr>
        </p:nvSpPr>
        <p:spPr>
          <a:xfrm>
            <a:off x="709611" y="4458890"/>
            <a:ext cx="5683253" cy="4225131"/>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0:notes"/>
          <p:cNvSpPr txBox="1">
            <a:spLocks noGrp="1"/>
          </p:cNvSpPr>
          <p:nvPr>
            <p:ph type="body" idx="1"/>
          </p:nvPr>
        </p:nvSpPr>
        <p:spPr>
          <a:xfrm>
            <a:off x="709611" y="4458890"/>
            <a:ext cx="5683253" cy="4225131"/>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endParaRPr/>
          </a:p>
        </p:txBody>
      </p:sp>
      <p:sp>
        <p:nvSpPr>
          <p:cNvPr id="229" name="Google Shape;229;p10: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2:notes"/>
          <p:cNvSpPr txBox="1">
            <a:spLocks noGrp="1"/>
          </p:cNvSpPr>
          <p:nvPr>
            <p:ph type="body" idx="1"/>
          </p:nvPr>
        </p:nvSpPr>
        <p:spPr>
          <a:xfrm>
            <a:off x="709611" y="4458890"/>
            <a:ext cx="5683253" cy="4225131"/>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endParaRPr/>
          </a:p>
        </p:txBody>
      </p:sp>
      <p:sp>
        <p:nvSpPr>
          <p:cNvPr id="238" name="Google Shape;238;p22: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0:notes"/>
          <p:cNvSpPr txBox="1"/>
          <p:nvPr/>
        </p:nvSpPr>
        <p:spPr>
          <a:xfrm>
            <a:off x="4023781" y="8917779"/>
            <a:ext cx="3077103" cy="469105"/>
          </a:xfrm>
          <a:prstGeom prst="rect">
            <a:avLst/>
          </a:prstGeom>
          <a:noFill/>
          <a:ln>
            <a:noFill/>
          </a:ln>
        </p:spPr>
        <p:txBody>
          <a:bodyPr spcFirstLastPara="1" wrap="square" lIns="94200" tIns="47075" rIns="94200" bIns="47075"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16</a:t>
            </a:fld>
            <a:endParaRPr sz="1800">
              <a:solidFill>
                <a:schemeClr val="dk1"/>
              </a:solidFill>
              <a:latin typeface="Arial"/>
              <a:ea typeface="Arial"/>
              <a:cs typeface="Arial"/>
              <a:sym typeface="Arial"/>
            </a:endParaRPr>
          </a:p>
        </p:txBody>
      </p:sp>
      <p:sp>
        <p:nvSpPr>
          <p:cNvPr id="246" name="Google Shape;246;p20: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7" name="Google Shape;247;p20:notes"/>
          <p:cNvSpPr txBox="1">
            <a:spLocks noGrp="1"/>
          </p:cNvSpPr>
          <p:nvPr>
            <p:ph type="body" idx="1"/>
          </p:nvPr>
        </p:nvSpPr>
        <p:spPr>
          <a:xfrm>
            <a:off x="709611" y="4458890"/>
            <a:ext cx="5683253" cy="4225131"/>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3:notes"/>
          <p:cNvSpPr txBox="1"/>
          <p:nvPr/>
        </p:nvSpPr>
        <p:spPr>
          <a:xfrm>
            <a:off x="4023781" y="8917779"/>
            <a:ext cx="3077103" cy="469105"/>
          </a:xfrm>
          <a:prstGeom prst="rect">
            <a:avLst/>
          </a:prstGeom>
          <a:noFill/>
          <a:ln>
            <a:noFill/>
          </a:ln>
        </p:spPr>
        <p:txBody>
          <a:bodyPr spcFirstLastPara="1" wrap="square" lIns="94200" tIns="47075" rIns="94200" bIns="47075"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17</a:t>
            </a:fld>
            <a:endParaRPr sz="1800">
              <a:solidFill>
                <a:schemeClr val="dk1"/>
              </a:solidFill>
              <a:latin typeface="Arial"/>
              <a:ea typeface="Arial"/>
              <a:cs typeface="Arial"/>
              <a:sym typeface="Arial"/>
            </a:endParaRPr>
          </a:p>
        </p:txBody>
      </p:sp>
      <p:sp>
        <p:nvSpPr>
          <p:cNvPr id="254" name="Google Shape;254;p13: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5" name="Google Shape;255;p13:notes"/>
          <p:cNvSpPr txBox="1">
            <a:spLocks noGrp="1"/>
          </p:cNvSpPr>
          <p:nvPr>
            <p:ph type="body" idx="1"/>
          </p:nvPr>
        </p:nvSpPr>
        <p:spPr>
          <a:xfrm>
            <a:off x="709611" y="4458890"/>
            <a:ext cx="5683253" cy="4225131"/>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42:notes"/>
          <p:cNvSpPr txBox="1">
            <a:spLocks noGrp="1"/>
          </p:cNvSpPr>
          <p:nvPr>
            <p:ph type="body" idx="1"/>
          </p:nvPr>
        </p:nvSpPr>
        <p:spPr>
          <a:xfrm>
            <a:off x="709611" y="4458890"/>
            <a:ext cx="5683253" cy="4225131"/>
          </a:xfrm>
          <a:prstGeom prst="rect">
            <a:avLst/>
          </a:prstGeom>
        </p:spPr>
        <p:txBody>
          <a:bodyPr spcFirstLastPara="1" wrap="square" lIns="94200" tIns="47075" rIns="94200" bIns="47075" anchor="t" anchorCtr="0">
            <a:noAutofit/>
          </a:bodyPr>
          <a:lstStyle/>
          <a:p>
            <a:pPr marL="0" lvl="0" indent="0" algn="l" rtl="0">
              <a:spcBef>
                <a:spcPts val="0"/>
              </a:spcBef>
              <a:spcAft>
                <a:spcPts val="0"/>
              </a:spcAft>
              <a:buNone/>
            </a:pPr>
            <a:endParaRPr/>
          </a:p>
        </p:txBody>
      </p:sp>
      <p:sp>
        <p:nvSpPr>
          <p:cNvPr id="263" name="Google Shape;263;p42: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43:notes"/>
          <p:cNvSpPr txBox="1">
            <a:spLocks noGrp="1"/>
          </p:cNvSpPr>
          <p:nvPr>
            <p:ph type="body" idx="1"/>
          </p:nvPr>
        </p:nvSpPr>
        <p:spPr>
          <a:xfrm>
            <a:off x="709611" y="4458890"/>
            <a:ext cx="5683253" cy="4225131"/>
          </a:xfrm>
          <a:prstGeom prst="rect">
            <a:avLst/>
          </a:prstGeom>
        </p:spPr>
        <p:txBody>
          <a:bodyPr spcFirstLastPara="1" wrap="square" lIns="94200" tIns="47075" rIns="94200" bIns="47075" anchor="t" anchorCtr="0">
            <a:noAutofit/>
          </a:bodyPr>
          <a:lstStyle/>
          <a:p>
            <a:pPr marL="0" lvl="0" indent="0" algn="l" rtl="0">
              <a:spcBef>
                <a:spcPts val="0"/>
              </a:spcBef>
              <a:spcAft>
                <a:spcPts val="0"/>
              </a:spcAft>
              <a:buNone/>
            </a:pPr>
            <a:endParaRPr/>
          </a:p>
        </p:txBody>
      </p:sp>
      <p:sp>
        <p:nvSpPr>
          <p:cNvPr id="272" name="Google Shape;272;p43: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4:notes"/>
          <p:cNvSpPr txBox="1">
            <a:spLocks noGrp="1"/>
          </p:cNvSpPr>
          <p:nvPr>
            <p:ph type="body" idx="1"/>
          </p:nvPr>
        </p:nvSpPr>
        <p:spPr>
          <a:xfrm>
            <a:off x="709611" y="4458890"/>
            <a:ext cx="5683253" cy="4225131"/>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endParaRPr/>
          </a:p>
        </p:txBody>
      </p:sp>
      <p:sp>
        <p:nvSpPr>
          <p:cNvPr id="283" name="Google Shape;283;p14: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p:nvPr/>
        </p:nvSpPr>
        <p:spPr>
          <a:xfrm>
            <a:off x="4023781" y="8917779"/>
            <a:ext cx="3077103" cy="469105"/>
          </a:xfrm>
          <a:prstGeom prst="rect">
            <a:avLst/>
          </a:prstGeom>
          <a:noFill/>
          <a:ln>
            <a:noFill/>
          </a:ln>
        </p:spPr>
        <p:txBody>
          <a:bodyPr spcFirstLastPara="1" wrap="square" lIns="94200" tIns="47075" rIns="94200" bIns="47075"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2</a:t>
            </a:fld>
            <a:endParaRPr sz="1800">
              <a:solidFill>
                <a:schemeClr val="dk1"/>
              </a:solidFill>
              <a:latin typeface="Arial"/>
              <a:ea typeface="Arial"/>
              <a:cs typeface="Arial"/>
              <a:sym typeface="Arial"/>
            </a:endParaRPr>
          </a:p>
        </p:txBody>
      </p:sp>
      <p:sp>
        <p:nvSpPr>
          <p:cNvPr id="108" name="Google Shape;108;p2: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9" name="Google Shape;109;p2:notes"/>
          <p:cNvSpPr txBox="1">
            <a:spLocks noGrp="1"/>
          </p:cNvSpPr>
          <p:nvPr>
            <p:ph type="body" idx="1"/>
          </p:nvPr>
        </p:nvSpPr>
        <p:spPr>
          <a:xfrm>
            <a:off x="709611" y="4458890"/>
            <a:ext cx="5683253" cy="4225131"/>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8:notes"/>
          <p:cNvSpPr txBox="1"/>
          <p:nvPr/>
        </p:nvSpPr>
        <p:spPr>
          <a:xfrm>
            <a:off x="4023781" y="8917779"/>
            <a:ext cx="3077103" cy="469105"/>
          </a:xfrm>
          <a:prstGeom prst="rect">
            <a:avLst/>
          </a:prstGeom>
          <a:noFill/>
          <a:ln>
            <a:noFill/>
          </a:ln>
        </p:spPr>
        <p:txBody>
          <a:bodyPr spcFirstLastPara="1" wrap="square" lIns="94200" tIns="47075" rIns="94200" bIns="47075"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21</a:t>
            </a:fld>
            <a:endParaRPr sz="1800">
              <a:solidFill>
                <a:schemeClr val="dk1"/>
              </a:solidFill>
              <a:latin typeface="Arial"/>
              <a:ea typeface="Arial"/>
              <a:cs typeface="Arial"/>
              <a:sym typeface="Arial"/>
            </a:endParaRPr>
          </a:p>
        </p:txBody>
      </p:sp>
      <p:sp>
        <p:nvSpPr>
          <p:cNvPr id="295" name="Google Shape;295;p18: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6" name="Google Shape;296;p18:notes"/>
          <p:cNvSpPr txBox="1">
            <a:spLocks noGrp="1"/>
          </p:cNvSpPr>
          <p:nvPr>
            <p:ph type="body" idx="1"/>
          </p:nvPr>
        </p:nvSpPr>
        <p:spPr>
          <a:xfrm>
            <a:off x="709611" y="4458890"/>
            <a:ext cx="5683253" cy="4225131"/>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9:notes"/>
          <p:cNvSpPr txBox="1">
            <a:spLocks noGrp="1"/>
          </p:cNvSpPr>
          <p:nvPr>
            <p:ph type="body" idx="1"/>
          </p:nvPr>
        </p:nvSpPr>
        <p:spPr>
          <a:xfrm>
            <a:off x="709611" y="4458890"/>
            <a:ext cx="5683253" cy="4225131"/>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endParaRPr/>
          </a:p>
        </p:txBody>
      </p:sp>
      <p:sp>
        <p:nvSpPr>
          <p:cNvPr id="306" name="Google Shape;306;p19: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8:notes"/>
          <p:cNvSpPr txBox="1">
            <a:spLocks noGrp="1"/>
          </p:cNvSpPr>
          <p:nvPr>
            <p:ph type="body" idx="1"/>
          </p:nvPr>
        </p:nvSpPr>
        <p:spPr>
          <a:xfrm>
            <a:off x="709611" y="4458890"/>
            <a:ext cx="5683253" cy="4225131"/>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endParaRPr/>
          </a:p>
        </p:txBody>
      </p:sp>
      <p:sp>
        <p:nvSpPr>
          <p:cNvPr id="332" name="Google Shape;332;p8: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9:notes"/>
          <p:cNvSpPr txBox="1">
            <a:spLocks noGrp="1"/>
          </p:cNvSpPr>
          <p:nvPr>
            <p:ph type="body" idx="1"/>
          </p:nvPr>
        </p:nvSpPr>
        <p:spPr>
          <a:xfrm>
            <a:off x="709611" y="4458890"/>
            <a:ext cx="5683253" cy="4225131"/>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endParaRPr/>
          </a:p>
        </p:txBody>
      </p:sp>
      <p:sp>
        <p:nvSpPr>
          <p:cNvPr id="343" name="Google Shape;343;p9: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45:notes"/>
          <p:cNvSpPr txBox="1">
            <a:spLocks noGrp="1"/>
          </p:cNvSpPr>
          <p:nvPr>
            <p:ph type="body" idx="1"/>
          </p:nvPr>
        </p:nvSpPr>
        <p:spPr>
          <a:xfrm>
            <a:off x="709611" y="4458890"/>
            <a:ext cx="5683253" cy="4225131"/>
          </a:xfrm>
          <a:prstGeom prst="rect">
            <a:avLst/>
          </a:prstGeom>
        </p:spPr>
        <p:txBody>
          <a:bodyPr spcFirstLastPara="1" wrap="square" lIns="94200" tIns="47075" rIns="94200" bIns="47075" anchor="t" anchorCtr="0">
            <a:noAutofit/>
          </a:bodyPr>
          <a:lstStyle/>
          <a:p>
            <a:pPr marL="0" lvl="0" indent="0" algn="l" rtl="0">
              <a:spcBef>
                <a:spcPts val="0"/>
              </a:spcBef>
              <a:spcAft>
                <a:spcPts val="0"/>
              </a:spcAft>
              <a:buNone/>
            </a:pPr>
            <a:endParaRPr/>
          </a:p>
        </p:txBody>
      </p:sp>
      <p:sp>
        <p:nvSpPr>
          <p:cNvPr id="360" name="Google Shape;360;p45: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46:notes"/>
          <p:cNvSpPr txBox="1">
            <a:spLocks noGrp="1"/>
          </p:cNvSpPr>
          <p:nvPr>
            <p:ph type="body" idx="1"/>
          </p:nvPr>
        </p:nvSpPr>
        <p:spPr>
          <a:xfrm>
            <a:off x="709611" y="4458890"/>
            <a:ext cx="5683253" cy="4225131"/>
          </a:xfrm>
          <a:prstGeom prst="rect">
            <a:avLst/>
          </a:prstGeom>
        </p:spPr>
        <p:txBody>
          <a:bodyPr spcFirstLastPara="1" wrap="square" lIns="94200" tIns="47075" rIns="94200" bIns="47075" anchor="t" anchorCtr="0">
            <a:noAutofit/>
          </a:bodyPr>
          <a:lstStyle/>
          <a:p>
            <a:pPr marL="0" lvl="0" indent="0" algn="l" rtl="0">
              <a:spcBef>
                <a:spcPts val="0"/>
              </a:spcBef>
              <a:spcAft>
                <a:spcPts val="0"/>
              </a:spcAft>
              <a:buNone/>
            </a:pPr>
            <a:endParaRPr/>
          </a:p>
        </p:txBody>
      </p:sp>
      <p:sp>
        <p:nvSpPr>
          <p:cNvPr id="367" name="Google Shape;367;p46: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notes"/>
          <p:cNvSpPr txBox="1">
            <a:spLocks noGrp="1"/>
          </p:cNvSpPr>
          <p:nvPr>
            <p:ph type="body" idx="1"/>
          </p:nvPr>
        </p:nvSpPr>
        <p:spPr>
          <a:xfrm>
            <a:off x="709611" y="4458890"/>
            <a:ext cx="5683253" cy="4225131"/>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endParaRPr/>
          </a:p>
        </p:txBody>
      </p:sp>
      <p:sp>
        <p:nvSpPr>
          <p:cNvPr id="374" name="Google Shape;374;p3: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1:notes"/>
          <p:cNvSpPr txBox="1"/>
          <p:nvPr/>
        </p:nvSpPr>
        <p:spPr>
          <a:xfrm>
            <a:off x="4023781" y="8917779"/>
            <a:ext cx="3077103" cy="469105"/>
          </a:xfrm>
          <a:prstGeom prst="rect">
            <a:avLst/>
          </a:prstGeom>
          <a:noFill/>
          <a:ln>
            <a:noFill/>
          </a:ln>
        </p:spPr>
        <p:txBody>
          <a:bodyPr spcFirstLastPara="1" wrap="square" lIns="94200" tIns="47075" rIns="94200" bIns="47075"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30</a:t>
            </a:fld>
            <a:endParaRPr sz="1800">
              <a:solidFill>
                <a:schemeClr val="dk1"/>
              </a:solidFill>
              <a:latin typeface="Arial"/>
              <a:ea typeface="Arial"/>
              <a:cs typeface="Arial"/>
              <a:sym typeface="Arial"/>
            </a:endParaRPr>
          </a:p>
        </p:txBody>
      </p:sp>
      <p:sp>
        <p:nvSpPr>
          <p:cNvPr id="382" name="Google Shape;382;p21: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3" name="Google Shape;383;p21:notes"/>
          <p:cNvSpPr txBox="1">
            <a:spLocks noGrp="1"/>
          </p:cNvSpPr>
          <p:nvPr>
            <p:ph type="body" idx="1"/>
          </p:nvPr>
        </p:nvSpPr>
        <p:spPr>
          <a:xfrm>
            <a:off x="709611" y="4458890"/>
            <a:ext cx="5683253" cy="4225131"/>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709611" y="4458890"/>
            <a:ext cx="5683253" cy="4225131"/>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endParaRPr/>
          </a:p>
        </p:txBody>
      </p:sp>
      <p:sp>
        <p:nvSpPr>
          <p:cNvPr id="117" name="Google Shape;117;p4: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2:notes"/>
          <p:cNvSpPr txBox="1"/>
          <p:nvPr/>
        </p:nvSpPr>
        <p:spPr>
          <a:xfrm>
            <a:off x="4023781" y="8917779"/>
            <a:ext cx="3077103" cy="469105"/>
          </a:xfrm>
          <a:prstGeom prst="rect">
            <a:avLst/>
          </a:prstGeom>
          <a:noFill/>
          <a:ln>
            <a:noFill/>
          </a:ln>
        </p:spPr>
        <p:txBody>
          <a:bodyPr spcFirstLastPara="1" wrap="square" lIns="94200" tIns="47075" rIns="94200" bIns="47075"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4</a:t>
            </a:fld>
            <a:endParaRPr sz="1800">
              <a:solidFill>
                <a:schemeClr val="dk1"/>
              </a:solidFill>
              <a:latin typeface="Arial"/>
              <a:ea typeface="Arial"/>
              <a:cs typeface="Arial"/>
              <a:sym typeface="Arial"/>
            </a:endParaRPr>
          </a:p>
        </p:txBody>
      </p:sp>
      <p:sp>
        <p:nvSpPr>
          <p:cNvPr id="134" name="Google Shape;134;p12: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5" name="Google Shape;135;p12:notes"/>
          <p:cNvSpPr txBox="1">
            <a:spLocks noGrp="1"/>
          </p:cNvSpPr>
          <p:nvPr>
            <p:ph type="body" idx="1"/>
          </p:nvPr>
        </p:nvSpPr>
        <p:spPr>
          <a:xfrm>
            <a:off x="709611" y="4458890"/>
            <a:ext cx="5683253" cy="4225131"/>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6:notes"/>
          <p:cNvSpPr txBox="1"/>
          <p:nvPr/>
        </p:nvSpPr>
        <p:spPr>
          <a:xfrm>
            <a:off x="4023781" y="8917779"/>
            <a:ext cx="3077103" cy="469105"/>
          </a:xfrm>
          <a:prstGeom prst="rect">
            <a:avLst/>
          </a:prstGeom>
          <a:noFill/>
          <a:ln>
            <a:noFill/>
          </a:ln>
        </p:spPr>
        <p:txBody>
          <a:bodyPr spcFirstLastPara="1" wrap="square" lIns="94200" tIns="47075" rIns="94200" bIns="47075"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5</a:t>
            </a:fld>
            <a:endParaRPr sz="1800">
              <a:solidFill>
                <a:schemeClr val="dk1"/>
              </a:solidFill>
              <a:latin typeface="Arial"/>
              <a:ea typeface="Arial"/>
              <a:cs typeface="Arial"/>
              <a:sym typeface="Arial"/>
            </a:endParaRPr>
          </a:p>
        </p:txBody>
      </p:sp>
      <p:sp>
        <p:nvSpPr>
          <p:cNvPr id="143" name="Google Shape;143;p16: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4" name="Google Shape;144;p16:notes"/>
          <p:cNvSpPr txBox="1">
            <a:spLocks noGrp="1"/>
          </p:cNvSpPr>
          <p:nvPr>
            <p:ph type="body" idx="1"/>
          </p:nvPr>
        </p:nvSpPr>
        <p:spPr>
          <a:xfrm>
            <a:off x="709611" y="4458890"/>
            <a:ext cx="5683253" cy="4225131"/>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5:notes"/>
          <p:cNvSpPr txBox="1">
            <a:spLocks noGrp="1"/>
          </p:cNvSpPr>
          <p:nvPr>
            <p:ph type="body" idx="1"/>
          </p:nvPr>
        </p:nvSpPr>
        <p:spPr>
          <a:xfrm>
            <a:off x="709611" y="4458890"/>
            <a:ext cx="5683253" cy="4225131"/>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endParaRPr/>
          </a:p>
        </p:txBody>
      </p:sp>
      <p:sp>
        <p:nvSpPr>
          <p:cNvPr id="160" name="Google Shape;160;p5: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body" idx="1"/>
          </p:nvPr>
        </p:nvSpPr>
        <p:spPr>
          <a:xfrm>
            <a:off x="709611" y="4458890"/>
            <a:ext cx="5683253" cy="4225131"/>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endParaRPr/>
          </a:p>
        </p:txBody>
      </p:sp>
      <p:sp>
        <p:nvSpPr>
          <p:cNvPr id="168" name="Google Shape;168;p6: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7:notes"/>
          <p:cNvSpPr txBox="1">
            <a:spLocks noGrp="1"/>
          </p:cNvSpPr>
          <p:nvPr>
            <p:ph type="body" idx="1"/>
          </p:nvPr>
        </p:nvSpPr>
        <p:spPr>
          <a:xfrm>
            <a:off x="709611" y="4458890"/>
            <a:ext cx="5683253" cy="4225131"/>
          </a:xfrm>
          <a:prstGeom prst="rect">
            <a:avLst/>
          </a:prstGeom>
        </p:spPr>
        <p:txBody>
          <a:bodyPr spcFirstLastPara="1" wrap="square" lIns="94200" tIns="47075" rIns="94200" bIns="47075" anchor="t" anchorCtr="0">
            <a:noAutofit/>
          </a:bodyPr>
          <a:lstStyle/>
          <a:p>
            <a:pPr marL="0" lvl="0" indent="0" algn="l" rtl="0">
              <a:spcBef>
                <a:spcPts val="0"/>
              </a:spcBef>
              <a:spcAft>
                <a:spcPts val="0"/>
              </a:spcAft>
              <a:buNone/>
            </a:pPr>
            <a:endParaRPr/>
          </a:p>
        </p:txBody>
      </p:sp>
      <p:sp>
        <p:nvSpPr>
          <p:cNvPr id="176" name="Google Shape;176;p17: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40:notes"/>
          <p:cNvSpPr txBox="1">
            <a:spLocks noGrp="1"/>
          </p:cNvSpPr>
          <p:nvPr>
            <p:ph type="body" idx="1"/>
          </p:nvPr>
        </p:nvSpPr>
        <p:spPr>
          <a:xfrm>
            <a:off x="709611" y="4458890"/>
            <a:ext cx="5683253" cy="4225131"/>
          </a:xfrm>
          <a:prstGeom prst="rect">
            <a:avLst/>
          </a:prstGeom>
        </p:spPr>
        <p:txBody>
          <a:bodyPr spcFirstLastPara="1" wrap="square" lIns="94200" tIns="47075" rIns="94200" bIns="47075" anchor="t" anchorCtr="0">
            <a:noAutofit/>
          </a:bodyPr>
          <a:lstStyle/>
          <a:p>
            <a:pPr marL="0" lvl="0" indent="0" algn="l" rtl="0">
              <a:spcBef>
                <a:spcPts val="0"/>
              </a:spcBef>
              <a:spcAft>
                <a:spcPts val="0"/>
              </a:spcAft>
              <a:buNone/>
            </a:pPr>
            <a:endParaRPr/>
          </a:p>
        </p:txBody>
      </p:sp>
      <p:sp>
        <p:nvSpPr>
          <p:cNvPr id="185" name="Google Shape;185;p40: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0"/>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0"/>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lt1"/>
              </a:buClr>
              <a:buSzPts val="1800"/>
              <a:buNone/>
              <a:defRPr sz="1800"/>
            </a:lvl1pPr>
            <a:lvl2pPr lvl="1" algn="ctr">
              <a:lnSpc>
                <a:spcPct val="90000"/>
              </a:lnSpc>
              <a:spcBef>
                <a:spcPts val="375"/>
              </a:spcBef>
              <a:spcAft>
                <a:spcPts val="0"/>
              </a:spcAft>
              <a:buClr>
                <a:schemeClr val="lt1"/>
              </a:buClr>
              <a:buSzPts val="1500"/>
              <a:buNone/>
              <a:defRPr sz="1500"/>
            </a:lvl2pPr>
            <a:lvl3pPr lvl="2" algn="ctr">
              <a:lnSpc>
                <a:spcPct val="90000"/>
              </a:lnSpc>
              <a:spcBef>
                <a:spcPts val="375"/>
              </a:spcBef>
              <a:spcAft>
                <a:spcPts val="0"/>
              </a:spcAft>
              <a:buClr>
                <a:schemeClr val="lt1"/>
              </a:buClr>
              <a:buSzPts val="1350"/>
              <a:buNone/>
              <a:defRPr sz="1350"/>
            </a:lvl3pPr>
            <a:lvl4pPr lvl="3" algn="ctr">
              <a:lnSpc>
                <a:spcPct val="90000"/>
              </a:lnSpc>
              <a:spcBef>
                <a:spcPts val="375"/>
              </a:spcBef>
              <a:spcAft>
                <a:spcPts val="0"/>
              </a:spcAft>
              <a:buClr>
                <a:schemeClr val="lt1"/>
              </a:buClr>
              <a:buSzPts val="1200"/>
              <a:buNone/>
              <a:defRPr sz="1200"/>
            </a:lvl4pPr>
            <a:lvl5pPr lvl="4" algn="ctr">
              <a:lnSpc>
                <a:spcPct val="90000"/>
              </a:lnSpc>
              <a:spcBef>
                <a:spcPts val="375"/>
              </a:spcBef>
              <a:spcAft>
                <a:spcPts val="0"/>
              </a:spcAft>
              <a:buClr>
                <a:schemeClr val="lt1"/>
              </a:buClr>
              <a:buSzPts val="1200"/>
              <a:buNone/>
              <a:defRPr sz="1200"/>
            </a:lvl5pPr>
            <a:lvl6pPr lvl="5" algn="ctr">
              <a:lnSpc>
                <a:spcPct val="90000"/>
              </a:lnSpc>
              <a:spcBef>
                <a:spcPts val="375"/>
              </a:spcBef>
              <a:spcAft>
                <a:spcPts val="0"/>
              </a:spcAft>
              <a:buClr>
                <a:schemeClr val="lt1"/>
              </a:buClr>
              <a:buSzPts val="1200"/>
              <a:buNone/>
              <a:defRPr sz="1200"/>
            </a:lvl6pPr>
            <a:lvl7pPr lvl="6" algn="ctr">
              <a:lnSpc>
                <a:spcPct val="90000"/>
              </a:lnSpc>
              <a:spcBef>
                <a:spcPts val="375"/>
              </a:spcBef>
              <a:spcAft>
                <a:spcPts val="0"/>
              </a:spcAft>
              <a:buClr>
                <a:schemeClr val="lt1"/>
              </a:buClr>
              <a:buSzPts val="1200"/>
              <a:buNone/>
              <a:defRPr sz="1200"/>
            </a:lvl7pPr>
            <a:lvl8pPr lvl="7" algn="ctr">
              <a:lnSpc>
                <a:spcPct val="90000"/>
              </a:lnSpc>
              <a:spcBef>
                <a:spcPts val="375"/>
              </a:spcBef>
              <a:spcAft>
                <a:spcPts val="0"/>
              </a:spcAft>
              <a:buClr>
                <a:schemeClr val="lt1"/>
              </a:buClr>
              <a:buSzPts val="1200"/>
              <a:buNone/>
              <a:defRPr sz="1200"/>
            </a:lvl8pPr>
            <a:lvl9pPr lvl="8" algn="ctr">
              <a:lnSpc>
                <a:spcPct val="90000"/>
              </a:lnSpc>
              <a:spcBef>
                <a:spcPts val="375"/>
              </a:spcBef>
              <a:spcAft>
                <a:spcPts val="0"/>
              </a:spcAft>
              <a:buClr>
                <a:schemeClr val="lt1"/>
              </a:buClr>
              <a:buSzPts val="1200"/>
              <a:buNone/>
              <a:defRPr sz="1200"/>
            </a:lvl9pPr>
          </a:lstStyle>
          <a:p>
            <a:endParaRPr/>
          </a:p>
        </p:txBody>
      </p:sp>
      <p:sp>
        <p:nvSpPr>
          <p:cNvPr id="18" name="Google Shape;18;p5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chemeClr val="lt1"/>
              </a:buClr>
              <a:buSzPts val="900"/>
              <a:buFont typeface="Calibri"/>
              <a:buNone/>
              <a:defRPr/>
            </a:lvl1pPr>
            <a:lvl2pPr marL="0" lvl="1" indent="0" algn="ctr">
              <a:spcBef>
                <a:spcPts val="0"/>
              </a:spcBef>
              <a:spcAft>
                <a:spcPts val="0"/>
              </a:spcAft>
              <a:buClr>
                <a:schemeClr val="lt1"/>
              </a:buClr>
              <a:buSzPts val="900"/>
              <a:buFont typeface="Calibri"/>
              <a:buNone/>
              <a:defRPr/>
            </a:lvl2pPr>
            <a:lvl3pPr marL="0" lvl="2" indent="0" algn="ctr">
              <a:spcBef>
                <a:spcPts val="0"/>
              </a:spcBef>
              <a:spcAft>
                <a:spcPts val="0"/>
              </a:spcAft>
              <a:buClr>
                <a:schemeClr val="lt1"/>
              </a:buClr>
              <a:buSzPts val="900"/>
              <a:buFont typeface="Calibri"/>
              <a:buNone/>
              <a:defRPr/>
            </a:lvl3pPr>
            <a:lvl4pPr marL="0" lvl="3" indent="0" algn="ctr">
              <a:spcBef>
                <a:spcPts val="0"/>
              </a:spcBef>
              <a:spcAft>
                <a:spcPts val="0"/>
              </a:spcAft>
              <a:buClr>
                <a:schemeClr val="lt1"/>
              </a:buClr>
              <a:buSzPts val="900"/>
              <a:buFont typeface="Calibri"/>
              <a:buNone/>
              <a:defRPr/>
            </a:lvl4pPr>
            <a:lvl5pPr marL="0" lvl="4" indent="0" algn="ctr">
              <a:spcBef>
                <a:spcPts val="0"/>
              </a:spcBef>
              <a:spcAft>
                <a:spcPts val="0"/>
              </a:spcAft>
              <a:buClr>
                <a:schemeClr val="lt1"/>
              </a:buClr>
              <a:buSzPts val="900"/>
              <a:buFont typeface="Calibri"/>
              <a:buNone/>
              <a:defRPr/>
            </a:lvl5pPr>
            <a:lvl6pPr marL="0" lvl="5" indent="0" algn="ctr">
              <a:spcBef>
                <a:spcPts val="0"/>
              </a:spcBef>
              <a:spcAft>
                <a:spcPts val="0"/>
              </a:spcAft>
              <a:buClr>
                <a:schemeClr val="lt1"/>
              </a:buClr>
              <a:buSzPts val="900"/>
              <a:buFont typeface="Calibri"/>
              <a:buNone/>
              <a:defRPr/>
            </a:lvl6pPr>
            <a:lvl7pPr marL="0" lvl="6" indent="0" algn="ctr">
              <a:spcBef>
                <a:spcPts val="0"/>
              </a:spcBef>
              <a:spcAft>
                <a:spcPts val="0"/>
              </a:spcAft>
              <a:buClr>
                <a:schemeClr val="lt1"/>
              </a:buClr>
              <a:buSzPts val="900"/>
              <a:buFont typeface="Calibri"/>
              <a:buNone/>
              <a:defRPr/>
            </a:lvl7pPr>
            <a:lvl8pPr marL="0" lvl="7" indent="0" algn="ctr">
              <a:spcBef>
                <a:spcPts val="0"/>
              </a:spcBef>
              <a:spcAft>
                <a:spcPts val="0"/>
              </a:spcAft>
              <a:buClr>
                <a:schemeClr val="lt1"/>
              </a:buClr>
              <a:buSzPts val="900"/>
              <a:buFont typeface="Calibri"/>
              <a:buNone/>
              <a:defRPr/>
            </a:lvl8pPr>
            <a:lvl9pPr marL="0" lvl="8" indent="0" algn="ctr">
              <a:spcBef>
                <a:spcPts val="0"/>
              </a:spcBef>
              <a:spcAft>
                <a:spcPts val="0"/>
              </a:spcAft>
              <a:buClr>
                <a:schemeClr val="lt1"/>
              </a:buClr>
              <a:buSzPts val="900"/>
              <a:buFont typeface="Calibri"/>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7"/>
        <p:cNvGrpSpPr/>
        <p:nvPr/>
      </p:nvGrpSpPr>
      <p:grpSpPr>
        <a:xfrm>
          <a:off x="0" y="0"/>
          <a:ext cx="0" cy="0"/>
          <a:chOff x="0" y="0"/>
          <a:chExt cx="0" cy="0"/>
        </a:xfrm>
      </p:grpSpPr>
      <p:sp>
        <p:nvSpPr>
          <p:cNvPr id="78" name="Google Shape;78;p5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58"/>
          <p:cNvSpPr>
            <a:spLocks noGrp="1"/>
          </p:cNvSpPr>
          <p:nvPr>
            <p:ph type="pic" idx="2"/>
          </p:nvPr>
        </p:nvSpPr>
        <p:spPr>
          <a:xfrm>
            <a:off x="3887391" y="987426"/>
            <a:ext cx="4629150" cy="4873625"/>
          </a:xfrm>
          <a:prstGeom prst="rect">
            <a:avLst/>
          </a:prstGeom>
          <a:noFill/>
          <a:ln>
            <a:noFill/>
          </a:ln>
        </p:spPr>
      </p:sp>
      <p:sp>
        <p:nvSpPr>
          <p:cNvPr id="80" name="Google Shape;80;p58"/>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1" name="Google Shape;81;p5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900"/>
              <a:buFont typeface="Calibri"/>
              <a:buNone/>
              <a:defRPr/>
            </a:lvl1pPr>
            <a:lvl2pPr marL="0" lvl="1" indent="0" algn="ctr">
              <a:spcBef>
                <a:spcPts val="0"/>
              </a:spcBef>
              <a:spcAft>
                <a:spcPts val="0"/>
              </a:spcAft>
              <a:buClr>
                <a:srgbClr val="888888"/>
              </a:buClr>
              <a:buSzPts val="900"/>
              <a:buFont typeface="Calibri"/>
              <a:buNone/>
              <a:defRPr/>
            </a:lvl2pPr>
            <a:lvl3pPr marL="0" lvl="2" indent="0" algn="ctr">
              <a:spcBef>
                <a:spcPts val="0"/>
              </a:spcBef>
              <a:spcAft>
                <a:spcPts val="0"/>
              </a:spcAft>
              <a:buClr>
                <a:srgbClr val="888888"/>
              </a:buClr>
              <a:buSzPts val="900"/>
              <a:buFont typeface="Calibri"/>
              <a:buNone/>
              <a:defRPr/>
            </a:lvl3pPr>
            <a:lvl4pPr marL="0" lvl="3" indent="0" algn="ctr">
              <a:spcBef>
                <a:spcPts val="0"/>
              </a:spcBef>
              <a:spcAft>
                <a:spcPts val="0"/>
              </a:spcAft>
              <a:buClr>
                <a:srgbClr val="888888"/>
              </a:buClr>
              <a:buSzPts val="900"/>
              <a:buFont typeface="Calibri"/>
              <a:buNone/>
              <a:defRPr/>
            </a:lvl4pPr>
            <a:lvl5pPr marL="0" lvl="4" indent="0" algn="ctr">
              <a:spcBef>
                <a:spcPts val="0"/>
              </a:spcBef>
              <a:spcAft>
                <a:spcPts val="0"/>
              </a:spcAft>
              <a:buClr>
                <a:srgbClr val="888888"/>
              </a:buClr>
              <a:buSzPts val="900"/>
              <a:buFont typeface="Calibri"/>
              <a:buNone/>
              <a:defRPr/>
            </a:lvl5pPr>
            <a:lvl6pPr marL="0" lvl="5" indent="0" algn="ctr">
              <a:spcBef>
                <a:spcPts val="0"/>
              </a:spcBef>
              <a:spcAft>
                <a:spcPts val="0"/>
              </a:spcAft>
              <a:buClr>
                <a:srgbClr val="888888"/>
              </a:buClr>
              <a:buSzPts val="900"/>
              <a:buFont typeface="Calibri"/>
              <a:buNone/>
              <a:defRPr/>
            </a:lvl6pPr>
            <a:lvl7pPr marL="0" lvl="6" indent="0" algn="ctr">
              <a:spcBef>
                <a:spcPts val="0"/>
              </a:spcBef>
              <a:spcAft>
                <a:spcPts val="0"/>
              </a:spcAft>
              <a:buClr>
                <a:srgbClr val="888888"/>
              </a:buClr>
              <a:buSzPts val="900"/>
              <a:buFont typeface="Calibri"/>
              <a:buNone/>
              <a:defRPr/>
            </a:lvl7pPr>
            <a:lvl8pPr marL="0" lvl="7" indent="0" algn="ctr">
              <a:spcBef>
                <a:spcPts val="0"/>
              </a:spcBef>
              <a:spcAft>
                <a:spcPts val="0"/>
              </a:spcAft>
              <a:buClr>
                <a:srgbClr val="888888"/>
              </a:buClr>
              <a:buSzPts val="900"/>
              <a:buFont typeface="Calibri"/>
              <a:buNone/>
              <a:defRPr/>
            </a:lvl8pPr>
            <a:lvl9pPr marL="0" lvl="8" indent="0" algn="ctr">
              <a:spcBef>
                <a:spcPts val="0"/>
              </a:spcBef>
              <a:spcAft>
                <a:spcPts val="0"/>
              </a:spcAft>
              <a:buClr>
                <a:srgbClr val="888888"/>
              </a:buClr>
              <a:buSzPts val="900"/>
              <a:buFont typeface="Calibri"/>
              <a:buNone/>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5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59"/>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7" name="Google Shape;87;p5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5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900"/>
              <a:buFont typeface="Calibri"/>
              <a:buNone/>
              <a:defRPr/>
            </a:lvl1pPr>
            <a:lvl2pPr marL="0" lvl="1" indent="0" algn="ctr">
              <a:spcBef>
                <a:spcPts val="0"/>
              </a:spcBef>
              <a:spcAft>
                <a:spcPts val="0"/>
              </a:spcAft>
              <a:buClr>
                <a:srgbClr val="888888"/>
              </a:buClr>
              <a:buSzPts val="900"/>
              <a:buFont typeface="Calibri"/>
              <a:buNone/>
              <a:defRPr/>
            </a:lvl2pPr>
            <a:lvl3pPr marL="0" lvl="2" indent="0" algn="ctr">
              <a:spcBef>
                <a:spcPts val="0"/>
              </a:spcBef>
              <a:spcAft>
                <a:spcPts val="0"/>
              </a:spcAft>
              <a:buClr>
                <a:srgbClr val="888888"/>
              </a:buClr>
              <a:buSzPts val="900"/>
              <a:buFont typeface="Calibri"/>
              <a:buNone/>
              <a:defRPr/>
            </a:lvl3pPr>
            <a:lvl4pPr marL="0" lvl="3" indent="0" algn="ctr">
              <a:spcBef>
                <a:spcPts val="0"/>
              </a:spcBef>
              <a:spcAft>
                <a:spcPts val="0"/>
              </a:spcAft>
              <a:buClr>
                <a:srgbClr val="888888"/>
              </a:buClr>
              <a:buSzPts val="900"/>
              <a:buFont typeface="Calibri"/>
              <a:buNone/>
              <a:defRPr/>
            </a:lvl4pPr>
            <a:lvl5pPr marL="0" lvl="4" indent="0" algn="ctr">
              <a:spcBef>
                <a:spcPts val="0"/>
              </a:spcBef>
              <a:spcAft>
                <a:spcPts val="0"/>
              </a:spcAft>
              <a:buClr>
                <a:srgbClr val="888888"/>
              </a:buClr>
              <a:buSzPts val="900"/>
              <a:buFont typeface="Calibri"/>
              <a:buNone/>
              <a:defRPr/>
            </a:lvl5pPr>
            <a:lvl6pPr marL="0" lvl="5" indent="0" algn="ctr">
              <a:spcBef>
                <a:spcPts val="0"/>
              </a:spcBef>
              <a:spcAft>
                <a:spcPts val="0"/>
              </a:spcAft>
              <a:buClr>
                <a:srgbClr val="888888"/>
              </a:buClr>
              <a:buSzPts val="900"/>
              <a:buFont typeface="Calibri"/>
              <a:buNone/>
              <a:defRPr/>
            </a:lvl6pPr>
            <a:lvl7pPr marL="0" lvl="6" indent="0" algn="ctr">
              <a:spcBef>
                <a:spcPts val="0"/>
              </a:spcBef>
              <a:spcAft>
                <a:spcPts val="0"/>
              </a:spcAft>
              <a:buClr>
                <a:srgbClr val="888888"/>
              </a:buClr>
              <a:buSzPts val="900"/>
              <a:buFont typeface="Calibri"/>
              <a:buNone/>
              <a:defRPr/>
            </a:lvl7pPr>
            <a:lvl8pPr marL="0" lvl="7" indent="0" algn="ctr">
              <a:spcBef>
                <a:spcPts val="0"/>
              </a:spcBef>
              <a:spcAft>
                <a:spcPts val="0"/>
              </a:spcAft>
              <a:buClr>
                <a:srgbClr val="888888"/>
              </a:buClr>
              <a:buSzPts val="900"/>
              <a:buFont typeface="Calibri"/>
              <a:buNone/>
              <a:defRPr/>
            </a:lvl8pPr>
            <a:lvl9pPr marL="0" lvl="8" indent="0" algn="ctr">
              <a:spcBef>
                <a:spcPts val="0"/>
              </a:spcBef>
              <a:spcAft>
                <a:spcPts val="0"/>
              </a:spcAft>
              <a:buClr>
                <a:srgbClr val="888888"/>
              </a:buClr>
              <a:buSzPts val="900"/>
              <a:buFont typeface="Calibri"/>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60"/>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60"/>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3" name="Google Shape;93;p6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6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900"/>
              <a:buFont typeface="Calibri"/>
              <a:buNone/>
              <a:defRPr/>
            </a:lvl1pPr>
            <a:lvl2pPr marL="0" lvl="1" indent="0" algn="ctr">
              <a:spcBef>
                <a:spcPts val="0"/>
              </a:spcBef>
              <a:spcAft>
                <a:spcPts val="0"/>
              </a:spcAft>
              <a:buClr>
                <a:srgbClr val="888888"/>
              </a:buClr>
              <a:buSzPts val="900"/>
              <a:buFont typeface="Calibri"/>
              <a:buNone/>
              <a:defRPr/>
            </a:lvl2pPr>
            <a:lvl3pPr marL="0" lvl="2" indent="0" algn="ctr">
              <a:spcBef>
                <a:spcPts val="0"/>
              </a:spcBef>
              <a:spcAft>
                <a:spcPts val="0"/>
              </a:spcAft>
              <a:buClr>
                <a:srgbClr val="888888"/>
              </a:buClr>
              <a:buSzPts val="900"/>
              <a:buFont typeface="Calibri"/>
              <a:buNone/>
              <a:defRPr/>
            </a:lvl3pPr>
            <a:lvl4pPr marL="0" lvl="3" indent="0" algn="ctr">
              <a:spcBef>
                <a:spcPts val="0"/>
              </a:spcBef>
              <a:spcAft>
                <a:spcPts val="0"/>
              </a:spcAft>
              <a:buClr>
                <a:srgbClr val="888888"/>
              </a:buClr>
              <a:buSzPts val="900"/>
              <a:buFont typeface="Calibri"/>
              <a:buNone/>
              <a:defRPr/>
            </a:lvl4pPr>
            <a:lvl5pPr marL="0" lvl="4" indent="0" algn="ctr">
              <a:spcBef>
                <a:spcPts val="0"/>
              </a:spcBef>
              <a:spcAft>
                <a:spcPts val="0"/>
              </a:spcAft>
              <a:buClr>
                <a:srgbClr val="888888"/>
              </a:buClr>
              <a:buSzPts val="900"/>
              <a:buFont typeface="Calibri"/>
              <a:buNone/>
              <a:defRPr/>
            </a:lvl5pPr>
            <a:lvl6pPr marL="0" lvl="5" indent="0" algn="ctr">
              <a:spcBef>
                <a:spcPts val="0"/>
              </a:spcBef>
              <a:spcAft>
                <a:spcPts val="0"/>
              </a:spcAft>
              <a:buClr>
                <a:srgbClr val="888888"/>
              </a:buClr>
              <a:buSzPts val="900"/>
              <a:buFont typeface="Calibri"/>
              <a:buNone/>
              <a:defRPr/>
            </a:lvl6pPr>
            <a:lvl7pPr marL="0" lvl="6" indent="0" algn="ctr">
              <a:spcBef>
                <a:spcPts val="0"/>
              </a:spcBef>
              <a:spcAft>
                <a:spcPts val="0"/>
              </a:spcAft>
              <a:buClr>
                <a:srgbClr val="888888"/>
              </a:buClr>
              <a:buSzPts val="900"/>
              <a:buFont typeface="Calibri"/>
              <a:buNone/>
              <a:defRPr/>
            </a:lvl7pPr>
            <a:lvl8pPr marL="0" lvl="7" indent="0" algn="ctr">
              <a:spcBef>
                <a:spcPts val="0"/>
              </a:spcBef>
              <a:spcAft>
                <a:spcPts val="0"/>
              </a:spcAft>
              <a:buClr>
                <a:srgbClr val="888888"/>
              </a:buClr>
              <a:buSzPts val="900"/>
              <a:buFont typeface="Calibri"/>
              <a:buNone/>
              <a:defRPr/>
            </a:lvl8pPr>
            <a:lvl9pPr marL="0" lvl="8" indent="0" algn="ctr">
              <a:spcBef>
                <a:spcPts val="0"/>
              </a:spcBef>
              <a:spcAft>
                <a:spcPts val="0"/>
              </a:spcAft>
              <a:buClr>
                <a:srgbClr val="888888"/>
              </a:buClr>
              <a:buSzPts val="900"/>
              <a:buFont typeface="Calibri"/>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5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 name="Google Shape;30;p5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900"/>
              <a:buFont typeface="Calibri"/>
              <a:buNone/>
              <a:defRPr/>
            </a:lvl1pPr>
            <a:lvl2pPr marL="0" lvl="1" indent="0" algn="ctr">
              <a:spcBef>
                <a:spcPts val="0"/>
              </a:spcBef>
              <a:spcAft>
                <a:spcPts val="0"/>
              </a:spcAft>
              <a:buClr>
                <a:srgbClr val="888888"/>
              </a:buClr>
              <a:buSzPts val="900"/>
              <a:buFont typeface="Calibri"/>
              <a:buNone/>
              <a:defRPr/>
            </a:lvl2pPr>
            <a:lvl3pPr marL="0" lvl="2" indent="0" algn="ctr">
              <a:spcBef>
                <a:spcPts val="0"/>
              </a:spcBef>
              <a:spcAft>
                <a:spcPts val="0"/>
              </a:spcAft>
              <a:buClr>
                <a:srgbClr val="888888"/>
              </a:buClr>
              <a:buSzPts val="900"/>
              <a:buFont typeface="Calibri"/>
              <a:buNone/>
              <a:defRPr/>
            </a:lvl3pPr>
            <a:lvl4pPr marL="0" lvl="3" indent="0" algn="ctr">
              <a:spcBef>
                <a:spcPts val="0"/>
              </a:spcBef>
              <a:spcAft>
                <a:spcPts val="0"/>
              </a:spcAft>
              <a:buClr>
                <a:srgbClr val="888888"/>
              </a:buClr>
              <a:buSzPts val="900"/>
              <a:buFont typeface="Calibri"/>
              <a:buNone/>
              <a:defRPr/>
            </a:lvl4pPr>
            <a:lvl5pPr marL="0" lvl="4" indent="0" algn="ctr">
              <a:spcBef>
                <a:spcPts val="0"/>
              </a:spcBef>
              <a:spcAft>
                <a:spcPts val="0"/>
              </a:spcAft>
              <a:buClr>
                <a:srgbClr val="888888"/>
              </a:buClr>
              <a:buSzPts val="900"/>
              <a:buFont typeface="Calibri"/>
              <a:buNone/>
              <a:defRPr/>
            </a:lvl5pPr>
            <a:lvl6pPr marL="0" lvl="5" indent="0" algn="ctr">
              <a:spcBef>
                <a:spcPts val="0"/>
              </a:spcBef>
              <a:spcAft>
                <a:spcPts val="0"/>
              </a:spcAft>
              <a:buClr>
                <a:srgbClr val="888888"/>
              </a:buClr>
              <a:buSzPts val="900"/>
              <a:buFont typeface="Calibri"/>
              <a:buNone/>
              <a:defRPr/>
            </a:lvl6pPr>
            <a:lvl7pPr marL="0" lvl="6" indent="0" algn="ctr">
              <a:spcBef>
                <a:spcPts val="0"/>
              </a:spcBef>
              <a:spcAft>
                <a:spcPts val="0"/>
              </a:spcAft>
              <a:buClr>
                <a:srgbClr val="888888"/>
              </a:buClr>
              <a:buSzPts val="900"/>
              <a:buFont typeface="Calibri"/>
              <a:buNone/>
              <a:defRPr/>
            </a:lvl7pPr>
            <a:lvl8pPr marL="0" lvl="7" indent="0" algn="ctr">
              <a:spcBef>
                <a:spcPts val="0"/>
              </a:spcBef>
              <a:spcAft>
                <a:spcPts val="0"/>
              </a:spcAft>
              <a:buClr>
                <a:srgbClr val="888888"/>
              </a:buClr>
              <a:buSzPts val="900"/>
              <a:buFont typeface="Calibri"/>
              <a:buNone/>
              <a:defRPr/>
            </a:lvl8pPr>
            <a:lvl9pPr marL="0" lvl="8" indent="0" algn="ctr">
              <a:spcBef>
                <a:spcPts val="0"/>
              </a:spcBef>
              <a:spcAft>
                <a:spcPts val="0"/>
              </a:spcAft>
              <a:buClr>
                <a:srgbClr val="888888"/>
              </a:buClr>
              <a:buSzPts val="900"/>
              <a:buFont typeface="Calibri"/>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
        <p:cNvGrpSpPr/>
        <p:nvPr/>
      </p:nvGrpSpPr>
      <p:grpSpPr>
        <a:xfrm>
          <a:off x="0" y="0"/>
          <a:ext cx="0" cy="0"/>
          <a:chOff x="0" y="0"/>
          <a:chExt cx="0" cy="0"/>
        </a:xfrm>
      </p:grpSpPr>
      <p:sp>
        <p:nvSpPr>
          <p:cNvPr id="34" name="Google Shape;34;p49"/>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9"/>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36" name="Google Shape;36;p4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900"/>
              <a:buFont typeface="Calibri"/>
              <a:buNone/>
              <a:defRPr/>
            </a:lvl1pPr>
            <a:lvl2pPr marL="0" lvl="1" indent="0" algn="ctr">
              <a:spcBef>
                <a:spcPts val="0"/>
              </a:spcBef>
              <a:spcAft>
                <a:spcPts val="0"/>
              </a:spcAft>
              <a:buClr>
                <a:srgbClr val="888888"/>
              </a:buClr>
              <a:buSzPts val="900"/>
              <a:buFont typeface="Calibri"/>
              <a:buNone/>
              <a:defRPr/>
            </a:lvl2pPr>
            <a:lvl3pPr marL="0" lvl="2" indent="0" algn="ctr">
              <a:spcBef>
                <a:spcPts val="0"/>
              </a:spcBef>
              <a:spcAft>
                <a:spcPts val="0"/>
              </a:spcAft>
              <a:buClr>
                <a:srgbClr val="888888"/>
              </a:buClr>
              <a:buSzPts val="900"/>
              <a:buFont typeface="Calibri"/>
              <a:buNone/>
              <a:defRPr/>
            </a:lvl3pPr>
            <a:lvl4pPr marL="0" lvl="3" indent="0" algn="ctr">
              <a:spcBef>
                <a:spcPts val="0"/>
              </a:spcBef>
              <a:spcAft>
                <a:spcPts val="0"/>
              </a:spcAft>
              <a:buClr>
                <a:srgbClr val="888888"/>
              </a:buClr>
              <a:buSzPts val="900"/>
              <a:buFont typeface="Calibri"/>
              <a:buNone/>
              <a:defRPr/>
            </a:lvl4pPr>
            <a:lvl5pPr marL="0" lvl="4" indent="0" algn="ctr">
              <a:spcBef>
                <a:spcPts val="0"/>
              </a:spcBef>
              <a:spcAft>
                <a:spcPts val="0"/>
              </a:spcAft>
              <a:buClr>
                <a:srgbClr val="888888"/>
              </a:buClr>
              <a:buSzPts val="900"/>
              <a:buFont typeface="Calibri"/>
              <a:buNone/>
              <a:defRPr/>
            </a:lvl5pPr>
            <a:lvl6pPr marL="0" lvl="5" indent="0" algn="ctr">
              <a:spcBef>
                <a:spcPts val="0"/>
              </a:spcBef>
              <a:spcAft>
                <a:spcPts val="0"/>
              </a:spcAft>
              <a:buClr>
                <a:srgbClr val="888888"/>
              </a:buClr>
              <a:buSzPts val="900"/>
              <a:buFont typeface="Calibri"/>
              <a:buNone/>
              <a:defRPr/>
            </a:lvl6pPr>
            <a:lvl7pPr marL="0" lvl="6" indent="0" algn="ctr">
              <a:spcBef>
                <a:spcPts val="0"/>
              </a:spcBef>
              <a:spcAft>
                <a:spcPts val="0"/>
              </a:spcAft>
              <a:buClr>
                <a:srgbClr val="888888"/>
              </a:buClr>
              <a:buSzPts val="900"/>
              <a:buFont typeface="Calibri"/>
              <a:buNone/>
              <a:defRPr/>
            </a:lvl7pPr>
            <a:lvl8pPr marL="0" lvl="7" indent="0" algn="ctr">
              <a:spcBef>
                <a:spcPts val="0"/>
              </a:spcBef>
              <a:spcAft>
                <a:spcPts val="0"/>
              </a:spcAft>
              <a:buClr>
                <a:srgbClr val="888888"/>
              </a:buClr>
              <a:buSzPts val="900"/>
              <a:buFont typeface="Calibri"/>
              <a:buNone/>
              <a:defRPr/>
            </a:lvl8pPr>
            <a:lvl9pPr marL="0" lvl="8" indent="0" algn="ctr">
              <a:spcBef>
                <a:spcPts val="0"/>
              </a:spcBef>
              <a:spcAft>
                <a:spcPts val="0"/>
              </a:spcAft>
              <a:buClr>
                <a:srgbClr val="888888"/>
              </a:buClr>
              <a:buSzPts val="900"/>
              <a:buFont typeface="Calibri"/>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52"/>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52"/>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42" name="Google Shape;42;p5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900"/>
              <a:buFont typeface="Calibri"/>
              <a:buNone/>
              <a:defRPr/>
            </a:lvl1pPr>
            <a:lvl2pPr marL="0" lvl="1" indent="0" algn="ctr">
              <a:spcBef>
                <a:spcPts val="0"/>
              </a:spcBef>
              <a:spcAft>
                <a:spcPts val="0"/>
              </a:spcAft>
              <a:buClr>
                <a:srgbClr val="888888"/>
              </a:buClr>
              <a:buSzPts val="900"/>
              <a:buFont typeface="Calibri"/>
              <a:buNone/>
              <a:defRPr/>
            </a:lvl2pPr>
            <a:lvl3pPr marL="0" lvl="2" indent="0" algn="ctr">
              <a:spcBef>
                <a:spcPts val="0"/>
              </a:spcBef>
              <a:spcAft>
                <a:spcPts val="0"/>
              </a:spcAft>
              <a:buClr>
                <a:srgbClr val="888888"/>
              </a:buClr>
              <a:buSzPts val="900"/>
              <a:buFont typeface="Calibri"/>
              <a:buNone/>
              <a:defRPr/>
            </a:lvl3pPr>
            <a:lvl4pPr marL="0" lvl="3" indent="0" algn="ctr">
              <a:spcBef>
                <a:spcPts val="0"/>
              </a:spcBef>
              <a:spcAft>
                <a:spcPts val="0"/>
              </a:spcAft>
              <a:buClr>
                <a:srgbClr val="888888"/>
              </a:buClr>
              <a:buSzPts val="900"/>
              <a:buFont typeface="Calibri"/>
              <a:buNone/>
              <a:defRPr/>
            </a:lvl4pPr>
            <a:lvl5pPr marL="0" lvl="4" indent="0" algn="ctr">
              <a:spcBef>
                <a:spcPts val="0"/>
              </a:spcBef>
              <a:spcAft>
                <a:spcPts val="0"/>
              </a:spcAft>
              <a:buClr>
                <a:srgbClr val="888888"/>
              </a:buClr>
              <a:buSzPts val="900"/>
              <a:buFont typeface="Calibri"/>
              <a:buNone/>
              <a:defRPr/>
            </a:lvl5pPr>
            <a:lvl6pPr marL="0" lvl="5" indent="0" algn="ctr">
              <a:spcBef>
                <a:spcPts val="0"/>
              </a:spcBef>
              <a:spcAft>
                <a:spcPts val="0"/>
              </a:spcAft>
              <a:buClr>
                <a:srgbClr val="888888"/>
              </a:buClr>
              <a:buSzPts val="900"/>
              <a:buFont typeface="Calibri"/>
              <a:buNone/>
              <a:defRPr/>
            </a:lvl6pPr>
            <a:lvl7pPr marL="0" lvl="6" indent="0" algn="ctr">
              <a:spcBef>
                <a:spcPts val="0"/>
              </a:spcBef>
              <a:spcAft>
                <a:spcPts val="0"/>
              </a:spcAft>
              <a:buClr>
                <a:srgbClr val="888888"/>
              </a:buClr>
              <a:buSzPts val="900"/>
              <a:buFont typeface="Calibri"/>
              <a:buNone/>
              <a:defRPr/>
            </a:lvl7pPr>
            <a:lvl8pPr marL="0" lvl="7" indent="0" algn="ctr">
              <a:spcBef>
                <a:spcPts val="0"/>
              </a:spcBef>
              <a:spcAft>
                <a:spcPts val="0"/>
              </a:spcAft>
              <a:buClr>
                <a:srgbClr val="888888"/>
              </a:buClr>
              <a:buSzPts val="900"/>
              <a:buFont typeface="Calibri"/>
              <a:buNone/>
              <a:defRPr/>
            </a:lvl8pPr>
            <a:lvl9pPr marL="0" lvl="8" indent="0" algn="ctr">
              <a:spcBef>
                <a:spcPts val="0"/>
              </a:spcBef>
              <a:spcAft>
                <a:spcPts val="0"/>
              </a:spcAft>
              <a:buClr>
                <a:srgbClr val="888888"/>
              </a:buClr>
              <a:buSzPts val="900"/>
              <a:buFont typeface="Calibri"/>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5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53"/>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p53"/>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9" name="Google Shape;49;p5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900"/>
              <a:buFont typeface="Calibri"/>
              <a:buNone/>
              <a:defRPr/>
            </a:lvl1pPr>
            <a:lvl2pPr marL="0" lvl="1" indent="0" algn="ctr">
              <a:spcBef>
                <a:spcPts val="0"/>
              </a:spcBef>
              <a:spcAft>
                <a:spcPts val="0"/>
              </a:spcAft>
              <a:buClr>
                <a:srgbClr val="888888"/>
              </a:buClr>
              <a:buSzPts val="900"/>
              <a:buFont typeface="Calibri"/>
              <a:buNone/>
              <a:defRPr/>
            </a:lvl2pPr>
            <a:lvl3pPr marL="0" lvl="2" indent="0" algn="ctr">
              <a:spcBef>
                <a:spcPts val="0"/>
              </a:spcBef>
              <a:spcAft>
                <a:spcPts val="0"/>
              </a:spcAft>
              <a:buClr>
                <a:srgbClr val="888888"/>
              </a:buClr>
              <a:buSzPts val="900"/>
              <a:buFont typeface="Calibri"/>
              <a:buNone/>
              <a:defRPr/>
            </a:lvl3pPr>
            <a:lvl4pPr marL="0" lvl="3" indent="0" algn="ctr">
              <a:spcBef>
                <a:spcPts val="0"/>
              </a:spcBef>
              <a:spcAft>
                <a:spcPts val="0"/>
              </a:spcAft>
              <a:buClr>
                <a:srgbClr val="888888"/>
              </a:buClr>
              <a:buSzPts val="900"/>
              <a:buFont typeface="Calibri"/>
              <a:buNone/>
              <a:defRPr/>
            </a:lvl4pPr>
            <a:lvl5pPr marL="0" lvl="4" indent="0" algn="ctr">
              <a:spcBef>
                <a:spcPts val="0"/>
              </a:spcBef>
              <a:spcAft>
                <a:spcPts val="0"/>
              </a:spcAft>
              <a:buClr>
                <a:srgbClr val="888888"/>
              </a:buClr>
              <a:buSzPts val="900"/>
              <a:buFont typeface="Calibri"/>
              <a:buNone/>
              <a:defRPr/>
            </a:lvl5pPr>
            <a:lvl6pPr marL="0" lvl="5" indent="0" algn="ctr">
              <a:spcBef>
                <a:spcPts val="0"/>
              </a:spcBef>
              <a:spcAft>
                <a:spcPts val="0"/>
              </a:spcAft>
              <a:buClr>
                <a:srgbClr val="888888"/>
              </a:buClr>
              <a:buSzPts val="900"/>
              <a:buFont typeface="Calibri"/>
              <a:buNone/>
              <a:defRPr/>
            </a:lvl6pPr>
            <a:lvl7pPr marL="0" lvl="6" indent="0" algn="ctr">
              <a:spcBef>
                <a:spcPts val="0"/>
              </a:spcBef>
              <a:spcAft>
                <a:spcPts val="0"/>
              </a:spcAft>
              <a:buClr>
                <a:srgbClr val="888888"/>
              </a:buClr>
              <a:buSzPts val="900"/>
              <a:buFont typeface="Calibri"/>
              <a:buNone/>
              <a:defRPr/>
            </a:lvl7pPr>
            <a:lvl8pPr marL="0" lvl="7" indent="0" algn="ctr">
              <a:spcBef>
                <a:spcPts val="0"/>
              </a:spcBef>
              <a:spcAft>
                <a:spcPts val="0"/>
              </a:spcAft>
              <a:buClr>
                <a:srgbClr val="888888"/>
              </a:buClr>
              <a:buSzPts val="900"/>
              <a:buFont typeface="Calibri"/>
              <a:buNone/>
              <a:defRPr/>
            </a:lvl8pPr>
            <a:lvl9pPr marL="0" lvl="8" indent="0" algn="ctr">
              <a:spcBef>
                <a:spcPts val="0"/>
              </a:spcBef>
              <a:spcAft>
                <a:spcPts val="0"/>
              </a:spcAft>
              <a:buClr>
                <a:srgbClr val="888888"/>
              </a:buClr>
              <a:buSzPts val="900"/>
              <a:buFont typeface="Calibri"/>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54"/>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54"/>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5" name="Google Shape;55;p54"/>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6" name="Google Shape;56;p54"/>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7" name="Google Shape;57;p54"/>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 name="Google Shape;58;p5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5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900"/>
              <a:buFont typeface="Calibri"/>
              <a:buNone/>
              <a:defRPr/>
            </a:lvl1pPr>
            <a:lvl2pPr marL="0" lvl="1" indent="0" algn="ctr">
              <a:spcBef>
                <a:spcPts val="0"/>
              </a:spcBef>
              <a:spcAft>
                <a:spcPts val="0"/>
              </a:spcAft>
              <a:buClr>
                <a:srgbClr val="888888"/>
              </a:buClr>
              <a:buSzPts val="900"/>
              <a:buFont typeface="Calibri"/>
              <a:buNone/>
              <a:defRPr/>
            </a:lvl2pPr>
            <a:lvl3pPr marL="0" lvl="2" indent="0" algn="ctr">
              <a:spcBef>
                <a:spcPts val="0"/>
              </a:spcBef>
              <a:spcAft>
                <a:spcPts val="0"/>
              </a:spcAft>
              <a:buClr>
                <a:srgbClr val="888888"/>
              </a:buClr>
              <a:buSzPts val="900"/>
              <a:buFont typeface="Calibri"/>
              <a:buNone/>
              <a:defRPr/>
            </a:lvl3pPr>
            <a:lvl4pPr marL="0" lvl="3" indent="0" algn="ctr">
              <a:spcBef>
                <a:spcPts val="0"/>
              </a:spcBef>
              <a:spcAft>
                <a:spcPts val="0"/>
              </a:spcAft>
              <a:buClr>
                <a:srgbClr val="888888"/>
              </a:buClr>
              <a:buSzPts val="900"/>
              <a:buFont typeface="Calibri"/>
              <a:buNone/>
              <a:defRPr/>
            </a:lvl4pPr>
            <a:lvl5pPr marL="0" lvl="4" indent="0" algn="ctr">
              <a:spcBef>
                <a:spcPts val="0"/>
              </a:spcBef>
              <a:spcAft>
                <a:spcPts val="0"/>
              </a:spcAft>
              <a:buClr>
                <a:srgbClr val="888888"/>
              </a:buClr>
              <a:buSzPts val="900"/>
              <a:buFont typeface="Calibri"/>
              <a:buNone/>
              <a:defRPr/>
            </a:lvl5pPr>
            <a:lvl6pPr marL="0" lvl="5" indent="0" algn="ctr">
              <a:spcBef>
                <a:spcPts val="0"/>
              </a:spcBef>
              <a:spcAft>
                <a:spcPts val="0"/>
              </a:spcAft>
              <a:buClr>
                <a:srgbClr val="888888"/>
              </a:buClr>
              <a:buSzPts val="900"/>
              <a:buFont typeface="Calibri"/>
              <a:buNone/>
              <a:defRPr/>
            </a:lvl6pPr>
            <a:lvl7pPr marL="0" lvl="6" indent="0" algn="ctr">
              <a:spcBef>
                <a:spcPts val="0"/>
              </a:spcBef>
              <a:spcAft>
                <a:spcPts val="0"/>
              </a:spcAft>
              <a:buClr>
                <a:srgbClr val="888888"/>
              </a:buClr>
              <a:buSzPts val="900"/>
              <a:buFont typeface="Calibri"/>
              <a:buNone/>
              <a:defRPr/>
            </a:lvl7pPr>
            <a:lvl8pPr marL="0" lvl="7" indent="0" algn="ctr">
              <a:spcBef>
                <a:spcPts val="0"/>
              </a:spcBef>
              <a:spcAft>
                <a:spcPts val="0"/>
              </a:spcAft>
              <a:buClr>
                <a:srgbClr val="888888"/>
              </a:buClr>
              <a:buSzPts val="900"/>
              <a:buFont typeface="Calibri"/>
              <a:buNone/>
              <a:defRPr/>
            </a:lvl8pPr>
            <a:lvl9pPr marL="0" lvl="8" indent="0" algn="ctr">
              <a:spcBef>
                <a:spcPts val="0"/>
              </a:spcBef>
              <a:spcAft>
                <a:spcPts val="0"/>
              </a:spcAft>
              <a:buClr>
                <a:srgbClr val="888888"/>
              </a:buClr>
              <a:buSzPts val="900"/>
              <a:buFont typeface="Calibri"/>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5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5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900"/>
              <a:buFont typeface="Calibri"/>
              <a:buNone/>
              <a:defRPr/>
            </a:lvl1pPr>
            <a:lvl2pPr marL="0" lvl="1" indent="0" algn="ctr">
              <a:spcBef>
                <a:spcPts val="0"/>
              </a:spcBef>
              <a:spcAft>
                <a:spcPts val="0"/>
              </a:spcAft>
              <a:buClr>
                <a:srgbClr val="888888"/>
              </a:buClr>
              <a:buSzPts val="900"/>
              <a:buFont typeface="Calibri"/>
              <a:buNone/>
              <a:defRPr/>
            </a:lvl2pPr>
            <a:lvl3pPr marL="0" lvl="2" indent="0" algn="ctr">
              <a:spcBef>
                <a:spcPts val="0"/>
              </a:spcBef>
              <a:spcAft>
                <a:spcPts val="0"/>
              </a:spcAft>
              <a:buClr>
                <a:srgbClr val="888888"/>
              </a:buClr>
              <a:buSzPts val="900"/>
              <a:buFont typeface="Calibri"/>
              <a:buNone/>
              <a:defRPr/>
            </a:lvl3pPr>
            <a:lvl4pPr marL="0" lvl="3" indent="0" algn="ctr">
              <a:spcBef>
                <a:spcPts val="0"/>
              </a:spcBef>
              <a:spcAft>
                <a:spcPts val="0"/>
              </a:spcAft>
              <a:buClr>
                <a:srgbClr val="888888"/>
              </a:buClr>
              <a:buSzPts val="900"/>
              <a:buFont typeface="Calibri"/>
              <a:buNone/>
              <a:defRPr/>
            </a:lvl4pPr>
            <a:lvl5pPr marL="0" lvl="4" indent="0" algn="ctr">
              <a:spcBef>
                <a:spcPts val="0"/>
              </a:spcBef>
              <a:spcAft>
                <a:spcPts val="0"/>
              </a:spcAft>
              <a:buClr>
                <a:srgbClr val="888888"/>
              </a:buClr>
              <a:buSzPts val="900"/>
              <a:buFont typeface="Calibri"/>
              <a:buNone/>
              <a:defRPr/>
            </a:lvl5pPr>
            <a:lvl6pPr marL="0" lvl="5" indent="0" algn="ctr">
              <a:spcBef>
                <a:spcPts val="0"/>
              </a:spcBef>
              <a:spcAft>
                <a:spcPts val="0"/>
              </a:spcAft>
              <a:buClr>
                <a:srgbClr val="888888"/>
              </a:buClr>
              <a:buSzPts val="900"/>
              <a:buFont typeface="Calibri"/>
              <a:buNone/>
              <a:defRPr/>
            </a:lvl6pPr>
            <a:lvl7pPr marL="0" lvl="6" indent="0" algn="ctr">
              <a:spcBef>
                <a:spcPts val="0"/>
              </a:spcBef>
              <a:spcAft>
                <a:spcPts val="0"/>
              </a:spcAft>
              <a:buClr>
                <a:srgbClr val="888888"/>
              </a:buClr>
              <a:buSzPts val="900"/>
              <a:buFont typeface="Calibri"/>
              <a:buNone/>
              <a:defRPr/>
            </a:lvl7pPr>
            <a:lvl8pPr marL="0" lvl="7" indent="0" algn="ctr">
              <a:spcBef>
                <a:spcPts val="0"/>
              </a:spcBef>
              <a:spcAft>
                <a:spcPts val="0"/>
              </a:spcAft>
              <a:buClr>
                <a:srgbClr val="888888"/>
              </a:buClr>
              <a:buSzPts val="900"/>
              <a:buFont typeface="Calibri"/>
              <a:buNone/>
              <a:defRPr/>
            </a:lvl8pPr>
            <a:lvl9pPr marL="0" lvl="8" indent="0" algn="ctr">
              <a:spcBef>
                <a:spcPts val="0"/>
              </a:spcBef>
              <a:spcAft>
                <a:spcPts val="0"/>
              </a:spcAft>
              <a:buClr>
                <a:srgbClr val="888888"/>
              </a:buClr>
              <a:buSzPts val="900"/>
              <a:buFont typeface="Calibri"/>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5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5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5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900"/>
              <a:buFont typeface="Calibri"/>
              <a:buNone/>
              <a:defRPr/>
            </a:lvl1pPr>
            <a:lvl2pPr marL="0" lvl="1" indent="0" algn="ctr">
              <a:spcBef>
                <a:spcPts val="0"/>
              </a:spcBef>
              <a:spcAft>
                <a:spcPts val="0"/>
              </a:spcAft>
              <a:buClr>
                <a:srgbClr val="888888"/>
              </a:buClr>
              <a:buSzPts val="900"/>
              <a:buFont typeface="Calibri"/>
              <a:buNone/>
              <a:defRPr/>
            </a:lvl2pPr>
            <a:lvl3pPr marL="0" lvl="2" indent="0" algn="ctr">
              <a:spcBef>
                <a:spcPts val="0"/>
              </a:spcBef>
              <a:spcAft>
                <a:spcPts val="0"/>
              </a:spcAft>
              <a:buClr>
                <a:srgbClr val="888888"/>
              </a:buClr>
              <a:buSzPts val="900"/>
              <a:buFont typeface="Calibri"/>
              <a:buNone/>
              <a:defRPr/>
            </a:lvl3pPr>
            <a:lvl4pPr marL="0" lvl="3" indent="0" algn="ctr">
              <a:spcBef>
                <a:spcPts val="0"/>
              </a:spcBef>
              <a:spcAft>
                <a:spcPts val="0"/>
              </a:spcAft>
              <a:buClr>
                <a:srgbClr val="888888"/>
              </a:buClr>
              <a:buSzPts val="900"/>
              <a:buFont typeface="Calibri"/>
              <a:buNone/>
              <a:defRPr/>
            </a:lvl4pPr>
            <a:lvl5pPr marL="0" lvl="4" indent="0" algn="ctr">
              <a:spcBef>
                <a:spcPts val="0"/>
              </a:spcBef>
              <a:spcAft>
                <a:spcPts val="0"/>
              </a:spcAft>
              <a:buClr>
                <a:srgbClr val="888888"/>
              </a:buClr>
              <a:buSzPts val="900"/>
              <a:buFont typeface="Calibri"/>
              <a:buNone/>
              <a:defRPr/>
            </a:lvl5pPr>
            <a:lvl6pPr marL="0" lvl="5" indent="0" algn="ctr">
              <a:spcBef>
                <a:spcPts val="0"/>
              </a:spcBef>
              <a:spcAft>
                <a:spcPts val="0"/>
              </a:spcAft>
              <a:buClr>
                <a:srgbClr val="888888"/>
              </a:buClr>
              <a:buSzPts val="900"/>
              <a:buFont typeface="Calibri"/>
              <a:buNone/>
              <a:defRPr/>
            </a:lvl6pPr>
            <a:lvl7pPr marL="0" lvl="6" indent="0" algn="ctr">
              <a:spcBef>
                <a:spcPts val="0"/>
              </a:spcBef>
              <a:spcAft>
                <a:spcPts val="0"/>
              </a:spcAft>
              <a:buClr>
                <a:srgbClr val="888888"/>
              </a:buClr>
              <a:buSzPts val="900"/>
              <a:buFont typeface="Calibri"/>
              <a:buNone/>
              <a:defRPr/>
            </a:lvl7pPr>
            <a:lvl8pPr marL="0" lvl="7" indent="0" algn="ctr">
              <a:spcBef>
                <a:spcPts val="0"/>
              </a:spcBef>
              <a:spcAft>
                <a:spcPts val="0"/>
              </a:spcAft>
              <a:buClr>
                <a:srgbClr val="888888"/>
              </a:buClr>
              <a:buSzPts val="900"/>
              <a:buFont typeface="Calibri"/>
              <a:buNone/>
              <a:defRPr/>
            </a:lvl8pPr>
            <a:lvl9pPr marL="0" lvl="8" indent="0" algn="ctr">
              <a:spcBef>
                <a:spcPts val="0"/>
              </a:spcBef>
              <a:spcAft>
                <a:spcPts val="0"/>
              </a:spcAft>
              <a:buClr>
                <a:srgbClr val="888888"/>
              </a:buClr>
              <a:buSzPts val="900"/>
              <a:buFont typeface="Calibri"/>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5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57"/>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73" name="Google Shape;73;p57"/>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4" name="Google Shape;74;p5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5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900"/>
              <a:buFont typeface="Calibri"/>
              <a:buNone/>
              <a:defRPr/>
            </a:lvl1pPr>
            <a:lvl2pPr marL="0" lvl="1" indent="0" algn="ctr">
              <a:spcBef>
                <a:spcPts val="0"/>
              </a:spcBef>
              <a:spcAft>
                <a:spcPts val="0"/>
              </a:spcAft>
              <a:buClr>
                <a:srgbClr val="888888"/>
              </a:buClr>
              <a:buSzPts val="900"/>
              <a:buFont typeface="Calibri"/>
              <a:buNone/>
              <a:defRPr/>
            </a:lvl2pPr>
            <a:lvl3pPr marL="0" lvl="2" indent="0" algn="ctr">
              <a:spcBef>
                <a:spcPts val="0"/>
              </a:spcBef>
              <a:spcAft>
                <a:spcPts val="0"/>
              </a:spcAft>
              <a:buClr>
                <a:srgbClr val="888888"/>
              </a:buClr>
              <a:buSzPts val="900"/>
              <a:buFont typeface="Calibri"/>
              <a:buNone/>
              <a:defRPr/>
            </a:lvl3pPr>
            <a:lvl4pPr marL="0" lvl="3" indent="0" algn="ctr">
              <a:spcBef>
                <a:spcPts val="0"/>
              </a:spcBef>
              <a:spcAft>
                <a:spcPts val="0"/>
              </a:spcAft>
              <a:buClr>
                <a:srgbClr val="888888"/>
              </a:buClr>
              <a:buSzPts val="900"/>
              <a:buFont typeface="Calibri"/>
              <a:buNone/>
              <a:defRPr/>
            </a:lvl4pPr>
            <a:lvl5pPr marL="0" lvl="4" indent="0" algn="ctr">
              <a:spcBef>
                <a:spcPts val="0"/>
              </a:spcBef>
              <a:spcAft>
                <a:spcPts val="0"/>
              </a:spcAft>
              <a:buClr>
                <a:srgbClr val="888888"/>
              </a:buClr>
              <a:buSzPts val="900"/>
              <a:buFont typeface="Calibri"/>
              <a:buNone/>
              <a:defRPr/>
            </a:lvl5pPr>
            <a:lvl6pPr marL="0" lvl="5" indent="0" algn="ctr">
              <a:spcBef>
                <a:spcPts val="0"/>
              </a:spcBef>
              <a:spcAft>
                <a:spcPts val="0"/>
              </a:spcAft>
              <a:buClr>
                <a:srgbClr val="888888"/>
              </a:buClr>
              <a:buSzPts val="900"/>
              <a:buFont typeface="Calibri"/>
              <a:buNone/>
              <a:defRPr/>
            </a:lvl6pPr>
            <a:lvl7pPr marL="0" lvl="6" indent="0" algn="ctr">
              <a:spcBef>
                <a:spcPts val="0"/>
              </a:spcBef>
              <a:spcAft>
                <a:spcPts val="0"/>
              </a:spcAft>
              <a:buClr>
                <a:srgbClr val="888888"/>
              </a:buClr>
              <a:buSzPts val="900"/>
              <a:buFont typeface="Calibri"/>
              <a:buNone/>
              <a:defRPr/>
            </a:lvl7pPr>
            <a:lvl8pPr marL="0" lvl="7" indent="0" algn="ctr">
              <a:spcBef>
                <a:spcPts val="0"/>
              </a:spcBef>
              <a:spcAft>
                <a:spcPts val="0"/>
              </a:spcAft>
              <a:buClr>
                <a:srgbClr val="888888"/>
              </a:buClr>
              <a:buSzPts val="900"/>
              <a:buFont typeface="Calibri"/>
              <a:buNone/>
              <a:defRPr/>
            </a:lvl8pPr>
            <a:lvl9pPr marL="0" lvl="8" indent="0" algn="ctr">
              <a:spcBef>
                <a:spcPts val="0"/>
              </a:spcBef>
              <a:spcAft>
                <a:spcPts val="0"/>
              </a:spcAft>
              <a:buClr>
                <a:srgbClr val="888888"/>
              </a:buClr>
              <a:buSzPts val="900"/>
              <a:buFont typeface="Calibri"/>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4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300"/>
              <a:buFont typeface="Calibri"/>
              <a:buNone/>
              <a:defRPr sz="33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lt1"/>
              </a:buClr>
              <a:buSzPts val="2100"/>
              <a:buFont typeface="Arial"/>
              <a:buChar char="•"/>
              <a:defRPr sz="21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alibri"/>
                <a:ea typeface="Calibri"/>
                <a:cs typeface="Calibri"/>
                <a:sym typeface="Calibri"/>
              </a:defRPr>
            </a:lvl9pPr>
          </a:lstStyle>
          <a:p>
            <a:endParaRPr/>
          </a:p>
        </p:txBody>
      </p:sp>
      <p:sp>
        <p:nvSpPr>
          <p:cNvPr id="12" name="Google Shape;12;p4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4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5pPr>
            <a:lvl6pPr marL="0" marR="0" lvl="5" indent="0" algn="ct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6pPr>
            <a:lvl7pPr marL="0" marR="0" lvl="6" indent="0" algn="ct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7pPr>
            <a:lvl8pPr marL="0" marR="0" lvl="7" indent="0" algn="ct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8pPr>
            <a:lvl9pPr marL="0" marR="0" lvl="8" indent="0" algn="ct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transition>
    <p:spli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
        <p:nvSpPr>
          <p:cNvPr id="22" name="Google Shape;22;p4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4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 name="Google Shape;24;p4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4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Clr>
                <a:srgbClr val="888888"/>
              </a:buClr>
              <a:buSzPts val="900"/>
              <a:buFont typeface="Calibri"/>
              <a:buNone/>
              <a:defRPr sz="900" b="0" u="none">
                <a:solidFill>
                  <a:srgbClr val="888888"/>
                </a:solidFill>
                <a:latin typeface="Calibri"/>
                <a:ea typeface="Calibri"/>
                <a:cs typeface="Calibri"/>
                <a:sym typeface="Calibri"/>
              </a:defRPr>
            </a:lvl1pPr>
            <a:lvl2pPr marL="0" marR="0" lvl="1" indent="0" algn="ctr" rtl="0">
              <a:spcBef>
                <a:spcPts val="0"/>
              </a:spcBef>
              <a:spcAft>
                <a:spcPts val="0"/>
              </a:spcAft>
              <a:buClr>
                <a:srgbClr val="888888"/>
              </a:buClr>
              <a:buSzPts val="900"/>
              <a:buFont typeface="Calibri"/>
              <a:buNone/>
              <a:defRPr sz="900" b="0" u="none">
                <a:solidFill>
                  <a:srgbClr val="888888"/>
                </a:solidFill>
                <a:latin typeface="Calibri"/>
                <a:ea typeface="Calibri"/>
                <a:cs typeface="Calibri"/>
                <a:sym typeface="Calibri"/>
              </a:defRPr>
            </a:lvl2pPr>
            <a:lvl3pPr marL="0" marR="0" lvl="2" indent="0" algn="ctr" rtl="0">
              <a:spcBef>
                <a:spcPts val="0"/>
              </a:spcBef>
              <a:spcAft>
                <a:spcPts val="0"/>
              </a:spcAft>
              <a:buClr>
                <a:srgbClr val="888888"/>
              </a:buClr>
              <a:buSzPts val="900"/>
              <a:buFont typeface="Calibri"/>
              <a:buNone/>
              <a:defRPr sz="900" b="0" u="none">
                <a:solidFill>
                  <a:srgbClr val="888888"/>
                </a:solidFill>
                <a:latin typeface="Calibri"/>
                <a:ea typeface="Calibri"/>
                <a:cs typeface="Calibri"/>
                <a:sym typeface="Calibri"/>
              </a:defRPr>
            </a:lvl3pPr>
            <a:lvl4pPr marL="0" marR="0" lvl="3" indent="0" algn="ctr" rtl="0">
              <a:spcBef>
                <a:spcPts val="0"/>
              </a:spcBef>
              <a:spcAft>
                <a:spcPts val="0"/>
              </a:spcAft>
              <a:buClr>
                <a:srgbClr val="888888"/>
              </a:buClr>
              <a:buSzPts val="900"/>
              <a:buFont typeface="Calibri"/>
              <a:buNone/>
              <a:defRPr sz="900" b="0" u="none">
                <a:solidFill>
                  <a:srgbClr val="888888"/>
                </a:solidFill>
                <a:latin typeface="Calibri"/>
                <a:ea typeface="Calibri"/>
                <a:cs typeface="Calibri"/>
                <a:sym typeface="Calibri"/>
              </a:defRPr>
            </a:lvl4pPr>
            <a:lvl5pPr marL="0" marR="0" lvl="4" indent="0" algn="ctr" rtl="0">
              <a:spcBef>
                <a:spcPts val="0"/>
              </a:spcBef>
              <a:spcAft>
                <a:spcPts val="0"/>
              </a:spcAft>
              <a:buClr>
                <a:srgbClr val="888888"/>
              </a:buClr>
              <a:buSzPts val="900"/>
              <a:buFont typeface="Calibri"/>
              <a:buNone/>
              <a:defRPr sz="900" b="0" u="none">
                <a:solidFill>
                  <a:srgbClr val="888888"/>
                </a:solidFill>
                <a:latin typeface="Calibri"/>
                <a:ea typeface="Calibri"/>
                <a:cs typeface="Calibri"/>
                <a:sym typeface="Calibri"/>
              </a:defRPr>
            </a:lvl5pPr>
            <a:lvl6pPr marL="0" marR="0" lvl="5" indent="0" algn="ctr" rtl="0">
              <a:spcBef>
                <a:spcPts val="0"/>
              </a:spcBef>
              <a:spcAft>
                <a:spcPts val="0"/>
              </a:spcAft>
              <a:buClr>
                <a:srgbClr val="888888"/>
              </a:buClr>
              <a:buSzPts val="900"/>
              <a:buFont typeface="Calibri"/>
              <a:buNone/>
              <a:defRPr sz="900" b="0" u="none">
                <a:solidFill>
                  <a:srgbClr val="888888"/>
                </a:solidFill>
                <a:latin typeface="Calibri"/>
                <a:ea typeface="Calibri"/>
                <a:cs typeface="Calibri"/>
                <a:sym typeface="Calibri"/>
              </a:defRPr>
            </a:lvl6pPr>
            <a:lvl7pPr marL="0" marR="0" lvl="6" indent="0" algn="ctr" rtl="0">
              <a:spcBef>
                <a:spcPts val="0"/>
              </a:spcBef>
              <a:spcAft>
                <a:spcPts val="0"/>
              </a:spcAft>
              <a:buClr>
                <a:srgbClr val="888888"/>
              </a:buClr>
              <a:buSzPts val="900"/>
              <a:buFont typeface="Calibri"/>
              <a:buNone/>
              <a:defRPr sz="900" b="0" u="none">
                <a:solidFill>
                  <a:srgbClr val="888888"/>
                </a:solidFill>
                <a:latin typeface="Calibri"/>
                <a:ea typeface="Calibri"/>
                <a:cs typeface="Calibri"/>
                <a:sym typeface="Calibri"/>
              </a:defRPr>
            </a:lvl7pPr>
            <a:lvl8pPr marL="0" marR="0" lvl="7" indent="0" algn="ctr" rtl="0">
              <a:spcBef>
                <a:spcPts val="0"/>
              </a:spcBef>
              <a:spcAft>
                <a:spcPts val="0"/>
              </a:spcAft>
              <a:buClr>
                <a:srgbClr val="888888"/>
              </a:buClr>
              <a:buSzPts val="900"/>
              <a:buFont typeface="Calibri"/>
              <a:buNone/>
              <a:defRPr sz="900" b="0" u="none">
                <a:solidFill>
                  <a:srgbClr val="888888"/>
                </a:solidFill>
                <a:latin typeface="Calibri"/>
                <a:ea typeface="Calibri"/>
                <a:cs typeface="Calibri"/>
                <a:sym typeface="Calibri"/>
              </a:defRPr>
            </a:lvl8pPr>
            <a:lvl9pPr marL="0" marR="0" lvl="8" indent="0" algn="ctr" rtl="0">
              <a:spcBef>
                <a:spcPts val="0"/>
              </a:spcBef>
              <a:spcAft>
                <a:spcPts val="0"/>
              </a:spcAft>
              <a:buClr>
                <a:srgbClr val="888888"/>
              </a:buClr>
              <a:buSzPts val="900"/>
              <a:buFont typeface="Calibri"/>
              <a:buNone/>
              <a:defRPr sz="900" b="0" u="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spli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youtube.com/watch?v=HbS0F2bvPu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afmjZK1cVd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hyperlink" Target="mailto:anhxuan_nguyen@chino.k12.ca.us"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mailto:Jennifer_Novick@chino.k12.ca.u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00"/>
        <p:cNvGrpSpPr/>
        <p:nvPr/>
      </p:nvGrpSpPr>
      <p:grpSpPr>
        <a:xfrm>
          <a:off x="0" y="0"/>
          <a:ext cx="0" cy="0"/>
          <a:chOff x="0" y="0"/>
          <a:chExt cx="0" cy="0"/>
        </a:xfrm>
      </p:grpSpPr>
      <p:sp>
        <p:nvSpPr>
          <p:cNvPr id="101" name="Google Shape;101;p1"/>
          <p:cNvSpPr txBox="1"/>
          <p:nvPr/>
        </p:nvSpPr>
        <p:spPr>
          <a:xfrm>
            <a:off x="3337017" y="-153204"/>
            <a:ext cx="2491737" cy="2975876"/>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None/>
            </a:pPr>
            <a:r>
              <a:rPr lang="en-US" sz="4400" b="1" i="0" u="none" strike="noStrike" cap="none" dirty="0">
                <a:solidFill>
                  <a:schemeClr val="lt1"/>
                </a:solidFill>
                <a:latin typeface="Inder"/>
                <a:ea typeface="Inder"/>
                <a:cs typeface="Inder"/>
                <a:sym typeface="Inder"/>
              </a:rPr>
              <a:t>Back to School Night</a:t>
            </a:r>
            <a:endParaRPr sz="4400" b="0" i="0" u="none" strike="noStrike" cap="none" dirty="0">
              <a:solidFill>
                <a:schemeClr val="lt1"/>
              </a:solidFill>
              <a:latin typeface="Inder"/>
              <a:ea typeface="Inder"/>
              <a:cs typeface="Inder"/>
              <a:sym typeface="Inder"/>
            </a:endParaRPr>
          </a:p>
          <a:p>
            <a:pPr marL="0" marR="0" lvl="0" indent="0" algn="ctr" rtl="0">
              <a:lnSpc>
                <a:spcPct val="90000"/>
              </a:lnSpc>
              <a:spcBef>
                <a:spcPts val="600"/>
              </a:spcBef>
              <a:spcAft>
                <a:spcPts val="600"/>
              </a:spcAft>
              <a:buNone/>
            </a:pPr>
            <a:r>
              <a:rPr lang="en-US" sz="2800" b="1" i="0" u="none" strike="noStrike" cap="none" dirty="0">
                <a:solidFill>
                  <a:schemeClr val="lt1"/>
                </a:solidFill>
                <a:latin typeface="Inder"/>
                <a:ea typeface="Inder"/>
                <a:cs typeface="Inder"/>
                <a:sym typeface="Inder"/>
              </a:rPr>
              <a:t>2024-2025</a:t>
            </a:r>
            <a:endParaRPr sz="2800" b="0" i="0" u="none" strike="noStrike" cap="none" dirty="0">
              <a:solidFill>
                <a:schemeClr val="lt1"/>
              </a:solidFill>
              <a:latin typeface="Inder"/>
              <a:ea typeface="Inder"/>
              <a:cs typeface="Inder"/>
              <a:sym typeface="Inder"/>
            </a:endParaRPr>
          </a:p>
        </p:txBody>
      </p:sp>
      <p:sp>
        <p:nvSpPr>
          <p:cNvPr id="102" name="Google Shape;102;p1"/>
          <p:cNvSpPr txBox="1">
            <a:spLocks noGrp="1"/>
          </p:cNvSpPr>
          <p:nvPr>
            <p:ph type="subTitle" idx="1"/>
          </p:nvPr>
        </p:nvSpPr>
        <p:spPr>
          <a:xfrm>
            <a:off x="2013041" y="5372473"/>
            <a:ext cx="2491737" cy="16920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lt1"/>
              </a:buClr>
              <a:buSzPts val="2000"/>
              <a:buNone/>
            </a:pPr>
            <a:r>
              <a:rPr lang="en-US" b="1" i="0" u="none" dirty="0">
                <a:solidFill>
                  <a:schemeClr val="lt1"/>
                </a:solidFill>
                <a:latin typeface="Arial"/>
                <a:ea typeface="Arial"/>
                <a:cs typeface="Arial"/>
                <a:sym typeface="Arial"/>
              </a:rPr>
              <a:t>MRS. NOVICK</a:t>
            </a:r>
          </a:p>
          <a:p>
            <a:pPr marL="0" lvl="0" indent="0" algn="l" rtl="0">
              <a:lnSpc>
                <a:spcPct val="90000"/>
              </a:lnSpc>
              <a:spcBef>
                <a:spcPts val="1000"/>
              </a:spcBef>
              <a:spcAft>
                <a:spcPts val="0"/>
              </a:spcAft>
              <a:buClr>
                <a:schemeClr val="lt1"/>
              </a:buClr>
              <a:buSzPts val="2000"/>
              <a:buNone/>
            </a:pPr>
            <a:r>
              <a:rPr lang="en-US" b="1" i="0" u="none" dirty="0">
                <a:solidFill>
                  <a:schemeClr val="lt1"/>
                </a:solidFill>
                <a:latin typeface="Arial"/>
                <a:ea typeface="Arial"/>
                <a:cs typeface="Arial"/>
                <a:sym typeface="Arial"/>
              </a:rPr>
              <a:t>SECOND GRADE</a:t>
            </a:r>
            <a:endParaRPr dirty="0">
              <a:solidFill>
                <a:schemeClr val="lt1"/>
              </a:solidFill>
              <a:latin typeface="Arial"/>
              <a:ea typeface="Arial"/>
              <a:cs typeface="Arial"/>
              <a:sym typeface="Arial"/>
            </a:endParaRPr>
          </a:p>
          <a:p>
            <a:pPr marL="0" lvl="0" indent="0" algn="l" rtl="0">
              <a:lnSpc>
                <a:spcPct val="90000"/>
              </a:lnSpc>
              <a:spcBef>
                <a:spcPts val="1000"/>
              </a:spcBef>
              <a:spcAft>
                <a:spcPts val="0"/>
              </a:spcAft>
              <a:buClr>
                <a:schemeClr val="lt1"/>
              </a:buClr>
              <a:buSzPts val="2000"/>
              <a:buNone/>
            </a:pPr>
            <a:r>
              <a:rPr lang="en-US" b="1" i="0" u="none" dirty="0">
                <a:solidFill>
                  <a:schemeClr val="lt1"/>
                </a:solidFill>
                <a:latin typeface="Arial"/>
                <a:ea typeface="Arial"/>
                <a:cs typeface="Arial"/>
                <a:sym typeface="Arial"/>
              </a:rPr>
              <a:t>TRACK C</a:t>
            </a:r>
            <a:endParaRPr dirty="0">
              <a:solidFill>
                <a:schemeClr val="lt1"/>
              </a:solidFill>
              <a:latin typeface="Arial"/>
              <a:ea typeface="Arial"/>
              <a:cs typeface="Arial"/>
              <a:sym typeface="Arial"/>
            </a:endParaRPr>
          </a:p>
        </p:txBody>
      </p:sp>
      <p:pic>
        <p:nvPicPr>
          <p:cNvPr id="103" name="Google Shape;103;p1"/>
          <p:cNvPicPr preferRelativeResize="0"/>
          <p:nvPr/>
        </p:nvPicPr>
        <p:blipFill rotWithShape="1">
          <a:blip r:embed="rId3">
            <a:alphaModFix/>
          </a:blip>
          <a:srcRect/>
          <a:stretch/>
        </p:blipFill>
        <p:spPr>
          <a:xfrm>
            <a:off x="2658334" y="2915227"/>
            <a:ext cx="4274795" cy="3942773"/>
          </a:xfrm>
          <a:prstGeom prst="rect">
            <a:avLst/>
          </a:prstGeom>
          <a:noFill/>
          <a:ln>
            <a:noFill/>
          </a:ln>
        </p:spPr>
      </p:pic>
      <p:sp>
        <p:nvSpPr>
          <p:cNvPr id="104" name="Google Shape;104;p1"/>
          <p:cNvSpPr/>
          <p:nvPr/>
        </p:nvSpPr>
        <p:spPr>
          <a:xfrm rot="10800000">
            <a:off x="97972" y="87086"/>
            <a:ext cx="8969828" cy="6792684"/>
          </a:xfrm>
          <a:prstGeom prst="rect">
            <a:avLst/>
          </a:prstGeom>
          <a:no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p41"/>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41"/>
          <p:cNvSpPr/>
          <p:nvPr/>
        </p:nvSpPr>
        <p:spPr>
          <a:xfrm rot="-2700000" flipH="1">
            <a:off x="-282117" y="-253670"/>
            <a:ext cx="137072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41"/>
          <p:cNvSpPr/>
          <p:nvPr/>
        </p:nvSpPr>
        <p:spPr>
          <a:xfrm rot="-2700000" flipH="1">
            <a:off x="668730" y="422146"/>
            <a:ext cx="484026" cy="64536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41"/>
          <p:cNvSpPr/>
          <p:nvPr/>
        </p:nvSpPr>
        <p:spPr>
          <a:xfrm rot="-2700000" flipH="1">
            <a:off x="7532611" y="655140"/>
            <a:ext cx="515604" cy="687472"/>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41"/>
          <p:cNvSpPr/>
          <p:nvPr/>
        </p:nvSpPr>
        <p:spPr>
          <a:xfrm rot="10800000" flipH="1">
            <a:off x="7017482" y="0"/>
            <a:ext cx="2126518"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41"/>
          <p:cNvSpPr/>
          <p:nvPr/>
        </p:nvSpPr>
        <p:spPr>
          <a:xfrm flipH="1">
            <a:off x="5982258" y="6115501"/>
            <a:ext cx="1120884" cy="742499"/>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4" name="Google Shape;204;p41"/>
          <p:cNvSpPr/>
          <p:nvPr/>
        </p:nvSpPr>
        <p:spPr>
          <a:xfrm flipH="1">
            <a:off x="5703060" y="6453143"/>
            <a:ext cx="611177" cy="404857"/>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41"/>
          <p:cNvSpPr txBox="1"/>
          <p:nvPr/>
        </p:nvSpPr>
        <p:spPr>
          <a:xfrm>
            <a:off x="2020636" y="102888"/>
            <a:ext cx="4371307"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dk1"/>
                </a:solidFill>
                <a:latin typeface="Inder"/>
                <a:ea typeface="Inder"/>
                <a:cs typeface="Inder"/>
                <a:sym typeface="Inder"/>
              </a:rPr>
              <a:t>Monthly Behavior Calendar to Record AIM High Points</a:t>
            </a:r>
            <a:endParaRPr/>
          </a:p>
        </p:txBody>
      </p:sp>
      <p:pic>
        <p:nvPicPr>
          <p:cNvPr id="6" name="Picture 5">
            <a:extLst>
              <a:ext uri="{FF2B5EF4-FFF2-40B4-BE49-F238E27FC236}">
                <a16:creationId xmlns:a16="http://schemas.microsoft.com/office/drawing/2014/main" id="{F85CF4D9-F5CC-8328-92F8-523C4027FB0C}"/>
              </a:ext>
            </a:extLst>
          </p:cNvPr>
          <p:cNvPicPr>
            <a:picLocks noChangeAspect="1"/>
          </p:cNvPicPr>
          <p:nvPr/>
        </p:nvPicPr>
        <p:blipFill>
          <a:blip r:embed="rId3"/>
          <a:stretch>
            <a:fillRect/>
          </a:stretch>
        </p:blipFill>
        <p:spPr>
          <a:xfrm>
            <a:off x="758227" y="1108859"/>
            <a:ext cx="7322514" cy="5496985"/>
          </a:xfrm>
          <a:prstGeom prst="rect">
            <a:avLst/>
          </a:prstGeom>
        </p:spPr>
      </p:pic>
    </p:spTree>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p11"/>
          <p:cNvSpPr txBox="1">
            <a:spLocks noGrp="1"/>
          </p:cNvSpPr>
          <p:nvPr>
            <p:ph type="title"/>
          </p:nvPr>
        </p:nvSpPr>
        <p:spPr>
          <a:xfrm>
            <a:off x="473202" y="640080"/>
            <a:ext cx="3614166" cy="148132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EEB1EC"/>
              </a:buClr>
              <a:buSzPts val="4500"/>
              <a:buFont typeface="Century Gothic"/>
              <a:buNone/>
            </a:pPr>
            <a:r>
              <a:rPr lang="en-US" sz="4300" b="1" i="0" u="none">
                <a:latin typeface="Inder"/>
                <a:ea typeface="Inder"/>
                <a:cs typeface="Inder"/>
                <a:sym typeface="Inder"/>
              </a:rPr>
              <a:t>Classwork</a:t>
            </a:r>
            <a:endParaRPr sz="4300">
              <a:latin typeface="Inder"/>
              <a:ea typeface="Inder"/>
              <a:cs typeface="Inder"/>
              <a:sym typeface="Inder"/>
            </a:endParaRPr>
          </a:p>
        </p:txBody>
      </p:sp>
      <p:sp>
        <p:nvSpPr>
          <p:cNvPr id="212" name="Google Shape;212;p11"/>
          <p:cNvSpPr txBox="1">
            <a:spLocks noGrp="1"/>
          </p:cNvSpPr>
          <p:nvPr>
            <p:ph type="body" idx="1"/>
          </p:nvPr>
        </p:nvSpPr>
        <p:spPr>
          <a:xfrm>
            <a:off x="473202" y="2670048"/>
            <a:ext cx="3614166" cy="3547872"/>
          </a:xfrm>
          <a:prstGeom prst="rect">
            <a:avLst/>
          </a:prstGeom>
          <a:noFill/>
          <a:ln>
            <a:noFill/>
          </a:ln>
        </p:spPr>
        <p:txBody>
          <a:bodyPr spcFirstLastPara="1" wrap="square" lIns="91425" tIns="45700" rIns="91425" bIns="45700" anchor="t" anchorCtr="0">
            <a:normAutofit fontScale="85000" lnSpcReduction="20000"/>
          </a:bodyPr>
          <a:lstStyle/>
          <a:p>
            <a:pPr marL="342900" marR="0" lvl="0" indent="-342900" algn="l" rtl="0">
              <a:lnSpc>
                <a:spcPct val="90000"/>
              </a:lnSpc>
              <a:spcBef>
                <a:spcPts val="0"/>
              </a:spcBef>
              <a:spcAft>
                <a:spcPts val="0"/>
              </a:spcAft>
              <a:buClr>
                <a:srgbClr val="EF53A5"/>
              </a:buClr>
              <a:buSzPct val="101357"/>
              <a:buFont typeface="Noto Sans Symbols"/>
              <a:buChar char="►"/>
            </a:pPr>
            <a:r>
              <a:rPr lang="en-US" sz="2600" b="0" i="0" u="none">
                <a:latin typeface="Inder"/>
                <a:ea typeface="Inder"/>
                <a:cs typeface="Inder"/>
                <a:sym typeface="Inder"/>
              </a:rPr>
              <a:t>It is important that each student completes his/her classwork.  If classwork is not finished in the time allotted, the student </a:t>
            </a:r>
            <a:r>
              <a:rPr lang="en-US" sz="2600">
                <a:latin typeface="Inder"/>
                <a:ea typeface="Inder"/>
                <a:cs typeface="Inder"/>
                <a:sym typeface="Inder"/>
              </a:rPr>
              <a:t>will</a:t>
            </a:r>
            <a:r>
              <a:rPr lang="en-US" sz="2600" i="1">
                <a:latin typeface="Inder"/>
                <a:ea typeface="Inder"/>
                <a:cs typeface="Inder"/>
                <a:sym typeface="Inder"/>
              </a:rPr>
              <a:t> </a:t>
            </a:r>
            <a:r>
              <a:rPr lang="en-US" sz="2600" b="0" i="0" u="none">
                <a:latin typeface="Inder"/>
                <a:ea typeface="Inder"/>
                <a:cs typeface="Inder"/>
                <a:sym typeface="Inder"/>
              </a:rPr>
              <a:t>have to complete it during recess or at home.</a:t>
            </a:r>
            <a:endParaRPr/>
          </a:p>
          <a:p>
            <a:pPr marL="0" marR="0" lvl="0" indent="0" algn="l" rtl="0">
              <a:lnSpc>
                <a:spcPct val="90000"/>
              </a:lnSpc>
              <a:spcBef>
                <a:spcPts val="0"/>
              </a:spcBef>
              <a:spcAft>
                <a:spcPts val="0"/>
              </a:spcAft>
              <a:buClr>
                <a:srgbClr val="EF53A5"/>
              </a:buClr>
              <a:buSzPct val="101357"/>
              <a:buNone/>
            </a:pPr>
            <a:r>
              <a:rPr lang="en-US" sz="2600">
                <a:latin typeface="Inder"/>
                <a:ea typeface="Inder"/>
                <a:cs typeface="Inder"/>
                <a:sym typeface="Inder"/>
              </a:rPr>
              <a:t>    Please check your</a:t>
            </a:r>
            <a:endParaRPr/>
          </a:p>
          <a:p>
            <a:pPr marL="0" lvl="0" indent="0" algn="l" rtl="0">
              <a:lnSpc>
                <a:spcPct val="90000"/>
              </a:lnSpc>
              <a:spcBef>
                <a:spcPts val="0"/>
              </a:spcBef>
              <a:spcAft>
                <a:spcPts val="0"/>
              </a:spcAft>
              <a:buClr>
                <a:srgbClr val="EF53A5"/>
              </a:buClr>
              <a:buSzPct val="101357"/>
              <a:buNone/>
            </a:pPr>
            <a:r>
              <a:rPr lang="en-US" sz="2600">
                <a:latin typeface="Inder"/>
                <a:ea typeface="Inder"/>
                <a:cs typeface="Inder"/>
                <a:sym typeface="Inder"/>
              </a:rPr>
              <a:t>    child’s take home</a:t>
            </a:r>
            <a:endParaRPr/>
          </a:p>
          <a:p>
            <a:pPr marL="0" lvl="0" indent="0" algn="l" rtl="0">
              <a:lnSpc>
                <a:spcPct val="90000"/>
              </a:lnSpc>
              <a:spcBef>
                <a:spcPts val="0"/>
              </a:spcBef>
              <a:spcAft>
                <a:spcPts val="0"/>
              </a:spcAft>
              <a:buClr>
                <a:srgbClr val="EF53A5"/>
              </a:buClr>
              <a:buSzPct val="101357"/>
              <a:buNone/>
            </a:pPr>
            <a:r>
              <a:rPr lang="en-US" sz="2600">
                <a:latin typeface="Inder"/>
                <a:ea typeface="Inder"/>
                <a:cs typeface="Inder"/>
                <a:sym typeface="Inder"/>
              </a:rPr>
              <a:t>    folder daily.</a:t>
            </a:r>
            <a:endParaRPr sz="2600" b="0" i="0" u="none">
              <a:latin typeface="Inder"/>
              <a:ea typeface="Inder"/>
              <a:cs typeface="Inder"/>
              <a:sym typeface="Inder"/>
            </a:endParaRPr>
          </a:p>
          <a:p>
            <a:pPr marL="0" lvl="0" indent="0" algn="l" rtl="0">
              <a:lnSpc>
                <a:spcPct val="90000"/>
              </a:lnSpc>
              <a:spcBef>
                <a:spcPts val="0"/>
              </a:spcBef>
              <a:spcAft>
                <a:spcPts val="0"/>
              </a:spcAft>
              <a:buClr>
                <a:srgbClr val="EF53A5"/>
              </a:buClr>
              <a:buSzPct val="101357"/>
              <a:buNone/>
            </a:pPr>
            <a:r>
              <a:rPr lang="en-US" sz="2600">
                <a:latin typeface="Inder"/>
                <a:ea typeface="Inder"/>
                <a:cs typeface="Inder"/>
                <a:sym typeface="Inder"/>
              </a:rPr>
              <a:t> </a:t>
            </a:r>
            <a:endParaRPr sz="1900"/>
          </a:p>
          <a:p>
            <a:pPr marL="342900" marR="0" lvl="0" indent="-200660" algn="l" rtl="0">
              <a:lnSpc>
                <a:spcPct val="90000"/>
              </a:lnSpc>
              <a:spcBef>
                <a:spcPts val="1000"/>
              </a:spcBef>
              <a:spcAft>
                <a:spcPts val="0"/>
              </a:spcAft>
              <a:buClr>
                <a:srgbClr val="EF53A5"/>
              </a:buClr>
              <a:buSzPct val="138699"/>
              <a:buFont typeface="Noto Sans Symbols"/>
              <a:buNone/>
            </a:pPr>
            <a:endParaRPr sz="1900" b="0" i="0" u="none">
              <a:latin typeface="Century Gothic"/>
              <a:ea typeface="Century Gothic"/>
              <a:cs typeface="Century Gothic"/>
              <a:sym typeface="Century Gothic"/>
            </a:endParaRPr>
          </a:p>
        </p:txBody>
      </p:sp>
      <p:pic>
        <p:nvPicPr>
          <p:cNvPr id="213" name="Google Shape;213;p11" descr="Image result for class work"/>
          <p:cNvPicPr preferRelativeResize="0"/>
          <p:nvPr/>
        </p:nvPicPr>
        <p:blipFill rotWithShape="1">
          <a:blip r:embed="rId3">
            <a:alphaModFix/>
          </a:blip>
          <a:srcRect/>
          <a:stretch/>
        </p:blipFill>
        <p:spPr>
          <a:xfrm>
            <a:off x="4574286" y="1898783"/>
            <a:ext cx="4094226" cy="3060433"/>
          </a:xfrm>
          <a:prstGeom prst="rect">
            <a:avLst/>
          </a:prstGeom>
          <a:noFill/>
          <a:ln>
            <a:noFill/>
          </a:ln>
        </p:spPr>
      </p:pic>
      <p:sp>
        <p:nvSpPr>
          <p:cNvPr id="214" name="Google Shape;214;p11"/>
          <p:cNvSpPr/>
          <p:nvPr/>
        </p:nvSpPr>
        <p:spPr>
          <a:xfrm rot="10800000">
            <a:off x="22860" y="0"/>
            <a:ext cx="9098280"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ransition>
    <p:strips dir="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sp>
        <p:nvSpPr>
          <p:cNvPr id="220" name="Google Shape;220;p7"/>
          <p:cNvSpPr txBox="1">
            <a:spLocks noGrp="1"/>
          </p:cNvSpPr>
          <p:nvPr>
            <p:ph type="title"/>
          </p:nvPr>
        </p:nvSpPr>
        <p:spPr>
          <a:xfrm>
            <a:off x="429369" y="197899"/>
            <a:ext cx="8263890" cy="14344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EEB1EC"/>
              </a:buClr>
              <a:buSzPts val="4500"/>
              <a:buFont typeface="Century Gothic"/>
              <a:buNone/>
            </a:pPr>
            <a:r>
              <a:rPr lang="en-US" sz="4300" b="1" i="0" u="none">
                <a:latin typeface="Inder"/>
                <a:ea typeface="Inder"/>
                <a:cs typeface="Inder"/>
                <a:sym typeface="Inder"/>
              </a:rPr>
              <a:t>Grading Policy</a:t>
            </a:r>
            <a:endParaRPr sz="4300">
              <a:latin typeface="Inder"/>
              <a:ea typeface="Inder"/>
              <a:cs typeface="Inder"/>
              <a:sym typeface="Inder"/>
            </a:endParaRPr>
          </a:p>
        </p:txBody>
      </p:sp>
      <p:grpSp>
        <p:nvGrpSpPr>
          <p:cNvPr id="221" name="Google Shape;221;p7"/>
          <p:cNvGrpSpPr/>
          <p:nvPr/>
        </p:nvGrpSpPr>
        <p:grpSpPr>
          <a:xfrm>
            <a:off x="429369" y="2077729"/>
            <a:ext cx="5006230" cy="1444949"/>
            <a:chOff x="0" y="6413"/>
            <a:chExt cx="5006230" cy="1444949"/>
          </a:xfrm>
        </p:grpSpPr>
        <p:sp>
          <p:nvSpPr>
            <p:cNvPr id="222" name="Google Shape;222;p7"/>
            <p:cNvSpPr/>
            <p:nvPr/>
          </p:nvSpPr>
          <p:spPr>
            <a:xfrm>
              <a:off x="0" y="6413"/>
              <a:ext cx="5006230" cy="1444949"/>
            </a:xfrm>
            <a:prstGeom prst="roundRect">
              <a:avLst>
                <a:gd name="adj" fmla="val 16667"/>
              </a:avLst>
            </a:prstGeom>
            <a:solidFill>
              <a:srgbClr val="599B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txBox="1"/>
            <p:nvPr/>
          </p:nvSpPr>
          <p:spPr>
            <a:xfrm>
              <a:off x="70537" y="76950"/>
              <a:ext cx="4865156" cy="1303875"/>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Century Gothic"/>
                <a:buNone/>
              </a:pPr>
              <a:r>
                <a:rPr lang="en-US" sz="2000" b="0" i="0">
                  <a:solidFill>
                    <a:schemeClr val="lt1"/>
                  </a:solidFill>
                  <a:latin typeface="Century Gothic"/>
                  <a:ea typeface="Century Gothic"/>
                  <a:cs typeface="Century Gothic"/>
                  <a:sym typeface="Century Gothic"/>
                </a:rPr>
                <a:t>All grades are a combination of class work, tests, quizzes, class participation, homework, and/or teacher observation.</a:t>
              </a:r>
              <a:endParaRPr sz="2000">
                <a:solidFill>
                  <a:schemeClr val="lt1"/>
                </a:solidFill>
                <a:latin typeface="Century Gothic"/>
                <a:ea typeface="Century Gothic"/>
                <a:cs typeface="Century Gothic"/>
                <a:sym typeface="Century Gothic"/>
              </a:endParaRPr>
            </a:p>
          </p:txBody>
        </p:sp>
      </p:grpSp>
      <p:sp>
        <p:nvSpPr>
          <p:cNvPr id="224" name="Google Shape;224;p7"/>
          <p:cNvSpPr txBox="1"/>
          <p:nvPr/>
        </p:nvSpPr>
        <p:spPr>
          <a:xfrm>
            <a:off x="565150" y="1963737"/>
            <a:ext cx="184150" cy="9848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400"/>
              <a:buFont typeface="Century Gothic"/>
              <a:buNone/>
            </a:pPr>
            <a:endParaRPr sz="2400" b="0" i="0" u="none">
              <a:solidFill>
                <a:schemeClr val="lt1"/>
              </a:solidFill>
              <a:latin typeface="Comic Sans MS"/>
              <a:ea typeface="Comic Sans MS"/>
              <a:cs typeface="Comic Sans MS"/>
              <a:sym typeface="Comic Sans MS"/>
            </a:endParaRPr>
          </a:p>
          <a:p>
            <a:pPr marL="0" marR="0" lvl="0" indent="0" algn="l" rtl="0">
              <a:spcBef>
                <a:spcPts val="600"/>
              </a:spcBef>
              <a:spcAft>
                <a:spcPts val="600"/>
              </a:spcAft>
              <a:buClr>
                <a:schemeClr val="dk1"/>
              </a:buClr>
              <a:buSzPts val="2400"/>
              <a:buFont typeface="Calibri"/>
              <a:buNone/>
            </a:pPr>
            <a:endParaRPr sz="2400" b="0" i="0" u="none">
              <a:solidFill>
                <a:schemeClr val="lt1"/>
              </a:solidFill>
              <a:latin typeface="Comic Sans MS"/>
              <a:ea typeface="Comic Sans MS"/>
              <a:cs typeface="Comic Sans MS"/>
              <a:sym typeface="Comic Sans MS"/>
            </a:endParaRPr>
          </a:p>
        </p:txBody>
      </p:sp>
      <p:sp>
        <p:nvSpPr>
          <p:cNvPr id="225" name="Google Shape;225;p7"/>
          <p:cNvSpPr/>
          <p:nvPr/>
        </p:nvSpPr>
        <p:spPr>
          <a:xfrm rot="10800000">
            <a:off x="7620" y="0"/>
            <a:ext cx="9136380"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6" name="Google Shape;226;p7" descr="Text, letter&#10;&#10;Description automatically generated"/>
          <p:cNvPicPr preferRelativeResize="0"/>
          <p:nvPr/>
        </p:nvPicPr>
        <p:blipFill rotWithShape="1">
          <a:blip r:embed="rId3">
            <a:alphaModFix/>
          </a:blip>
          <a:srcRect/>
          <a:stretch/>
        </p:blipFill>
        <p:spPr>
          <a:xfrm>
            <a:off x="4901837" y="3689690"/>
            <a:ext cx="3435822" cy="2834553"/>
          </a:xfrm>
          <a:prstGeom prst="rect">
            <a:avLst/>
          </a:prstGeom>
          <a:noFill/>
          <a:ln>
            <a:noFill/>
          </a:ln>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0"/>
        <p:cNvGrpSpPr/>
        <p:nvPr/>
      </p:nvGrpSpPr>
      <p:grpSpPr>
        <a:xfrm>
          <a:off x="0" y="0"/>
          <a:ext cx="0" cy="0"/>
          <a:chOff x="0" y="0"/>
          <a:chExt cx="0" cy="0"/>
        </a:xfrm>
      </p:grpSpPr>
      <p:sp>
        <p:nvSpPr>
          <p:cNvPr id="231" name="Google Shape;231;p10"/>
          <p:cNvSpPr txBox="1">
            <a:spLocks noGrp="1"/>
          </p:cNvSpPr>
          <p:nvPr>
            <p:ph type="title"/>
          </p:nvPr>
        </p:nvSpPr>
        <p:spPr>
          <a:xfrm>
            <a:off x="368850" y="701633"/>
            <a:ext cx="2425514" cy="296685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EEB1EC"/>
              </a:buClr>
              <a:buSzPts val="4000"/>
              <a:buFont typeface="Inder"/>
              <a:buNone/>
            </a:pPr>
            <a:r>
              <a:rPr lang="en-US" sz="4300" b="1" i="0" u="none">
                <a:solidFill>
                  <a:schemeClr val="dk1"/>
                </a:solidFill>
                <a:latin typeface="Inder"/>
                <a:ea typeface="Inder"/>
                <a:cs typeface="Inder"/>
                <a:sym typeface="Inder"/>
              </a:rPr>
              <a:t>Grading Scale</a:t>
            </a:r>
            <a:endParaRPr sz="4300">
              <a:solidFill>
                <a:schemeClr val="dk1"/>
              </a:solidFill>
              <a:latin typeface="Inder"/>
              <a:ea typeface="Inder"/>
              <a:cs typeface="Inder"/>
              <a:sym typeface="Inder"/>
            </a:endParaRPr>
          </a:p>
        </p:txBody>
      </p:sp>
      <p:pic>
        <p:nvPicPr>
          <p:cNvPr id="232" name="Google Shape;232;p10" descr="Image result for grade clip art"/>
          <p:cNvPicPr preferRelativeResize="0"/>
          <p:nvPr/>
        </p:nvPicPr>
        <p:blipFill rotWithShape="1">
          <a:blip r:embed="rId3">
            <a:alphaModFix/>
          </a:blip>
          <a:srcRect/>
          <a:stretch/>
        </p:blipFill>
        <p:spPr>
          <a:xfrm>
            <a:off x="790129" y="701633"/>
            <a:ext cx="1582957" cy="1301338"/>
          </a:xfrm>
          <a:prstGeom prst="rect">
            <a:avLst/>
          </a:prstGeom>
          <a:noFill/>
          <a:ln>
            <a:noFill/>
          </a:ln>
        </p:spPr>
      </p:pic>
      <p:graphicFrame>
        <p:nvGraphicFramePr>
          <p:cNvPr id="233" name="Google Shape;233;p10"/>
          <p:cNvGraphicFramePr/>
          <p:nvPr>
            <p:extLst>
              <p:ext uri="{D42A27DB-BD31-4B8C-83A1-F6EECF244321}">
                <p14:modId xmlns:p14="http://schemas.microsoft.com/office/powerpoint/2010/main" val="1847016242"/>
              </p:ext>
            </p:extLst>
          </p:nvPr>
        </p:nvGraphicFramePr>
        <p:xfrm>
          <a:off x="3798127" y="281940"/>
          <a:ext cx="4827828" cy="6450363"/>
        </p:xfrm>
        <a:graphic>
          <a:graphicData uri="http://schemas.openxmlformats.org/drawingml/2006/table">
            <a:tbl>
              <a:tblPr firstRow="1" bandRow="1">
                <a:noFill/>
                <a:tableStyleId>{713BEB18-4BE7-436E-B659-1C650AFB039E}</a:tableStyleId>
              </a:tblPr>
              <a:tblGrid>
                <a:gridCol w="2202553">
                  <a:extLst>
                    <a:ext uri="{9D8B030D-6E8A-4147-A177-3AD203B41FA5}">
                      <a16:colId xmlns:a16="http://schemas.microsoft.com/office/drawing/2014/main" val="20000"/>
                    </a:ext>
                  </a:extLst>
                </a:gridCol>
                <a:gridCol w="2625275">
                  <a:extLst>
                    <a:ext uri="{9D8B030D-6E8A-4147-A177-3AD203B41FA5}">
                      <a16:colId xmlns:a16="http://schemas.microsoft.com/office/drawing/2014/main" val="20001"/>
                    </a:ext>
                  </a:extLst>
                </a:gridCol>
              </a:tblGrid>
              <a:tr h="699323">
                <a:tc>
                  <a:txBody>
                    <a:bodyPr/>
                    <a:lstStyle/>
                    <a:p>
                      <a:pPr marL="0" marR="0" lvl="0" indent="0" algn="ctr" rtl="0">
                        <a:lnSpc>
                          <a:spcPct val="100000"/>
                        </a:lnSpc>
                        <a:spcBef>
                          <a:spcPts val="0"/>
                        </a:spcBef>
                        <a:spcAft>
                          <a:spcPts val="0"/>
                        </a:spcAft>
                        <a:buClr>
                          <a:srgbClr val="FFFFFF"/>
                        </a:buClr>
                        <a:buSzPts val="2400"/>
                        <a:buFont typeface="Century Gothic"/>
                        <a:buNone/>
                      </a:pPr>
                      <a:r>
                        <a:rPr lang="en-US" sz="2100" b="0" i="0" u="none" strike="noStrike" cap="none">
                          <a:solidFill>
                            <a:srgbClr val="FFFFFF"/>
                          </a:solidFill>
                          <a:latin typeface="Century Gothic"/>
                          <a:ea typeface="Century Gothic"/>
                          <a:cs typeface="Century Gothic"/>
                          <a:sym typeface="Century Gothic"/>
                        </a:rPr>
                        <a:t>Grade/Number</a:t>
                      </a:r>
                      <a:endParaRPr sz="1200" u="none" strike="noStrike" cap="none"/>
                    </a:p>
                  </a:txBody>
                  <a:tcPr marL="81400" marR="81400" marT="40700" marB="40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2"/>
                    </a:solidFill>
                  </a:tcPr>
                </a:tc>
                <a:tc>
                  <a:txBody>
                    <a:bodyPr/>
                    <a:lstStyle/>
                    <a:p>
                      <a:pPr marL="0" marR="0" lvl="0" indent="0" algn="ctr" rtl="0">
                        <a:lnSpc>
                          <a:spcPct val="100000"/>
                        </a:lnSpc>
                        <a:spcBef>
                          <a:spcPts val="0"/>
                        </a:spcBef>
                        <a:spcAft>
                          <a:spcPts val="0"/>
                        </a:spcAft>
                        <a:buClr>
                          <a:srgbClr val="FFFFFF"/>
                        </a:buClr>
                        <a:buSzPts val="2400"/>
                        <a:buFont typeface="Century Gothic"/>
                        <a:buNone/>
                      </a:pPr>
                      <a:r>
                        <a:rPr lang="en-US" sz="2100" b="0" i="0" u="none" strike="noStrike" cap="none" dirty="0">
                          <a:solidFill>
                            <a:srgbClr val="FFFFFF"/>
                          </a:solidFill>
                          <a:latin typeface="Century Gothic"/>
                          <a:ea typeface="Century Gothic"/>
                          <a:cs typeface="Century Gothic"/>
                          <a:sym typeface="Century Gothic"/>
                        </a:rPr>
                        <a:t>Meaning</a:t>
                      </a:r>
                      <a:endParaRPr sz="1200" u="none" strike="noStrike" cap="none" dirty="0"/>
                    </a:p>
                  </a:txBody>
                  <a:tcPr marL="81400" marR="81400" marT="40700" marB="40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1253775">
                <a:tc>
                  <a:txBody>
                    <a:bodyPr/>
                    <a:lstStyle/>
                    <a:p>
                      <a:pPr marL="0" marR="0" lvl="0" indent="0" algn="ctr" rtl="0">
                        <a:lnSpc>
                          <a:spcPct val="100000"/>
                        </a:lnSpc>
                        <a:spcBef>
                          <a:spcPts val="0"/>
                        </a:spcBef>
                        <a:spcAft>
                          <a:spcPts val="0"/>
                        </a:spcAft>
                        <a:buClr>
                          <a:srgbClr val="000000"/>
                        </a:buClr>
                        <a:buSzPts val="2400"/>
                        <a:buFont typeface="Century Gothic"/>
                        <a:buNone/>
                      </a:pPr>
                      <a:r>
                        <a:rPr lang="en-US" sz="2100" b="1" i="0" u="none" strike="noStrike" cap="none" dirty="0">
                          <a:solidFill>
                            <a:srgbClr val="000000"/>
                          </a:solidFill>
                          <a:latin typeface="Century Gothic"/>
                          <a:ea typeface="Century Gothic"/>
                          <a:cs typeface="Century Gothic"/>
                          <a:sym typeface="Century Gothic"/>
                        </a:rPr>
                        <a:t>4- Excelling</a:t>
                      </a:r>
                      <a:endParaRPr sz="1200" u="none" strike="noStrike" cap="none" dirty="0"/>
                    </a:p>
                  </a:txBody>
                  <a:tcPr marL="81400" marR="81400" marT="40700" marB="407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4CED5"/>
                    </a:solidFill>
                  </a:tcPr>
                </a:tc>
                <a:tc>
                  <a:txBody>
                    <a:bodyPr/>
                    <a:lstStyle/>
                    <a:p>
                      <a:pPr marL="0" marR="0" lvl="0" indent="0" algn="l" rtl="0">
                        <a:lnSpc>
                          <a:spcPct val="100000"/>
                        </a:lnSpc>
                        <a:spcBef>
                          <a:spcPts val="0"/>
                        </a:spcBef>
                        <a:spcAft>
                          <a:spcPts val="0"/>
                        </a:spcAft>
                        <a:buClr>
                          <a:srgbClr val="000000"/>
                        </a:buClr>
                        <a:buSzPts val="1400"/>
                        <a:buFont typeface="Century Gothic"/>
                        <a:buNone/>
                      </a:pPr>
                      <a:r>
                        <a:rPr lang="en-US" sz="1200" b="0" i="0" u="none" strike="noStrike" cap="none" dirty="0">
                          <a:solidFill>
                            <a:srgbClr val="000000"/>
                          </a:solidFill>
                          <a:effectLst/>
                          <a:latin typeface="Century Gothic" panose="020B0502020202020204" pitchFamily="34" charset="0"/>
                          <a:ea typeface="Arial"/>
                          <a:cs typeface="Arial" panose="020B0604020202020204" pitchFamily="34" charset="0"/>
                          <a:sym typeface="Arial"/>
                        </a:rPr>
                        <a:t>Students at the Excelling level of performance are consistently performing at grade level, can demonstrate independence, and can extend the grade level standards, when applicable, expected at this point of the school year. </a:t>
                      </a:r>
                      <a:r>
                        <a:rPr lang="en-US" sz="1400" b="0" i="0" u="none" strike="noStrike" cap="none" dirty="0">
                          <a:solidFill>
                            <a:srgbClr val="000000"/>
                          </a:solidFill>
                          <a:effectLst/>
                          <a:latin typeface="Arial"/>
                          <a:ea typeface="Arial"/>
                          <a:cs typeface="Arial"/>
                          <a:sym typeface="Arial"/>
                        </a:rPr>
                        <a:t>  </a:t>
                      </a:r>
                      <a:endParaRPr sz="1200" u="none" strike="noStrike" cap="none" dirty="0"/>
                    </a:p>
                  </a:txBody>
                  <a:tcPr marL="81400" marR="81400" marT="40700" marB="40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4CED5"/>
                    </a:solidFill>
                  </a:tcPr>
                </a:tc>
                <a:extLst>
                  <a:ext uri="{0D108BD9-81ED-4DB2-BD59-A6C34878D82A}">
                    <a16:rowId xmlns:a16="http://schemas.microsoft.com/office/drawing/2014/main" val="10001"/>
                  </a:ext>
                </a:extLst>
              </a:tr>
              <a:tr h="1253775">
                <a:tc>
                  <a:txBody>
                    <a:bodyPr/>
                    <a:lstStyle/>
                    <a:p>
                      <a:pPr marL="0" marR="0" lvl="0" indent="0" algn="ctr" rtl="0">
                        <a:lnSpc>
                          <a:spcPct val="100000"/>
                        </a:lnSpc>
                        <a:spcBef>
                          <a:spcPts val="0"/>
                        </a:spcBef>
                        <a:spcAft>
                          <a:spcPts val="0"/>
                        </a:spcAft>
                        <a:buClr>
                          <a:srgbClr val="000000"/>
                        </a:buClr>
                        <a:buSzPts val="2400"/>
                        <a:buFont typeface="Century Gothic"/>
                        <a:buNone/>
                      </a:pPr>
                      <a:r>
                        <a:rPr lang="en-US" sz="2100" b="1" i="0" u="none" strike="noStrike" cap="none">
                          <a:solidFill>
                            <a:srgbClr val="000000"/>
                          </a:solidFill>
                          <a:latin typeface="Century Gothic"/>
                          <a:ea typeface="Century Gothic"/>
                          <a:cs typeface="Century Gothic"/>
                          <a:sym typeface="Century Gothic"/>
                        </a:rPr>
                        <a:t>3- Achieving</a:t>
                      </a:r>
                      <a:endParaRPr sz="1200" u="none" strike="noStrike" cap="none"/>
                    </a:p>
                  </a:txBody>
                  <a:tcPr marL="81400" marR="81400" marT="40700" marB="407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AE8EB"/>
                    </a:solidFill>
                  </a:tcPr>
                </a:tc>
                <a:tc>
                  <a:txBody>
                    <a:bodyPr/>
                    <a:lstStyle/>
                    <a:p>
                      <a:pPr marL="0" marR="0" lvl="0" indent="0" algn="l" rtl="0">
                        <a:lnSpc>
                          <a:spcPct val="100000"/>
                        </a:lnSpc>
                        <a:spcBef>
                          <a:spcPts val="0"/>
                        </a:spcBef>
                        <a:spcAft>
                          <a:spcPts val="0"/>
                        </a:spcAft>
                        <a:buClr>
                          <a:srgbClr val="000000"/>
                        </a:buClr>
                        <a:buSzPts val="1400"/>
                        <a:buFont typeface="Century Gothic"/>
                        <a:buNone/>
                      </a:pPr>
                      <a:r>
                        <a:rPr lang="en-US" sz="1200" b="0" i="0" u="none" strike="noStrike" cap="none" dirty="0">
                          <a:solidFill>
                            <a:srgbClr val="000000"/>
                          </a:solidFill>
                          <a:effectLst/>
                          <a:latin typeface="Century Gothic" panose="020B0502020202020204" pitchFamily="34" charset="0"/>
                          <a:ea typeface="Arial"/>
                          <a:cs typeface="Arial"/>
                          <a:sym typeface="Arial"/>
                        </a:rPr>
                        <a:t>Students at the Achieving level of performance demonstrate an adequate understanding of and ability to apply skills needed to meet grade level standards expected at this point of the school year. </a:t>
                      </a:r>
                      <a:r>
                        <a:rPr lang="en-US" sz="1400" b="0" i="0" u="none" strike="noStrike" cap="none" dirty="0">
                          <a:solidFill>
                            <a:srgbClr val="000000"/>
                          </a:solidFill>
                          <a:effectLst/>
                          <a:latin typeface="Arial"/>
                          <a:ea typeface="Arial"/>
                          <a:cs typeface="Arial"/>
                          <a:sym typeface="Arial"/>
                        </a:rPr>
                        <a:t> </a:t>
                      </a:r>
                      <a:endParaRPr sz="1200" u="none" strike="noStrike" cap="none" dirty="0"/>
                    </a:p>
                  </a:txBody>
                  <a:tcPr marL="81400" marR="81400" marT="40700" marB="40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AE8EB"/>
                    </a:solidFill>
                  </a:tcPr>
                </a:tc>
                <a:extLst>
                  <a:ext uri="{0D108BD9-81ED-4DB2-BD59-A6C34878D82A}">
                    <a16:rowId xmlns:a16="http://schemas.microsoft.com/office/drawing/2014/main" val="10002"/>
                  </a:ext>
                </a:extLst>
              </a:tr>
              <a:tr h="1253775">
                <a:tc>
                  <a:txBody>
                    <a:bodyPr/>
                    <a:lstStyle/>
                    <a:p>
                      <a:pPr marL="0" marR="0" lvl="0" indent="0" algn="ctr" rtl="0">
                        <a:lnSpc>
                          <a:spcPct val="100000"/>
                        </a:lnSpc>
                        <a:spcBef>
                          <a:spcPts val="0"/>
                        </a:spcBef>
                        <a:spcAft>
                          <a:spcPts val="0"/>
                        </a:spcAft>
                        <a:buClr>
                          <a:srgbClr val="000000"/>
                        </a:buClr>
                        <a:buSzPts val="2400"/>
                        <a:buFont typeface="Century Gothic"/>
                        <a:buNone/>
                      </a:pPr>
                      <a:r>
                        <a:rPr lang="en-US" sz="2100" b="1" i="0" u="none" strike="noStrike" cap="none">
                          <a:solidFill>
                            <a:srgbClr val="000000"/>
                          </a:solidFill>
                          <a:latin typeface="Century Gothic"/>
                          <a:ea typeface="Century Gothic"/>
                          <a:cs typeface="Century Gothic"/>
                          <a:sym typeface="Century Gothic"/>
                        </a:rPr>
                        <a:t>2- Progressing</a:t>
                      </a:r>
                      <a:endParaRPr sz="1200" u="none" strike="noStrike" cap="none"/>
                    </a:p>
                  </a:txBody>
                  <a:tcPr marL="81400" marR="81400" marT="40700" marB="407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4CED5"/>
                    </a:solidFill>
                  </a:tcPr>
                </a:tc>
                <a:tc>
                  <a:txBody>
                    <a:bodyPr/>
                    <a:lstStyle/>
                    <a:p>
                      <a:r>
                        <a:rPr lang="en-US" sz="1200" b="0" i="0" u="none" strike="noStrike" cap="none" dirty="0">
                          <a:solidFill>
                            <a:srgbClr val="000000"/>
                          </a:solidFill>
                          <a:effectLst/>
                          <a:latin typeface="Century Gothic" panose="020B0502020202020204" pitchFamily="34" charset="0"/>
                          <a:ea typeface="Arial"/>
                          <a:cs typeface="Arial"/>
                          <a:sym typeface="Arial"/>
                        </a:rPr>
                        <a:t>Students at the Progressing level of performance are partially meeting the grade level standards expected at this point in the school year. </a:t>
                      </a:r>
                    </a:p>
                    <a:p>
                      <a:br>
                        <a:rPr lang="en-US" sz="1400" b="0" i="0" u="none" strike="noStrike" cap="none" dirty="0">
                          <a:solidFill>
                            <a:srgbClr val="000000"/>
                          </a:solidFill>
                          <a:effectLst/>
                          <a:latin typeface="Arial"/>
                          <a:ea typeface="Arial"/>
                          <a:cs typeface="Arial"/>
                          <a:sym typeface="Arial"/>
                        </a:rPr>
                      </a:br>
                      <a:endParaRPr sz="1200" u="none" strike="noStrike" cap="none" dirty="0"/>
                    </a:p>
                  </a:txBody>
                  <a:tcPr marL="81400" marR="81400" marT="40700" marB="40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4CED5"/>
                    </a:solidFill>
                  </a:tcPr>
                </a:tc>
                <a:extLst>
                  <a:ext uri="{0D108BD9-81ED-4DB2-BD59-A6C34878D82A}">
                    <a16:rowId xmlns:a16="http://schemas.microsoft.com/office/drawing/2014/main" val="10003"/>
                  </a:ext>
                </a:extLst>
              </a:tr>
              <a:tr h="1253775">
                <a:tc>
                  <a:txBody>
                    <a:bodyPr/>
                    <a:lstStyle/>
                    <a:p>
                      <a:pPr marL="0" marR="0" lvl="0" indent="0" algn="ctr" rtl="0">
                        <a:lnSpc>
                          <a:spcPct val="100000"/>
                        </a:lnSpc>
                        <a:spcBef>
                          <a:spcPts val="0"/>
                        </a:spcBef>
                        <a:spcAft>
                          <a:spcPts val="0"/>
                        </a:spcAft>
                        <a:buClr>
                          <a:srgbClr val="000000"/>
                        </a:buClr>
                        <a:buSzPts val="2400"/>
                        <a:buFont typeface="Century Gothic"/>
                        <a:buNone/>
                      </a:pPr>
                      <a:r>
                        <a:rPr lang="en-US" sz="2100" b="1" i="0" u="none" strike="noStrike" cap="none" dirty="0">
                          <a:solidFill>
                            <a:srgbClr val="000000"/>
                          </a:solidFill>
                          <a:latin typeface="Century Gothic"/>
                          <a:ea typeface="Century Gothic"/>
                          <a:cs typeface="Century Gothic"/>
                          <a:sym typeface="Century Gothic"/>
                        </a:rPr>
                        <a:t>1- Beginning</a:t>
                      </a:r>
                      <a:endParaRPr sz="1200" u="none" strike="noStrike" cap="none" dirty="0"/>
                    </a:p>
                  </a:txBody>
                  <a:tcPr marL="81400" marR="81400" marT="40700" marB="407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AE8EB"/>
                    </a:solidFill>
                  </a:tcPr>
                </a:tc>
                <a:tc>
                  <a:txBody>
                    <a:bodyPr/>
                    <a:lstStyle/>
                    <a:p>
                      <a:r>
                        <a:rPr lang="en-US" sz="1200" b="0" i="0" u="none" strike="noStrike" cap="none" dirty="0">
                          <a:solidFill>
                            <a:srgbClr val="000000"/>
                          </a:solidFill>
                          <a:effectLst/>
                          <a:latin typeface="Century Gothic" panose="020B0502020202020204" pitchFamily="34" charset="0"/>
                          <a:ea typeface="Arial"/>
                          <a:cs typeface="Arial"/>
                          <a:sym typeface="Arial"/>
                        </a:rPr>
                        <a:t>Students at the Beginning/Standard Not Met are not yet meeting the grade level standards expected at this point of the school year. </a:t>
                      </a:r>
                    </a:p>
                    <a:p>
                      <a:br>
                        <a:rPr lang="en-US" sz="1400" b="0" i="0" u="none" strike="noStrike" cap="none" dirty="0">
                          <a:solidFill>
                            <a:srgbClr val="000000"/>
                          </a:solidFill>
                          <a:effectLst/>
                          <a:latin typeface="Arial"/>
                          <a:ea typeface="Arial"/>
                          <a:cs typeface="Arial"/>
                          <a:sym typeface="Arial"/>
                        </a:rPr>
                      </a:br>
                      <a:endParaRPr sz="1200" u="none" strike="noStrike" cap="none" dirty="0"/>
                    </a:p>
                  </a:txBody>
                  <a:tcPr marL="81400" marR="81400" marT="40700" marB="40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AE8EB"/>
                    </a:solidFill>
                  </a:tcPr>
                </a:tc>
                <a:extLst>
                  <a:ext uri="{0D108BD9-81ED-4DB2-BD59-A6C34878D82A}">
                    <a16:rowId xmlns:a16="http://schemas.microsoft.com/office/drawing/2014/main" val="10004"/>
                  </a:ext>
                </a:extLst>
              </a:tr>
            </a:tbl>
          </a:graphicData>
        </a:graphic>
      </p:graphicFrame>
      <p:sp>
        <p:nvSpPr>
          <p:cNvPr id="234" name="Google Shape;234;p10"/>
          <p:cNvSpPr/>
          <p:nvPr/>
        </p:nvSpPr>
        <p:spPr>
          <a:xfrm rot="10800000">
            <a:off x="0" y="0"/>
            <a:ext cx="9144000"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5" name="Google Shape;235;p10"/>
          <p:cNvSpPr txBox="1"/>
          <p:nvPr/>
        </p:nvSpPr>
        <p:spPr>
          <a:xfrm>
            <a:off x="399722" y="4007264"/>
            <a:ext cx="2880360" cy="16312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a:solidFill>
                  <a:schemeClr val="dk1"/>
                </a:solidFill>
                <a:latin typeface="Century Gothic"/>
                <a:ea typeface="Century Gothic"/>
                <a:cs typeface="Century Gothic"/>
                <a:sym typeface="Century Gothic"/>
              </a:rPr>
              <a:t>Standards Based Grading Report Card, resulting in students receiving the grades of 1, 2, 3, and 4.</a:t>
            </a:r>
            <a:endParaRPr sz="2000">
              <a:solidFill>
                <a:schemeClr val="dk1"/>
              </a:solidFill>
              <a:latin typeface="Century Gothic"/>
              <a:ea typeface="Century Gothic"/>
              <a:cs typeface="Century Gothic"/>
              <a:sym typeface="Century Gothic"/>
            </a:endParaRPr>
          </a:p>
        </p:txBody>
      </p:sp>
    </p:spTree>
  </p:cSld>
  <p:clrMapOvr>
    <a:masterClrMapping/>
  </p:clrMapOvr>
  <p:transition>
    <p:spli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241" name="Google Shape;241;p22"/>
          <p:cNvSpPr/>
          <p:nvPr/>
        </p:nvSpPr>
        <p:spPr>
          <a:xfrm rot="10800000">
            <a:off x="0" y="0"/>
            <a:ext cx="9115424"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22"/>
          <p:cNvSpPr txBox="1"/>
          <p:nvPr/>
        </p:nvSpPr>
        <p:spPr>
          <a:xfrm>
            <a:off x="286163" y="330039"/>
            <a:ext cx="8829261" cy="1046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dk1"/>
                </a:solidFill>
                <a:latin typeface="Inder"/>
                <a:ea typeface="Inder"/>
                <a:cs typeface="Inder"/>
                <a:sym typeface="Inder"/>
              </a:rPr>
              <a:t>Parent/Teacher Communication</a:t>
            </a:r>
            <a:endParaRPr dirty="0"/>
          </a:p>
          <a:p>
            <a:pPr marL="0" marR="0" lvl="0" indent="0" algn="ctr" rtl="0">
              <a:spcBef>
                <a:spcPts val="0"/>
              </a:spcBef>
              <a:spcAft>
                <a:spcPts val="0"/>
              </a:spcAft>
              <a:buNone/>
            </a:pPr>
            <a:endParaRPr dirty="0"/>
          </a:p>
          <a:p>
            <a:pPr marL="0" marR="0" lvl="0" indent="0" algn="ctr" rtl="0">
              <a:spcBef>
                <a:spcPts val="0"/>
              </a:spcBef>
              <a:spcAft>
                <a:spcPts val="0"/>
              </a:spcAft>
              <a:buNone/>
            </a:pPr>
            <a:endParaRPr sz="2400" b="1" dirty="0">
              <a:solidFill>
                <a:schemeClr val="dk1"/>
              </a:solidFill>
              <a:latin typeface="Inder"/>
              <a:ea typeface="Inder"/>
              <a:cs typeface="Inder"/>
              <a:sym typeface="Inder"/>
            </a:endParaRPr>
          </a:p>
        </p:txBody>
      </p:sp>
      <p:sp>
        <p:nvSpPr>
          <p:cNvPr id="2" name="Right Arrow 1">
            <a:extLst>
              <a:ext uri="{FF2B5EF4-FFF2-40B4-BE49-F238E27FC236}">
                <a16:creationId xmlns:a16="http://schemas.microsoft.com/office/drawing/2014/main" id="{88BF69FE-4406-D3D6-D0CC-76EB96954EAB}"/>
              </a:ext>
            </a:extLst>
          </p:cNvPr>
          <p:cNvSpPr/>
          <p:nvPr/>
        </p:nvSpPr>
        <p:spPr>
          <a:xfrm>
            <a:off x="2394284" y="1464162"/>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CE0CD65-F4D3-4A92-DFC6-A7632319DB36}"/>
              </a:ext>
            </a:extLst>
          </p:cNvPr>
          <p:cNvSpPr txBox="1"/>
          <p:nvPr/>
        </p:nvSpPr>
        <p:spPr>
          <a:xfrm>
            <a:off x="3729789" y="1287379"/>
            <a:ext cx="4174958" cy="5262979"/>
          </a:xfrm>
          <a:prstGeom prst="rect">
            <a:avLst/>
          </a:prstGeom>
          <a:noFill/>
        </p:spPr>
        <p:txBody>
          <a:bodyPr wrap="square" rtlCol="0">
            <a:spAutoFit/>
          </a:bodyPr>
          <a:lstStyle/>
          <a:p>
            <a:r>
              <a:rPr lang="en-US" sz="2800" dirty="0">
                <a:latin typeface="Century Gothic" panose="020B0502020202020204" pitchFamily="34" charset="0"/>
              </a:rPr>
              <a:t>We can only communicate through AERIES PARENT PORTAL/Parent Square.</a:t>
            </a:r>
          </a:p>
          <a:p>
            <a:r>
              <a:rPr lang="en-US" sz="2800" dirty="0">
                <a:latin typeface="Century Gothic" panose="020B0502020202020204" pitchFamily="34" charset="0"/>
              </a:rPr>
              <a:t>Make sure to have notifications on as this is where I will send important information.</a:t>
            </a:r>
          </a:p>
          <a:p>
            <a:r>
              <a:rPr lang="en-US" sz="2800" dirty="0">
                <a:latin typeface="Century Gothic" panose="020B0502020202020204" pitchFamily="34" charset="0"/>
              </a:rPr>
              <a:t>The school also sends information through this site</a:t>
            </a:r>
            <a:r>
              <a:rPr lang="en-US" dirty="0"/>
              <a:t>.</a:t>
            </a:r>
          </a:p>
        </p:txBody>
      </p:sp>
    </p:spTree>
  </p:cSld>
  <p:clrMapOvr>
    <a:masterClrMapping/>
  </p:clrMapOvr>
  <p:transition>
    <p:spli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C0B35-C813-B679-FE82-DAAE70FCE338}"/>
              </a:ext>
            </a:extLst>
          </p:cNvPr>
          <p:cNvSpPr>
            <a:spLocks noGrp="1"/>
          </p:cNvSpPr>
          <p:nvPr>
            <p:ph type="ctrTitle"/>
          </p:nvPr>
        </p:nvSpPr>
        <p:spPr>
          <a:xfrm>
            <a:off x="962526" y="-1356143"/>
            <a:ext cx="6858000" cy="2387600"/>
          </a:xfrm>
        </p:spPr>
        <p:txBody>
          <a:bodyPr/>
          <a:lstStyle/>
          <a:p>
            <a:r>
              <a:rPr lang="en-US" dirty="0">
                <a:solidFill>
                  <a:srgbClr val="FF0000"/>
                </a:solidFill>
              </a:rPr>
              <a:t>Pick Up</a:t>
            </a:r>
          </a:p>
        </p:txBody>
      </p:sp>
      <p:sp>
        <p:nvSpPr>
          <p:cNvPr id="3" name="Subtitle 2">
            <a:extLst>
              <a:ext uri="{FF2B5EF4-FFF2-40B4-BE49-F238E27FC236}">
                <a16:creationId xmlns:a16="http://schemas.microsoft.com/office/drawing/2014/main" id="{C492F824-9327-F24A-7F1F-EEC607DF6E87}"/>
              </a:ext>
            </a:extLst>
          </p:cNvPr>
          <p:cNvSpPr>
            <a:spLocks noGrp="1"/>
          </p:cNvSpPr>
          <p:nvPr>
            <p:ph type="subTitle" idx="1"/>
          </p:nvPr>
        </p:nvSpPr>
        <p:spPr>
          <a:xfrm>
            <a:off x="1143000" y="1031457"/>
            <a:ext cx="6858000" cy="4226343"/>
          </a:xfrm>
        </p:spPr>
        <p:txBody>
          <a:bodyPr>
            <a:noAutofit/>
          </a:bodyPr>
          <a:lstStyle/>
          <a:p>
            <a:r>
              <a:rPr lang="en-US" sz="2000" dirty="0"/>
              <a:t>*If you plan on taking your child out early, please let me know so I can have your child ready. </a:t>
            </a:r>
          </a:p>
          <a:p>
            <a:r>
              <a:rPr lang="en-US" sz="2000" dirty="0"/>
              <a:t>*Please try not to pick your child up during our breaks as we have too many students at school to go around looking for your child.</a:t>
            </a:r>
          </a:p>
          <a:p>
            <a:r>
              <a:rPr lang="en-US" sz="2000" dirty="0"/>
              <a:t>*Below are the times we are outside:</a:t>
            </a:r>
          </a:p>
          <a:p>
            <a:r>
              <a:rPr lang="en-US" sz="2000" dirty="0">
                <a:solidFill>
                  <a:srgbClr val="FF0000"/>
                </a:solidFill>
              </a:rPr>
              <a:t>9:30-9:43 ( Monday, Tuesday, Wednesday, and Friday)</a:t>
            </a:r>
          </a:p>
          <a:p>
            <a:r>
              <a:rPr lang="en-US" sz="2000" dirty="0">
                <a:solidFill>
                  <a:srgbClr val="FF0000"/>
                </a:solidFill>
              </a:rPr>
              <a:t>11:00-11:40 ( Monday, Tuesday, Wednesday, and Friday)</a:t>
            </a:r>
          </a:p>
          <a:p>
            <a:r>
              <a:rPr lang="en-US" sz="2000" dirty="0">
                <a:solidFill>
                  <a:srgbClr val="FF0000"/>
                </a:solidFill>
              </a:rPr>
              <a:t>1:35-1:48 ( Monday, Tuesday, Wednesday, and Friday)</a:t>
            </a:r>
          </a:p>
          <a:p>
            <a:r>
              <a:rPr lang="en-US" sz="2000" dirty="0">
                <a:solidFill>
                  <a:srgbClr val="FF0000"/>
                </a:solidFill>
              </a:rPr>
              <a:t>9:20-9:50 (Thursday)</a:t>
            </a:r>
          </a:p>
        </p:txBody>
      </p:sp>
    </p:spTree>
    <p:extLst>
      <p:ext uri="{BB962C8B-B14F-4D97-AF65-F5344CB8AC3E}">
        <p14:creationId xmlns:p14="http://schemas.microsoft.com/office/powerpoint/2010/main" val="2065982773"/>
      </p:ext>
    </p:extLst>
  </p:cSld>
  <p:clrMapOvr>
    <a:masterClrMapping/>
  </p:clrMapOvr>
  <p:transition spd="slow">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8"/>
        <p:cNvGrpSpPr/>
        <p:nvPr/>
      </p:nvGrpSpPr>
      <p:grpSpPr>
        <a:xfrm>
          <a:off x="0" y="0"/>
          <a:ext cx="0" cy="0"/>
          <a:chOff x="0" y="0"/>
          <a:chExt cx="0" cy="0"/>
        </a:xfrm>
      </p:grpSpPr>
      <p:pic>
        <p:nvPicPr>
          <p:cNvPr id="249" name="Google Shape;249;p20" descr="Image result for parent conference clip art"/>
          <p:cNvPicPr preferRelativeResize="0"/>
          <p:nvPr/>
        </p:nvPicPr>
        <p:blipFill rotWithShape="1">
          <a:blip r:embed="rId3">
            <a:alphaModFix/>
          </a:blip>
          <a:srcRect/>
          <a:stretch/>
        </p:blipFill>
        <p:spPr>
          <a:xfrm>
            <a:off x="1844802" y="185682"/>
            <a:ext cx="5170932" cy="2223500"/>
          </a:xfrm>
          <a:prstGeom prst="rect">
            <a:avLst/>
          </a:prstGeom>
          <a:noFill/>
          <a:ln>
            <a:noFill/>
          </a:ln>
        </p:spPr>
      </p:pic>
      <p:sp>
        <p:nvSpPr>
          <p:cNvPr id="250" name="Google Shape;250;p20"/>
          <p:cNvSpPr txBox="1">
            <a:spLocks noGrp="1"/>
          </p:cNvSpPr>
          <p:nvPr>
            <p:ph type="body" idx="1"/>
          </p:nvPr>
        </p:nvSpPr>
        <p:spPr>
          <a:xfrm>
            <a:off x="2238375" y="2594865"/>
            <a:ext cx="5248275" cy="329158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EF53A5"/>
              </a:buClr>
              <a:buSzPts val="2240"/>
              <a:buNone/>
            </a:pPr>
            <a:r>
              <a:rPr lang="en-US" sz="2400" b="0" i="0" u="none" dirty="0">
                <a:latin typeface="Inder"/>
                <a:ea typeface="Inder"/>
                <a:cs typeface="Inder"/>
                <a:sym typeface="Inder"/>
              </a:rPr>
              <a:t>Minimum Days</a:t>
            </a:r>
            <a:endParaRPr dirty="0"/>
          </a:p>
          <a:p>
            <a:pPr marL="0" marR="0" lvl="0" indent="0" algn="l" rtl="0">
              <a:lnSpc>
                <a:spcPct val="90000"/>
              </a:lnSpc>
              <a:spcBef>
                <a:spcPts val="0"/>
              </a:spcBef>
              <a:spcAft>
                <a:spcPts val="0"/>
              </a:spcAft>
              <a:buClr>
                <a:srgbClr val="EF53A5"/>
              </a:buClr>
              <a:buSzPts val="2240"/>
              <a:buNone/>
            </a:pPr>
            <a:endParaRPr sz="2400" b="0" i="0" u="none" dirty="0">
              <a:latin typeface="Inder"/>
              <a:ea typeface="Inder"/>
              <a:cs typeface="Inder"/>
              <a:sym typeface="Inder"/>
            </a:endParaRPr>
          </a:p>
          <a:p>
            <a:pPr marL="342900" marR="0" lvl="0" indent="-342900" algn="l" rtl="0">
              <a:lnSpc>
                <a:spcPct val="90000"/>
              </a:lnSpc>
              <a:spcBef>
                <a:spcPts val="0"/>
              </a:spcBef>
              <a:spcAft>
                <a:spcPts val="0"/>
              </a:spcAft>
              <a:buClr>
                <a:srgbClr val="EF53A5"/>
              </a:buClr>
              <a:buSzPts val="2240"/>
              <a:buFont typeface="Noto Sans Symbols"/>
              <a:buChar char="►"/>
            </a:pPr>
            <a:r>
              <a:rPr lang="en-US" sz="2400" b="0" i="0" u="none" dirty="0">
                <a:latin typeface="Inder"/>
                <a:ea typeface="Inder"/>
                <a:cs typeface="Inder"/>
                <a:sym typeface="Inder"/>
              </a:rPr>
              <a:t>9/16  -  9/18</a:t>
            </a:r>
            <a:endParaRPr dirty="0"/>
          </a:p>
          <a:p>
            <a:pPr marL="342900" marR="0" lvl="0" indent="-200660" algn="l" rtl="0">
              <a:lnSpc>
                <a:spcPct val="90000"/>
              </a:lnSpc>
              <a:spcBef>
                <a:spcPts val="0"/>
              </a:spcBef>
              <a:spcAft>
                <a:spcPts val="0"/>
              </a:spcAft>
              <a:buClr>
                <a:srgbClr val="EF53A5"/>
              </a:buClr>
              <a:buSzPts val="2240"/>
              <a:buFont typeface="Noto Sans Symbols"/>
              <a:buNone/>
            </a:pPr>
            <a:endParaRPr sz="2400" dirty="0">
              <a:latin typeface="Inder"/>
              <a:ea typeface="Inder"/>
              <a:cs typeface="Inder"/>
              <a:sym typeface="Inder"/>
            </a:endParaRPr>
          </a:p>
          <a:p>
            <a:pPr marL="342900" marR="0" lvl="0" indent="-342900" algn="l" rtl="0">
              <a:lnSpc>
                <a:spcPct val="90000"/>
              </a:lnSpc>
              <a:spcBef>
                <a:spcPts val="1000"/>
              </a:spcBef>
              <a:spcAft>
                <a:spcPts val="0"/>
              </a:spcAft>
              <a:buClr>
                <a:srgbClr val="EF53A5"/>
              </a:buClr>
              <a:buSzPts val="2240"/>
              <a:buFont typeface="Noto Sans Symbols"/>
              <a:buChar char="►"/>
            </a:pPr>
            <a:r>
              <a:rPr lang="en-US" sz="2400" b="0" i="0" u="none" dirty="0">
                <a:latin typeface="Inder"/>
                <a:ea typeface="Inder"/>
                <a:cs typeface="Inder"/>
                <a:sym typeface="Inder"/>
              </a:rPr>
              <a:t>Please sign up for a date/time on Sign-Up Genius on our classroom page.</a:t>
            </a:r>
            <a:endParaRPr sz="2000" dirty="0">
              <a:latin typeface="Century Gothic"/>
              <a:ea typeface="Century Gothic"/>
              <a:cs typeface="Century Gothic"/>
              <a:sym typeface="Century Gothic"/>
            </a:endParaRPr>
          </a:p>
          <a:p>
            <a:pPr marL="342900" marR="0" lvl="0" indent="-200660" algn="l" rtl="0">
              <a:lnSpc>
                <a:spcPct val="90000"/>
              </a:lnSpc>
              <a:spcBef>
                <a:spcPts val="1000"/>
              </a:spcBef>
              <a:spcAft>
                <a:spcPts val="0"/>
              </a:spcAft>
              <a:buClr>
                <a:srgbClr val="EF53A5"/>
              </a:buClr>
              <a:buSzPts val="2240"/>
              <a:buFont typeface="Noto Sans Symbols"/>
              <a:buNone/>
            </a:pPr>
            <a:endParaRPr sz="2000" dirty="0">
              <a:latin typeface="Century Gothic"/>
              <a:ea typeface="Century Gothic"/>
              <a:cs typeface="Century Gothic"/>
              <a:sym typeface="Century Gothic"/>
            </a:endParaRPr>
          </a:p>
          <a:p>
            <a:pPr marL="342900" marR="0" lvl="0" indent="-200660" algn="l" rtl="0">
              <a:lnSpc>
                <a:spcPct val="90000"/>
              </a:lnSpc>
              <a:spcBef>
                <a:spcPts val="1000"/>
              </a:spcBef>
              <a:spcAft>
                <a:spcPts val="0"/>
              </a:spcAft>
              <a:buClr>
                <a:srgbClr val="EF53A5"/>
              </a:buClr>
              <a:buSzPts val="2240"/>
              <a:buFont typeface="Noto Sans Symbols"/>
              <a:buNone/>
            </a:pPr>
            <a:endParaRPr sz="2000" b="0" i="0" u="none" dirty="0">
              <a:latin typeface="Century Gothic"/>
              <a:ea typeface="Century Gothic"/>
              <a:cs typeface="Century Gothic"/>
              <a:sym typeface="Century Gothic"/>
            </a:endParaRPr>
          </a:p>
          <a:p>
            <a:pPr marL="342900" marR="0" lvl="0" indent="-200660" algn="l" rtl="0">
              <a:lnSpc>
                <a:spcPct val="90000"/>
              </a:lnSpc>
              <a:spcBef>
                <a:spcPts val="1000"/>
              </a:spcBef>
              <a:spcAft>
                <a:spcPts val="0"/>
              </a:spcAft>
              <a:buClr>
                <a:srgbClr val="EF53A5"/>
              </a:buClr>
              <a:buSzPts val="2240"/>
              <a:buFont typeface="Noto Sans Symbols"/>
              <a:buNone/>
            </a:pPr>
            <a:endParaRPr sz="2000" dirty="0"/>
          </a:p>
          <a:p>
            <a:pPr marL="0" marR="0" lvl="0" indent="0" algn="l" rtl="0">
              <a:lnSpc>
                <a:spcPct val="90000"/>
              </a:lnSpc>
              <a:spcBef>
                <a:spcPts val="1000"/>
              </a:spcBef>
              <a:spcAft>
                <a:spcPts val="0"/>
              </a:spcAft>
              <a:buClr>
                <a:schemeClr val="dk1"/>
              </a:buClr>
              <a:buSzPts val="1900"/>
              <a:buNone/>
            </a:pPr>
            <a:endParaRPr sz="1900" dirty="0"/>
          </a:p>
          <a:p>
            <a:pPr marL="342900" marR="0" lvl="0" indent="-342900" algn="l" rtl="0">
              <a:lnSpc>
                <a:spcPct val="90000"/>
              </a:lnSpc>
              <a:spcBef>
                <a:spcPts val="1000"/>
              </a:spcBef>
              <a:spcAft>
                <a:spcPts val="0"/>
              </a:spcAft>
              <a:buClr>
                <a:srgbClr val="EF53A5"/>
              </a:buClr>
              <a:buSzPts val="1600"/>
              <a:buFont typeface="Noto Sans Symbols"/>
              <a:buNone/>
            </a:pPr>
            <a:endParaRPr sz="1900" b="0" i="0" u="none" dirty="0">
              <a:latin typeface="Comic Sans MS"/>
              <a:ea typeface="Comic Sans MS"/>
              <a:cs typeface="Comic Sans MS"/>
              <a:sym typeface="Comic Sans MS"/>
            </a:endParaRPr>
          </a:p>
          <a:p>
            <a:pPr marL="342900" marR="0" lvl="0" indent="-342900" algn="l" rtl="0">
              <a:lnSpc>
                <a:spcPct val="90000"/>
              </a:lnSpc>
              <a:spcBef>
                <a:spcPts val="1000"/>
              </a:spcBef>
              <a:spcAft>
                <a:spcPts val="0"/>
              </a:spcAft>
              <a:buClr>
                <a:srgbClr val="EF53A5"/>
              </a:buClr>
              <a:buSzPts val="1600"/>
              <a:buFont typeface="Noto Sans Symbols"/>
              <a:buNone/>
            </a:pPr>
            <a:endParaRPr sz="1900" b="0" i="0" u="none" dirty="0">
              <a:latin typeface="Century Gothic"/>
              <a:ea typeface="Century Gothic"/>
              <a:cs typeface="Century Gothic"/>
              <a:sym typeface="Century Gothic"/>
            </a:endParaRPr>
          </a:p>
          <a:p>
            <a:pPr marL="342900" marR="0" lvl="0" indent="-241300" algn="l" rtl="0">
              <a:lnSpc>
                <a:spcPct val="90000"/>
              </a:lnSpc>
              <a:spcBef>
                <a:spcPts val="1000"/>
              </a:spcBef>
              <a:spcAft>
                <a:spcPts val="0"/>
              </a:spcAft>
              <a:buClr>
                <a:srgbClr val="EF53A5"/>
              </a:buClr>
              <a:buSzPts val="1600"/>
              <a:buFont typeface="Noto Sans Symbols"/>
              <a:buNone/>
            </a:pPr>
            <a:endParaRPr sz="1900" b="0" i="0" u="none" dirty="0">
              <a:latin typeface="Century Gothic"/>
              <a:ea typeface="Century Gothic"/>
              <a:cs typeface="Century Gothic"/>
              <a:sym typeface="Century Gothic"/>
            </a:endParaRPr>
          </a:p>
        </p:txBody>
      </p:sp>
      <p:sp>
        <p:nvSpPr>
          <p:cNvPr id="251" name="Google Shape;251;p20"/>
          <p:cNvSpPr/>
          <p:nvPr/>
        </p:nvSpPr>
        <p:spPr>
          <a:xfrm rot="10800000">
            <a:off x="0" y="-1"/>
            <a:ext cx="9144000"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6"/>
        <p:cNvGrpSpPr/>
        <p:nvPr/>
      </p:nvGrpSpPr>
      <p:grpSpPr>
        <a:xfrm>
          <a:off x="0" y="0"/>
          <a:ext cx="0" cy="0"/>
          <a:chOff x="0" y="0"/>
          <a:chExt cx="0" cy="0"/>
        </a:xfrm>
      </p:grpSpPr>
      <p:sp>
        <p:nvSpPr>
          <p:cNvPr id="257" name="Google Shape;257;p13"/>
          <p:cNvSpPr txBox="1">
            <a:spLocks noGrp="1"/>
          </p:cNvSpPr>
          <p:nvPr>
            <p:ph type="title"/>
          </p:nvPr>
        </p:nvSpPr>
        <p:spPr>
          <a:xfrm>
            <a:off x="526779" y="-314326"/>
            <a:ext cx="4360680" cy="155687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EEB1EC"/>
              </a:buClr>
              <a:buSzPts val="4500"/>
              <a:buFont typeface="Century Gothic"/>
              <a:buNone/>
            </a:pPr>
            <a:r>
              <a:rPr lang="en-US" sz="4300" b="1" i="0" u="none">
                <a:latin typeface="Inder"/>
                <a:ea typeface="Inder"/>
                <a:cs typeface="Inder"/>
                <a:sym typeface="Inder"/>
              </a:rPr>
              <a:t>Absences</a:t>
            </a:r>
            <a:endParaRPr sz="4300">
              <a:latin typeface="Inder"/>
              <a:ea typeface="Inder"/>
              <a:cs typeface="Inder"/>
              <a:sym typeface="Inder"/>
            </a:endParaRPr>
          </a:p>
        </p:txBody>
      </p:sp>
      <p:sp>
        <p:nvSpPr>
          <p:cNvPr id="258" name="Google Shape;258;p13"/>
          <p:cNvSpPr txBox="1">
            <a:spLocks noGrp="1"/>
          </p:cNvSpPr>
          <p:nvPr>
            <p:ph type="body" idx="1"/>
          </p:nvPr>
        </p:nvSpPr>
        <p:spPr>
          <a:xfrm>
            <a:off x="649097" y="1133475"/>
            <a:ext cx="5494528" cy="5400675"/>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l" rtl="0">
              <a:lnSpc>
                <a:spcPct val="90000"/>
              </a:lnSpc>
              <a:spcBef>
                <a:spcPts val="0"/>
              </a:spcBef>
              <a:spcAft>
                <a:spcPts val="0"/>
              </a:spcAft>
              <a:buClr>
                <a:srgbClr val="EF53A5"/>
              </a:buClr>
              <a:buSzPct val="96000"/>
              <a:buFont typeface="Noto Sans Symbols"/>
              <a:buNone/>
            </a:pPr>
            <a:endParaRPr sz="8000" b="0" i="0" u="none">
              <a:latin typeface="Comic Sans MS"/>
              <a:ea typeface="Comic Sans MS"/>
              <a:cs typeface="Comic Sans MS"/>
              <a:sym typeface="Comic Sans MS"/>
            </a:endParaRPr>
          </a:p>
          <a:p>
            <a:pPr marL="0" marR="0" lvl="0" indent="0" algn="l" rtl="0">
              <a:lnSpc>
                <a:spcPct val="90000"/>
              </a:lnSpc>
              <a:spcBef>
                <a:spcPts val="1000"/>
              </a:spcBef>
              <a:spcAft>
                <a:spcPts val="0"/>
              </a:spcAft>
              <a:buClr>
                <a:srgbClr val="EF53A5"/>
              </a:buClr>
              <a:buSzPct val="66666"/>
              <a:buFont typeface="Noto Sans Symbols"/>
              <a:buChar char="►"/>
            </a:pPr>
            <a:r>
              <a:rPr lang="en-US" sz="9600" b="0" i="0" u="none">
                <a:solidFill>
                  <a:srgbClr val="6CE33D"/>
                </a:solidFill>
                <a:latin typeface="Century Gothic"/>
                <a:ea typeface="Century Gothic"/>
                <a:cs typeface="Century Gothic"/>
                <a:sym typeface="Century Gothic"/>
              </a:rPr>
              <a:t>Please make sure your child is in school unless ill.  </a:t>
            </a:r>
            <a:endParaRPr/>
          </a:p>
          <a:p>
            <a:pPr marL="0" marR="0" lvl="0" indent="0" algn="l" rtl="0">
              <a:lnSpc>
                <a:spcPct val="90000"/>
              </a:lnSpc>
              <a:spcBef>
                <a:spcPts val="1000"/>
              </a:spcBef>
              <a:spcAft>
                <a:spcPts val="0"/>
              </a:spcAft>
              <a:buClr>
                <a:srgbClr val="EF53A5"/>
              </a:buClr>
              <a:buSzPct val="66666"/>
              <a:buNone/>
            </a:pPr>
            <a:r>
              <a:rPr lang="en-US" sz="9600" b="0" i="0" u="none">
                <a:solidFill>
                  <a:srgbClr val="6CE33D"/>
                </a:solidFill>
                <a:latin typeface="Century Gothic"/>
                <a:ea typeface="Century Gothic"/>
                <a:cs typeface="Century Gothic"/>
                <a:sym typeface="Century Gothic"/>
              </a:rPr>
              <a:t>ATTENDANCE COUNTS!</a:t>
            </a:r>
            <a:endParaRPr/>
          </a:p>
          <a:p>
            <a:pPr marL="0" marR="0" lvl="0" indent="0" algn="l" rtl="0">
              <a:lnSpc>
                <a:spcPct val="90000"/>
              </a:lnSpc>
              <a:spcBef>
                <a:spcPts val="1000"/>
              </a:spcBef>
              <a:spcAft>
                <a:spcPts val="0"/>
              </a:spcAft>
              <a:buClr>
                <a:srgbClr val="EF53A5"/>
              </a:buClr>
              <a:buSzPct val="66666"/>
              <a:buNone/>
            </a:pPr>
            <a:r>
              <a:rPr lang="en-US" sz="9600">
                <a:solidFill>
                  <a:srgbClr val="6CE33D"/>
                </a:solidFill>
                <a:latin typeface="Century Gothic"/>
                <a:ea typeface="Century Gothic"/>
                <a:cs typeface="Century Gothic"/>
                <a:sym typeface="Century Gothic"/>
              </a:rPr>
              <a:t>       </a:t>
            </a:r>
            <a:r>
              <a:rPr lang="en-US" sz="9600" b="0" i="0" u="none">
                <a:solidFill>
                  <a:srgbClr val="6CE33D"/>
                </a:solidFill>
                <a:latin typeface="Century Gothic"/>
                <a:ea typeface="Century Gothic"/>
                <a:cs typeface="Century Gothic"/>
                <a:sym typeface="Century Gothic"/>
              </a:rPr>
              <a:t> Please try to schedule appointments after school. If you are taking your child out of school, please let me know ASAP. Work missed will need to be completed</a:t>
            </a:r>
            <a:r>
              <a:rPr lang="en-US" sz="9600"/>
              <a:t>.</a:t>
            </a:r>
            <a:endParaRPr/>
          </a:p>
          <a:p>
            <a:pPr marL="0" marR="0" lvl="0" indent="0" algn="l" rtl="0">
              <a:lnSpc>
                <a:spcPct val="90000"/>
              </a:lnSpc>
              <a:spcBef>
                <a:spcPts val="1000"/>
              </a:spcBef>
              <a:spcAft>
                <a:spcPts val="0"/>
              </a:spcAft>
              <a:buClr>
                <a:srgbClr val="EF53A5"/>
              </a:buClr>
              <a:buSzPct val="66666"/>
              <a:buNone/>
            </a:pPr>
            <a:r>
              <a:rPr lang="en-US" sz="9600"/>
              <a:t> </a:t>
            </a:r>
            <a:endParaRPr/>
          </a:p>
          <a:p>
            <a:pPr marL="0" marR="0" lvl="0" indent="0" algn="l" rtl="0">
              <a:lnSpc>
                <a:spcPct val="90000"/>
              </a:lnSpc>
              <a:spcBef>
                <a:spcPts val="1000"/>
              </a:spcBef>
              <a:spcAft>
                <a:spcPts val="0"/>
              </a:spcAft>
              <a:buClr>
                <a:srgbClr val="EF53A5"/>
              </a:buClr>
              <a:buSzPct val="66666"/>
              <a:buFont typeface="Noto Sans Symbols"/>
              <a:buChar char="►"/>
            </a:pPr>
            <a:r>
              <a:rPr lang="en-US" sz="9600" b="0" i="0" u="none">
                <a:latin typeface="Century Gothic"/>
                <a:ea typeface="Century Gothic"/>
                <a:cs typeface="Century Gothic"/>
                <a:sym typeface="Century Gothic"/>
              </a:rPr>
              <a:t>Missed tests will be given the next day the student returns or when time permits. </a:t>
            </a:r>
            <a:endParaRPr/>
          </a:p>
          <a:p>
            <a:pPr marL="0" marR="0" lvl="0" indent="101600" algn="l" rtl="0">
              <a:lnSpc>
                <a:spcPct val="90000"/>
              </a:lnSpc>
              <a:spcBef>
                <a:spcPts val="1000"/>
              </a:spcBef>
              <a:spcAft>
                <a:spcPts val="0"/>
              </a:spcAft>
              <a:buClr>
                <a:srgbClr val="EF53A5"/>
              </a:buClr>
              <a:buSzPct val="66666"/>
              <a:buFont typeface="Noto Sans Symbols"/>
              <a:buNone/>
            </a:pPr>
            <a:endParaRPr sz="9600"/>
          </a:p>
          <a:p>
            <a:pPr marL="0" marR="0" lvl="0" indent="0" algn="l" rtl="0">
              <a:lnSpc>
                <a:spcPct val="90000"/>
              </a:lnSpc>
              <a:spcBef>
                <a:spcPts val="1000"/>
              </a:spcBef>
              <a:spcAft>
                <a:spcPts val="0"/>
              </a:spcAft>
              <a:buClr>
                <a:srgbClr val="EF53A5"/>
              </a:buClr>
              <a:buSzPct val="66666"/>
              <a:buFont typeface="Noto Sans Symbols"/>
              <a:buChar char="►"/>
            </a:pPr>
            <a:r>
              <a:rPr lang="en-US" sz="9600" b="0" i="0" u="none">
                <a:solidFill>
                  <a:srgbClr val="FFC000"/>
                </a:solidFill>
                <a:latin typeface="Century Gothic"/>
                <a:ea typeface="Century Gothic"/>
                <a:cs typeface="Century Gothic"/>
                <a:sym typeface="Century Gothic"/>
              </a:rPr>
              <a:t>TARDIES do count against perfect attendance! </a:t>
            </a:r>
            <a:endParaRPr sz="9600">
              <a:solidFill>
                <a:srgbClr val="FFC000"/>
              </a:solidFill>
            </a:endParaRPr>
          </a:p>
          <a:p>
            <a:pPr marL="0" marR="0" lvl="0" indent="0" algn="l" rtl="0">
              <a:lnSpc>
                <a:spcPct val="90000"/>
              </a:lnSpc>
              <a:spcBef>
                <a:spcPts val="1000"/>
              </a:spcBef>
              <a:spcAft>
                <a:spcPts val="0"/>
              </a:spcAft>
              <a:buClr>
                <a:srgbClr val="EF53A5"/>
              </a:buClr>
              <a:buSzPts val="1760"/>
              <a:buFont typeface="Noto Sans Symbols"/>
              <a:buNone/>
            </a:pPr>
            <a:endParaRPr sz="1300" b="0" i="0" u="none">
              <a:latin typeface="Comic Sans MS"/>
              <a:ea typeface="Comic Sans MS"/>
              <a:cs typeface="Comic Sans MS"/>
              <a:sym typeface="Comic Sans MS"/>
            </a:endParaRPr>
          </a:p>
          <a:p>
            <a:pPr marL="0" marR="0" lvl="0" indent="0" algn="l" rtl="0">
              <a:lnSpc>
                <a:spcPct val="90000"/>
              </a:lnSpc>
              <a:spcBef>
                <a:spcPts val="1000"/>
              </a:spcBef>
              <a:spcAft>
                <a:spcPts val="0"/>
              </a:spcAft>
              <a:buClr>
                <a:srgbClr val="EF53A5"/>
              </a:buClr>
              <a:buSzPts val="1760"/>
              <a:buFont typeface="Noto Sans Symbols"/>
              <a:buNone/>
            </a:pPr>
            <a:endParaRPr sz="1300" b="0" i="0" u="none">
              <a:latin typeface="Comic Sans MS"/>
              <a:ea typeface="Comic Sans MS"/>
              <a:cs typeface="Comic Sans MS"/>
              <a:sym typeface="Comic Sans MS"/>
            </a:endParaRPr>
          </a:p>
          <a:p>
            <a:pPr marL="0" marR="0" lvl="0" indent="0" algn="l" rtl="0">
              <a:lnSpc>
                <a:spcPct val="90000"/>
              </a:lnSpc>
              <a:spcBef>
                <a:spcPts val="1000"/>
              </a:spcBef>
              <a:spcAft>
                <a:spcPts val="0"/>
              </a:spcAft>
              <a:buClr>
                <a:srgbClr val="EF53A5"/>
              </a:buClr>
              <a:buSzPts val="1760"/>
              <a:buFont typeface="Noto Sans Symbols"/>
              <a:buNone/>
            </a:pPr>
            <a:r>
              <a:rPr lang="en-US" sz="1300" b="0" i="0" u="none">
                <a:latin typeface="Comic Sans MS"/>
                <a:ea typeface="Comic Sans MS"/>
                <a:cs typeface="Comic Sans MS"/>
                <a:sym typeface="Comic Sans MS"/>
              </a:rPr>
              <a:t>    </a:t>
            </a:r>
            <a:endParaRPr sz="1300"/>
          </a:p>
        </p:txBody>
      </p:sp>
      <p:pic>
        <p:nvPicPr>
          <p:cNvPr id="259" name="Google Shape;259;p13" descr="Image result for absent clip art"/>
          <p:cNvPicPr preferRelativeResize="0"/>
          <p:nvPr/>
        </p:nvPicPr>
        <p:blipFill rotWithShape="1">
          <a:blip r:embed="rId3">
            <a:alphaModFix/>
          </a:blip>
          <a:srcRect/>
          <a:stretch/>
        </p:blipFill>
        <p:spPr>
          <a:xfrm rot="1197543">
            <a:off x="6123951" y="373229"/>
            <a:ext cx="2153921" cy="2367280"/>
          </a:xfrm>
          <a:prstGeom prst="rect">
            <a:avLst/>
          </a:prstGeom>
          <a:noFill/>
          <a:ln>
            <a:noFill/>
          </a:ln>
        </p:spPr>
      </p:pic>
      <p:sp>
        <p:nvSpPr>
          <p:cNvPr id="260" name="Google Shape;260;p13"/>
          <p:cNvSpPr/>
          <p:nvPr/>
        </p:nvSpPr>
        <p:spPr>
          <a:xfrm rot="10800000">
            <a:off x="0" y="0"/>
            <a:ext cx="9144000"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ransition>
    <p:spli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2"/>
          <p:cNvSpPr txBox="1">
            <a:spLocks noGrp="1"/>
          </p:cNvSpPr>
          <p:nvPr>
            <p:ph type="title"/>
          </p:nvPr>
        </p:nvSpPr>
        <p:spPr>
          <a:xfrm>
            <a:off x="541564" y="272234"/>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300"/>
              <a:buFont typeface="Inder"/>
              <a:buNone/>
            </a:pPr>
            <a:r>
              <a:rPr lang="en-US" sz="4300" b="1">
                <a:latin typeface="Inder"/>
                <a:ea typeface="Inder"/>
                <a:cs typeface="Inder"/>
                <a:sym typeface="Inder"/>
              </a:rPr>
              <a:t>Student Recognition</a:t>
            </a:r>
            <a:endParaRPr/>
          </a:p>
        </p:txBody>
      </p:sp>
      <p:pic>
        <p:nvPicPr>
          <p:cNvPr id="266" name="Google Shape;266;p42"/>
          <p:cNvPicPr preferRelativeResize="0"/>
          <p:nvPr/>
        </p:nvPicPr>
        <p:blipFill rotWithShape="1">
          <a:blip r:embed="rId3">
            <a:alphaModFix/>
          </a:blip>
          <a:srcRect/>
          <a:stretch/>
        </p:blipFill>
        <p:spPr>
          <a:xfrm>
            <a:off x="1013252" y="2472898"/>
            <a:ext cx="1123950" cy="2419350"/>
          </a:xfrm>
          <a:prstGeom prst="rect">
            <a:avLst/>
          </a:prstGeom>
          <a:noFill/>
          <a:ln>
            <a:noFill/>
          </a:ln>
        </p:spPr>
      </p:pic>
      <p:pic>
        <p:nvPicPr>
          <p:cNvPr id="267" name="Google Shape;267;p42"/>
          <p:cNvPicPr preferRelativeResize="0"/>
          <p:nvPr/>
        </p:nvPicPr>
        <p:blipFill rotWithShape="1">
          <a:blip r:embed="rId4">
            <a:alphaModFix/>
          </a:blip>
          <a:srcRect/>
          <a:stretch/>
        </p:blipFill>
        <p:spPr>
          <a:xfrm>
            <a:off x="7185372" y="2641946"/>
            <a:ext cx="1104900" cy="2419350"/>
          </a:xfrm>
          <a:prstGeom prst="rect">
            <a:avLst/>
          </a:prstGeom>
          <a:noFill/>
          <a:ln>
            <a:noFill/>
          </a:ln>
        </p:spPr>
      </p:pic>
      <p:sp>
        <p:nvSpPr>
          <p:cNvPr id="268" name="Google Shape;268;p42"/>
          <p:cNvSpPr txBox="1"/>
          <p:nvPr/>
        </p:nvSpPr>
        <p:spPr>
          <a:xfrm flipH="1">
            <a:off x="2716385" y="1127485"/>
            <a:ext cx="3975101" cy="61247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Inder"/>
              <a:ea typeface="Inder"/>
              <a:cs typeface="Inder"/>
              <a:sym typeface="Inder"/>
            </a:endParaRPr>
          </a:p>
          <a:p>
            <a:pPr marL="0" marR="0" lvl="0" indent="0" algn="ctr" rtl="0">
              <a:spcBef>
                <a:spcPts val="0"/>
              </a:spcBef>
              <a:spcAft>
                <a:spcPts val="0"/>
              </a:spcAft>
              <a:buNone/>
            </a:pPr>
            <a:r>
              <a:rPr lang="en-US" sz="2000">
                <a:solidFill>
                  <a:schemeClr val="dk1"/>
                </a:solidFill>
                <a:latin typeface="Inder"/>
                <a:ea typeface="Inder"/>
                <a:cs typeface="Inder"/>
                <a:sym typeface="Inder"/>
              </a:rPr>
              <a:t>There will be 3 awards assemblies this year. </a:t>
            </a:r>
            <a:endParaRPr/>
          </a:p>
          <a:p>
            <a:pPr marL="0" marR="0" lvl="0" indent="0" algn="ctr" rtl="0">
              <a:spcBef>
                <a:spcPts val="0"/>
              </a:spcBef>
              <a:spcAft>
                <a:spcPts val="0"/>
              </a:spcAft>
              <a:buNone/>
            </a:pPr>
            <a:endParaRPr sz="2000">
              <a:solidFill>
                <a:schemeClr val="dk1"/>
              </a:solidFill>
              <a:latin typeface="Inder"/>
              <a:ea typeface="Inder"/>
              <a:cs typeface="Inder"/>
              <a:sym typeface="Inder"/>
            </a:endParaRPr>
          </a:p>
          <a:p>
            <a:pPr marL="285750" marR="0" lvl="0" indent="-285750" algn="ctr" rtl="0">
              <a:spcBef>
                <a:spcPts val="0"/>
              </a:spcBef>
              <a:spcAft>
                <a:spcPts val="0"/>
              </a:spcAft>
              <a:buClr>
                <a:schemeClr val="dk1"/>
              </a:buClr>
              <a:buSzPts val="2000"/>
              <a:buFont typeface="Arial"/>
              <a:buChar char="•"/>
            </a:pPr>
            <a:r>
              <a:rPr lang="en-US" sz="2000">
                <a:solidFill>
                  <a:schemeClr val="dk1"/>
                </a:solidFill>
                <a:latin typeface="Inder"/>
                <a:ea typeface="Inder"/>
                <a:cs typeface="Inder"/>
                <a:sym typeface="Inder"/>
              </a:rPr>
              <a:t> Top Flight </a:t>
            </a:r>
            <a:endParaRPr sz="2000">
              <a:solidFill>
                <a:schemeClr val="dk1"/>
              </a:solidFill>
              <a:latin typeface="Inder"/>
              <a:ea typeface="Inder"/>
              <a:cs typeface="Inder"/>
              <a:sym typeface="Inder"/>
            </a:endParaRPr>
          </a:p>
          <a:p>
            <a:pPr marL="285750" marR="0" lvl="0" indent="-285750" algn="ctr" rtl="0">
              <a:spcBef>
                <a:spcPts val="0"/>
              </a:spcBef>
              <a:spcAft>
                <a:spcPts val="0"/>
              </a:spcAft>
              <a:buClr>
                <a:schemeClr val="dk1"/>
              </a:buClr>
              <a:buSzPts val="2000"/>
              <a:buFont typeface="Arial"/>
              <a:buChar char="•"/>
            </a:pPr>
            <a:r>
              <a:rPr lang="en-US" sz="2000">
                <a:solidFill>
                  <a:schemeClr val="dk1"/>
                </a:solidFill>
                <a:latin typeface="Inder"/>
                <a:ea typeface="Inder"/>
                <a:cs typeface="Inder"/>
                <a:sym typeface="Inder"/>
              </a:rPr>
              <a:t> Captain</a:t>
            </a:r>
            <a:endParaRPr/>
          </a:p>
          <a:p>
            <a:pPr marL="285750" marR="0" lvl="0" indent="-285750" algn="ctr" rtl="0">
              <a:spcBef>
                <a:spcPts val="0"/>
              </a:spcBef>
              <a:spcAft>
                <a:spcPts val="0"/>
              </a:spcAft>
              <a:buClr>
                <a:schemeClr val="dk1"/>
              </a:buClr>
              <a:buSzPts val="2000"/>
              <a:buFont typeface="Arial"/>
              <a:buChar char="•"/>
            </a:pPr>
            <a:r>
              <a:rPr lang="en-US" sz="2000">
                <a:solidFill>
                  <a:schemeClr val="dk1"/>
                </a:solidFill>
                <a:latin typeface="Inder"/>
                <a:ea typeface="Inder"/>
                <a:cs typeface="Inder"/>
                <a:sym typeface="Inder"/>
              </a:rPr>
              <a:t>Lieutenant </a:t>
            </a:r>
            <a:endParaRPr/>
          </a:p>
          <a:p>
            <a:pPr marL="285750" marR="0" lvl="0" indent="-285750" algn="ctr" rtl="0">
              <a:spcBef>
                <a:spcPts val="0"/>
              </a:spcBef>
              <a:spcAft>
                <a:spcPts val="0"/>
              </a:spcAft>
              <a:buClr>
                <a:schemeClr val="dk1"/>
              </a:buClr>
              <a:buSzPts val="2000"/>
              <a:buFont typeface="Arial"/>
              <a:buChar char="•"/>
            </a:pPr>
            <a:r>
              <a:rPr lang="en-US" sz="2000">
                <a:solidFill>
                  <a:schemeClr val="dk1"/>
                </a:solidFill>
                <a:latin typeface="Inder"/>
                <a:ea typeface="Inder"/>
                <a:cs typeface="Inder"/>
                <a:sym typeface="Inder"/>
              </a:rPr>
              <a:t>Perfect attendance (no absences, and no more than 2 tardies or leaving school early)</a:t>
            </a:r>
            <a:endParaRPr/>
          </a:p>
          <a:p>
            <a:pPr marL="285750" marR="0" lvl="0" indent="-158750" algn="ctr" rtl="0">
              <a:spcBef>
                <a:spcPts val="0"/>
              </a:spcBef>
              <a:spcAft>
                <a:spcPts val="0"/>
              </a:spcAft>
              <a:buClr>
                <a:schemeClr val="dk1"/>
              </a:buClr>
              <a:buSzPts val="2000"/>
              <a:buFont typeface="Arial"/>
              <a:buNone/>
            </a:pPr>
            <a:endParaRPr sz="2000">
              <a:solidFill>
                <a:schemeClr val="dk1"/>
              </a:solidFill>
              <a:latin typeface="Inder"/>
              <a:ea typeface="Inder"/>
              <a:cs typeface="Inder"/>
              <a:sym typeface="Inder"/>
            </a:endParaRPr>
          </a:p>
          <a:p>
            <a:pPr marL="0" marR="0" lvl="0" indent="0" algn="ctr" rtl="0">
              <a:spcBef>
                <a:spcPts val="0"/>
              </a:spcBef>
              <a:spcAft>
                <a:spcPts val="0"/>
              </a:spcAft>
              <a:buNone/>
            </a:pPr>
            <a:r>
              <a:rPr lang="en-US" sz="2000" b="1" u="sng">
                <a:solidFill>
                  <a:schemeClr val="dk1"/>
                </a:solidFill>
                <a:latin typeface="Inder"/>
                <a:ea typeface="Inder"/>
                <a:cs typeface="Inder"/>
                <a:sym typeface="Inder"/>
              </a:rPr>
              <a:t>Aviator Spirit Days</a:t>
            </a:r>
            <a:endParaRPr/>
          </a:p>
          <a:p>
            <a:pPr marL="0" marR="0" lvl="0" indent="0" algn="ctr" rtl="0">
              <a:spcBef>
                <a:spcPts val="0"/>
              </a:spcBef>
              <a:spcAft>
                <a:spcPts val="0"/>
              </a:spcAft>
              <a:buNone/>
            </a:pPr>
            <a:r>
              <a:rPr lang="en-US" sz="2000" b="1">
                <a:solidFill>
                  <a:schemeClr val="dk1"/>
                </a:solidFill>
                <a:latin typeface="Inder"/>
                <a:ea typeface="Inder"/>
                <a:cs typeface="Inder"/>
                <a:sym typeface="Inder"/>
              </a:rPr>
              <a:t>University spirit wear is on Mondays</a:t>
            </a:r>
            <a:endParaRPr/>
          </a:p>
          <a:p>
            <a:pPr marL="0" marR="0" lvl="0" indent="0" algn="ctr" rtl="0">
              <a:spcBef>
                <a:spcPts val="0"/>
              </a:spcBef>
              <a:spcAft>
                <a:spcPts val="0"/>
              </a:spcAft>
              <a:buNone/>
            </a:pPr>
            <a:r>
              <a:rPr lang="en-US" sz="2000" b="1">
                <a:solidFill>
                  <a:schemeClr val="dk1"/>
                </a:solidFill>
                <a:latin typeface="Inder"/>
                <a:ea typeface="Inder"/>
                <a:cs typeface="Inder"/>
                <a:sym typeface="Inder"/>
              </a:rPr>
              <a:t>Aviator spirit wear is on Fridays</a:t>
            </a:r>
            <a:endParaRPr sz="2000" b="1">
              <a:solidFill>
                <a:schemeClr val="dk1"/>
              </a:solidFill>
              <a:latin typeface="Inder"/>
              <a:ea typeface="Inder"/>
              <a:cs typeface="Inder"/>
              <a:sym typeface="Inde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269" name="Google Shape;269;p42"/>
          <p:cNvSpPr/>
          <p:nvPr/>
        </p:nvSpPr>
        <p:spPr>
          <a:xfrm rot="10800000">
            <a:off x="0" y="-1"/>
            <a:ext cx="9144000"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ransition spd="slow">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3"/>
          <p:cNvSpPr txBox="1">
            <a:spLocks noGrp="1"/>
          </p:cNvSpPr>
          <p:nvPr>
            <p:ph type="title"/>
          </p:nvPr>
        </p:nvSpPr>
        <p:spPr>
          <a:xfrm>
            <a:off x="541564" y="272234"/>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300"/>
              <a:buFont typeface="Inder"/>
              <a:buNone/>
            </a:pPr>
            <a:r>
              <a:rPr lang="en-US" sz="4300" b="1">
                <a:latin typeface="Inder"/>
                <a:ea typeface="Inder"/>
                <a:cs typeface="Inder"/>
                <a:sym typeface="Inder"/>
              </a:rPr>
              <a:t>School Wide Parties</a:t>
            </a:r>
            <a:endParaRPr/>
          </a:p>
        </p:txBody>
      </p:sp>
      <p:sp>
        <p:nvSpPr>
          <p:cNvPr id="275" name="Google Shape;275;p43"/>
          <p:cNvSpPr txBox="1"/>
          <p:nvPr/>
        </p:nvSpPr>
        <p:spPr>
          <a:xfrm flipH="1">
            <a:off x="3010825" y="1810609"/>
            <a:ext cx="3975101" cy="1200329"/>
          </a:xfrm>
          <a:prstGeom prst="rect">
            <a:avLst/>
          </a:prstGeom>
          <a:noFill/>
          <a:ln>
            <a:noFill/>
          </a:ln>
        </p:spPr>
        <p:txBody>
          <a:bodyPr spcFirstLastPara="1" wrap="square" lIns="91425" tIns="45700" rIns="91425" bIns="45700" anchor="t" anchorCtr="0">
            <a:spAutoFit/>
          </a:bodyPr>
          <a:lstStyle/>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Inder"/>
              <a:ea typeface="Inder"/>
              <a:cs typeface="Inder"/>
              <a:sym typeface="Inde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276" name="Google Shape;276;p43"/>
          <p:cNvSpPr/>
          <p:nvPr/>
        </p:nvSpPr>
        <p:spPr>
          <a:xfrm rot="10800000">
            <a:off x="0" y="0"/>
            <a:ext cx="9144000"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7" name="Google Shape;277;p43"/>
          <p:cNvSpPr txBox="1"/>
          <p:nvPr/>
        </p:nvSpPr>
        <p:spPr>
          <a:xfrm>
            <a:off x="257175" y="2200458"/>
            <a:ext cx="8629650" cy="32931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Inder"/>
                <a:sym typeface="Inder"/>
              </a:rPr>
              <a:t>Christmas in November</a:t>
            </a:r>
            <a:endParaRPr dirty="0"/>
          </a:p>
          <a:p>
            <a:pPr marL="0" marR="0" lvl="0" indent="0" algn="ctr" rtl="0">
              <a:spcBef>
                <a:spcPts val="0"/>
              </a:spcBef>
              <a:spcAft>
                <a:spcPts val="0"/>
              </a:spcAft>
              <a:buNone/>
            </a:pPr>
            <a:r>
              <a:rPr lang="en-US" sz="2400" dirty="0">
                <a:solidFill>
                  <a:schemeClr val="dk1"/>
                </a:solidFill>
                <a:latin typeface="Inder"/>
                <a:ea typeface="Inder"/>
                <a:cs typeface="Inder"/>
                <a:sym typeface="Inder"/>
              </a:rPr>
              <a:t> Valentine’s Day/Friendship</a:t>
            </a:r>
            <a:endParaRPr dirty="0"/>
          </a:p>
          <a:p>
            <a:pPr marL="0" marR="0" lvl="0" indent="0" algn="ctr" rtl="0">
              <a:spcBef>
                <a:spcPts val="0"/>
              </a:spcBef>
              <a:spcAft>
                <a:spcPts val="0"/>
              </a:spcAft>
              <a:buNone/>
            </a:pPr>
            <a:r>
              <a:rPr lang="en-US" sz="2400" dirty="0">
                <a:solidFill>
                  <a:schemeClr val="dk1"/>
                </a:solidFill>
                <a:latin typeface="Inder"/>
                <a:ea typeface="Inder"/>
                <a:cs typeface="Inder"/>
                <a:sym typeface="Inder"/>
              </a:rPr>
              <a:t> End of the Year</a:t>
            </a:r>
            <a:endParaRPr dirty="0"/>
          </a:p>
          <a:p>
            <a:pPr marL="0" marR="0" lvl="0" indent="0" algn="l" rtl="0">
              <a:spcBef>
                <a:spcPts val="0"/>
              </a:spcBef>
              <a:spcAft>
                <a:spcPts val="0"/>
              </a:spcAft>
              <a:buNone/>
            </a:pPr>
            <a:endParaRPr sz="2400" dirty="0">
              <a:solidFill>
                <a:schemeClr val="dk1"/>
              </a:solidFill>
              <a:latin typeface="Inder"/>
              <a:ea typeface="Inder"/>
              <a:cs typeface="Inder"/>
              <a:sym typeface="Inder"/>
            </a:endParaRPr>
          </a:p>
          <a:p>
            <a:pPr marL="0" marR="0" lvl="0" indent="0" algn="l" rtl="0">
              <a:spcBef>
                <a:spcPts val="0"/>
              </a:spcBef>
              <a:spcAft>
                <a:spcPts val="0"/>
              </a:spcAft>
              <a:buNone/>
            </a:pPr>
            <a:endParaRPr sz="2800" dirty="0">
              <a:solidFill>
                <a:schemeClr val="dk1"/>
              </a:solidFill>
              <a:latin typeface="Inder"/>
              <a:ea typeface="Inder"/>
              <a:cs typeface="Inder"/>
              <a:sym typeface="Inder"/>
            </a:endParaRPr>
          </a:p>
          <a:p>
            <a:pPr marL="0" marR="0" lvl="0" indent="0" algn="ctr" rtl="0">
              <a:spcBef>
                <a:spcPts val="0"/>
              </a:spcBef>
              <a:spcAft>
                <a:spcPts val="0"/>
              </a:spcAft>
              <a:buNone/>
            </a:pPr>
            <a:endParaRPr sz="2800" dirty="0">
              <a:solidFill>
                <a:schemeClr val="dk1"/>
              </a:solidFill>
              <a:latin typeface="Inder"/>
              <a:ea typeface="Inder"/>
              <a:cs typeface="Inder"/>
              <a:sym typeface="Inder"/>
            </a:endParaRPr>
          </a:p>
          <a:p>
            <a:pPr marL="0" marR="0" lvl="0" indent="0" algn="ctr" rtl="0">
              <a:spcBef>
                <a:spcPts val="0"/>
              </a:spcBef>
              <a:spcAft>
                <a:spcPts val="0"/>
              </a:spcAft>
              <a:buNone/>
            </a:pPr>
            <a:endParaRPr sz="2800" dirty="0">
              <a:solidFill>
                <a:schemeClr val="dk1"/>
              </a:solidFill>
              <a:latin typeface="Inder"/>
              <a:ea typeface="Inder"/>
              <a:cs typeface="Inder"/>
              <a:sym typeface="Inder"/>
            </a:endParaRPr>
          </a:p>
          <a:p>
            <a:pPr marL="0" marR="0" lvl="0" indent="0" algn="ctr" rtl="0">
              <a:spcBef>
                <a:spcPts val="0"/>
              </a:spcBef>
              <a:spcAft>
                <a:spcPts val="0"/>
              </a:spcAft>
              <a:buNone/>
            </a:pPr>
            <a:r>
              <a:rPr lang="en-US" sz="2800" dirty="0">
                <a:solidFill>
                  <a:schemeClr val="dk1"/>
                </a:solidFill>
                <a:latin typeface="Inder"/>
                <a:ea typeface="Inder"/>
                <a:cs typeface="Inder"/>
                <a:sym typeface="Inder"/>
              </a:rPr>
              <a:t>* </a:t>
            </a:r>
            <a:r>
              <a:rPr lang="en-US" sz="2400" dirty="0">
                <a:solidFill>
                  <a:schemeClr val="dk1"/>
                </a:solidFill>
                <a:latin typeface="Inder"/>
                <a:ea typeface="Inder"/>
                <a:cs typeface="Inder"/>
                <a:sym typeface="Inder"/>
              </a:rPr>
              <a:t>All parties will occur during the last hour of the day. </a:t>
            </a:r>
            <a:endParaRPr dirty="0"/>
          </a:p>
        </p:txBody>
      </p:sp>
      <p:pic>
        <p:nvPicPr>
          <p:cNvPr id="279" name="Google Shape;279;p43" descr="Calendar&#10;&#10;Description automatically generated"/>
          <p:cNvPicPr preferRelativeResize="0"/>
          <p:nvPr/>
        </p:nvPicPr>
        <p:blipFill rotWithShape="1">
          <a:blip r:embed="rId3">
            <a:alphaModFix/>
          </a:blip>
          <a:srcRect/>
          <a:stretch/>
        </p:blipFill>
        <p:spPr>
          <a:xfrm rot="-727359">
            <a:off x="1067864" y="1716105"/>
            <a:ext cx="1956050" cy="1467038"/>
          </a:xfrm>
          <a:prstGeom prst="rect">
            <a:avLst/>
          </a:prstGeom>
          <a:noFill/>
          <a:ln>
            <a:noFill/>
          </a:ln>
        </p:spPr>
      </p:pic>
      <p:pic>
        <p:nvPicPr>
          <p:cNvPr id="280" name="Google Shape;280;p43" descr="Icon&#10;&#10;Description automatically generated"/>
          <p:cNvPicPr preferRelativeResize="0"/>
          <p:nvPr/>
        </p:nvPicPr>
        <p:blipFill rotWithShape="1">
          <a:blip r:embed="rId4">
            <a:alphaModFix/>
          </a:blip>
          <a:srcRect/>
          <a:stretch/>
        </p:blipFill>
        <p:spPr>
          <a:xfrm>
            <a:off x="4212069" y="3372176"/>
            <a:ext cx="1206278" cy="1206278"/>
          </a:xfrm>
          <a:prstGeom prst="rect">
            <a:avLst/>
          </a:prstGeom>
          <a:noFill/>
          <a:ln>
            <a:noFill/>
          </a:ln>
        </p:spPr>
      </p:pic>
    </p:spTree>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sp>
        <p:nvSpPr>
          <p:cNvPr id="111" name="Google Shape;111;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EB1EC"/>
              </a:buClr>
              <a:buSzPts val="4500"/>
              <a:buFont typeface="Century Gothic"/>
              <a:buNone/>
            </a:pPr>
            <a:r>
              <a:rPr lang="en-US" sz="4300" b="1" i="0" u="none">
                <a:latin typeface="Inder"/>
                <a:ea typeface="Inder"/>
                <a:cs typeface="Inder"/>
                <a:sym typeface="Inder"/>
              </a:rPr>
              <a:t>About Me</a:t>
            </a:r>
            <a:endParaRPr sz="4300">
              <a:latin typeface="Inder"/>
              <a:ea typeface="Inder"/>
              <a:cs typeface="Inder"/>
              <a:sym typeface="Inder"/>
            </a:endParaRPr>
          </a:p>
        </p:txBody>
      </p:sp>
      <p:sp>
        <p:nvSpPr>
          <p:cNvPr id="112" name="Google Shape;112;p2"/>
          <p:cNvSpPr txBox="1">
            <a:spLocks noGrp="1"/>
          </p:cNvSpPr>
          <p:nvPr>
            <p:ph type="body" idx="1"/>
          </p:nvPr>
        </p:nvSpPr>
        <p:spPr>
          <a:xfrm>
            <a:off x="628650" y="2013625"/>
            <a:ext cx="3461070" cy="4163337"/>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ctr" rtl="0">
              <a:lnSpc>
                <a:spcPct val="90000"/>
              </a:lnSpc>
              <a:spcBef>
                <a:spcPts val="0"/>
              </a:spcBef>
              <a:spcAft>
                <a:spcPts val="0"/>
              </a:spcAft>
              <a:buClr>
                <a:srgbClr val="EF53A5"/>
              </a:buClr>
              <a:buSzPct val="178060"/>
              <a:buFont typeface="Noto Sans Symbols"/>
              <a:buNone/>
            </a:pPr>
            <a:endParaRPr sz="1700" b="1" i="0" u="none" strike="noStrike" cap="none" dirty="0">
              <a:solidFill>
                <a:srgbClr val="99CCFF"/>
              </a:solidFill>
              <a:latin typeface="Comic Sans MS"/>
              <a:ea typeface="Comic Sans MS"/>
              <a:cs typeface="Comic Sans MS"/>
              <a:sym typeface="Comic Sans MS"/>
            </a:endParaRPr>
          </a:p>
          <a:p>
            <a:pPr marL="0" marR="0" lvl="0" indent="0" algn="ctr" rtl="0">
              <a:lnSpc>
                <a:spcPct val="90000"/>
              </a:lnSpc>
              <a:spcBef>
                <a:spcPts val="1000"/>
              </a:spcBef>
              <a:spcAft>
                <a:spcPts val="0"/>
              </a:spcAft>
              <a:buClr>
                <a:srgbClr val="EF53A5"/>
              </a:buClr>
              <a:buSzPct val="96096"/>
              <a:buFont typeface="Noto Sans Symbols"/>
              <a:buNone/>
            </a:pPr>
            <a:r>
              <a:rPr lang="en-US" sz="3600" b="1" dirty="0">
                <a:solidFill>
                  <a:srgbClr val="99CCFF"/>
                </a:solidFill>
                <a:latin typeface="Inder"/>
                <a:ea typeface="Inder"/>
                <a:cs typeface="Inder"/>
                <a:sym typeface="Inder"/>
              </a:rPr>
              <a:t>Mrs. Novick</a:t>
            </a:r>
            <a:endParaRPr sz="3600" b="1" dirty="0">
              <a:solidFill>
                <a:srgbClr val="99CCFF"/>
              </a:solidFill>
              <a:latin typeface="Inder"/>
              <a:ea typeface="Inder"/>
              <a:cs typeface="Inder"/>
              <a:sym typeface="Inder"/>
            </a:endParaRPr>
          </a:p>
          <a:p>
            <a:pPr marL="457200" marR="0" lvl="1" indent="0" algn="l" rtl="0">
              <a:lnSpc>
                <a:spcPct val="90000"/>
              </a:lnSpc>
              <a:spcBef>
                <a:spcPts val="1000"/>
              </a:spcBef>
              <a:spcAft>
                <a:spcPts val="0"/>
              </a:spcAft>
              <a:buClr>
                <a:srgbClr val="EF53A5"/>
              </a:buClr>
              <a:buSzPct val="138378"/>
              <a:buNone/>
            </a:pPr>
            <a:r>
              <a:rPr lang="en-US" sz="1900" b="0" i="0" u="none" strike="noStrike" cap="none" dirty="0">
                <a:latin typeface="Inder"/>
                <a:ea typeface="Inder"/>
                <a:cs typeface="Inder"/>
                <a:sym typeface="Inder"/>
              </a:rPr>
              <a:t>     *Professional Experience     	Bachelor of Arts,</a:t>
            </a:r>
            <a:r>
              <a:rPr lang="en-US" sz="1900" dirty="0">
                <a:latin typeface="Inder"/>
                <a:ea typeface="Inder"/>
                <a:cs typeface="Inder"/>
                <a:sym typeface="Inder"/>
              </a:rPr>
              <a:t> 	UCR</a:t>
            </a:r>
            <a:endParaRPr sz="1900" dirty="0"/>
          </a:p>
          <a:p>
            <a:pPr marL="1257300" lvl="2" indent="-342900" algn="l" rtl="0">
              <a:lnSpc>
                <a:spcPct val="90000"/>
              </a:lnSpc>
              <a:spcBef>
                <a:spcPts val="1000"/>
              </a:spcBef>
              <a:spcAft>
                <a:spcPts val="0"/>
              </a:spcAft>
              <a:buClr>
                <a:srgbClr val="EF53A5"/>
              </a:buClr>
              <a:buSzPct val="103783"/>
              <a:buChar char="•"/>
            </a:pPr>
            <a:r>
              <a:rPr lang="en-US" sz="1900" b="0" i="0" u="none" strike="noStrike" cap="none" dirty="0">
                <a:latin typeface="Inder"/>
                <a:ea typeface="Inder"/>
                <a:cs typeface="Inder"/>
                <a:sym typeface="Inder"/>
              </a:rPr>
              <a:t>Bachelor of Arts</a:t>
            </a:r>
          </a:p>
          <a:p>
            <a:pPr marL="1714500" lvl="3">
              <a:spcBef>
                <a:spcPts val="1000"/>
              </a:spcBef>
              <a:buClr>
                <a:srgbClr val="EF53A5"/>
              </a:buClr>
              <a:buSzPct val="103783"/>
            </a:pPr>
            <a:r>
              <a:rPr lang="en-US" sz="1750" dirty="0">
                <a:latin typeface="Inder"/>
                <a:ea typeface="Inder"/>
                <a:cs typeface="Inder"/>
                <a:sym typeface="Inder"/>
              </a:rPr>
              <a:t>UCR</a:t>
            </a:r>
            <a:endParaRPr sz="1750" dirty="0">
              <a:latin typeface="Inder"/>
              <a:ea typeface="Inder"/>
              <a:cs typeface="Inder"/>
              <a:sym typeface="Inder"/>
            </a:endParaRPr>
          </a:p>
          <a:p>
            <a:pPr marL="1143000" marR="0" lvl="2" indent="-228600" algn="l" rtl="0">
              <a:lnSpc>
                <a:spcPct val="90000"/>
              </a:lnSpc>
              <a:spcBef>
                <a:spcPts val="1000"/>
              </a:spcBef>
              <a:spcAft>
                <a:spcPts val="0"/>
              </a:spcAft>
              <a:buClr>
                <a:srgbClr val="EF53A5"/>
              </a:buClr>
              <a:buSzPct val="103783"/>
              <a:buFont typeface="Arial"/>
              <a:buChar char="•"/>
            </a:pPr>
            <a:r>
              <a:rPr lang="en-US" sz="1900" b="0" i="0" u="none" strike="noStrike" cap="none" dirty="0">
                <a:latin typeface="Inder"/>
                <a:ea typeface="Inder"/>
                <a:cs typeface="Inder"/>
                <a:sym typeface="Inder"/>
              </a:rPr>
              <a:t>Special Ed Credential</a:t>
            </a:r>
          </a:p>
          <a:p>
            <a:pPr marL="1143000" marR="0" lvl="2" indent="-228600" algn="l" rtl="0">
              <a:lnSpc>
                <a:spcPct val="90000"/>
              </a:lnSpc>
              <a:spcBef>
                <a:spcPts val="1000"/>
              </a:spcBef>
              <a:spcAft>
                <a:spcPts val="0"/>
              </a:spcAft>
              <a:buClr>
                <a:srgbClr val="EF53A5"/>
              </a:buClr>
              <a:buSzPct val="103783"/>
              <a:buFont typeface="Arial"/>
              <a:buChar char="•"/>
            </a:pPr>
            <a:r>
              <a:rPr lang="en-US" sz="1900" dirty="0">
                <a:latin typeface="Inder"/>
                <a:ea typeface="Inder"/>
                <a:cs typeface="Inder"/>
                <a:sym typeface="Inder"/>
              </a:rPr>
              <a:t>Master’s Degree</a:t>
            </a:r>
          </a:p>
          <a:p>
            <a:pPr marL="914400" marR="0" lvl="2" indent="0" algn="l" rtl="0">
              <a:lnSpc>
                <a:spcPct val="90000"/>
              </a:lnSpc>
              <a:spcBef>
                <a:spcPts val="1000"/>
              </a:spcBef>
              <a:spcAft>
                <a:spcPts val="0"/>
              </a:spcAft>
              <a:buClr>
                <a:srgbClr val="EF53A5"/>
              </a:buClr>
              <a:buSzPct val="103783"/>
              <a:buNone/>
            </a:pPr>
            <a:r>
              <a:rPr lang="en-US" sz="1900" dirty="0">
                <a:latin typeface="Inder"/>
                <a:ea typeface="Inder"/>
                <a:cs typeface="Inder"/>
                <a:sym typeface="Inder"/>
              </a:rPr>
              <a:t>*Life</a:t>
            </a:r>
          </a:p>
          <a:p>
            <a:pPr marL="1143000" marR="0" lvl="2" indent="-228600" algn="l" rtl="0">
              <a:lnSpc>
                <a:spcPct val="90000"/>
              </a:lnSpc>
              <a:spcBef>
                <a:spcPts val="1000"/>
              </a:spcBef>
              <a:spcAft>
                <a:spcPts val="0"/>
              </a:spcAft>
              <a:buClr>
                <a:srgbClr val="EF53A5"/>
              </a:buClr>
              <a:buSzPct val="103783"/>
              <a:buFont typeface="Arial"/>
              <a:buChar char="•"/>
            </a:pPr>
            <a:r>
              <a:rPr lang="en-US" sz="1900" b="0" i="0" u="none" strike="noStrike" cap="none" dirty="0">
                <a:latin typeface="Inder"/>
                <a:ea typeface="Inder"/>
                <a:cs typeface="Inder"/>
                <a:sym typeface="Inder"/>
              </a:rPr>
              <a:t>Married with 6 pets</a:t>
            </a:r>
          </a:p>
          <a:p>
            <a:pPr marL="1143000" marR="0" lvl="2" indent="-228600" algn="l" rtl="0">
              <a:lnSpc>
                <a:spcPct val="90000"/>
              </a:lnSpc>
              <a:spcBef>
                <a:spcPts val="1000"/>
              </a:spcBef>
              <a:spcAft>
                <a:spcPts val="0"/>
              </a:spcAft>
              <a:buClr>
                <a:srgbClr val="EF53A5"/>
              </a:buClr>
              <a:buSzPct val="103783"/>
              <a:buFont typeface="Arial"/>
              <a:buChar char="•"/>
            </a:pPr>
            <a:r>
              <a:rPr lang="en-US" sz="1900" dirty="0">
                <a:latin typeface="Inder"/>
                <a:ea typeface="Inder"/>
                <a:cs typeface="Inder"/>
                <a:sym typeface="Inder"/>
              </a:rPr>
              <a:t>24</a:t>
            </a:r>
            <a:r>
              <a:rPr lang="en-US" sz="1900" baseline="30000" dirty="0">
                <a:latin typeface="Inder"/>
                <a:ea typeface="Inder"/>
                <a:cs typeface="Inder"/>
                <a:sym typeface="Inder"/>
              </a:rPr>
              <a:t>th</a:t>
            </a:r>
            <a:r>
              <a:rPr lang="en-US" sz="1900" dirty="0">
                <a:latin typeface="Inder"/>
                <a:ea typeface="Inder"/>
                <a:cs typeface="Inder"/>
                <a:sym typeface="Inder"/>
              </a:rPr>
              <a:t> year teaching</a:t>
            </a:r>
            <a:endParaRPr lang="en-US" sz="1900" b="0" i="0" u="none" strike="noStrike" cap="none" dirty="0">
              <a:latin typeface="Inder"/>
              <a:ea typeface="Inder"/>
              <a:cs typeface="Inder"/>
              <a:sym typeface="Inder"/>
            </a:endParaRPr>
          </a:p>
        </p:txBody>
      </p:sp>
      <p:sp>
        <p:nvSpPr>
          <p:cNvPr id="113" name="Google Shape;113;p2"/>
          <p:cNvSpPr/>
          <p:nvPr/>
        </p:nvSpPr>
        <p:spPr>
          <a:xfrm flipH="1">
            <a:off x="35560" y="-35560"/>
            <a:ext cx="9072879" cy="692912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14" name="Google Shape;114;p2" descr="A person pointing at a screen&#10;&#10;Description automatically generated with low confidence"/>
          <p:cNvPicPr preferRelativeResize="0"/>
          <p:nvPr/>
        </p:nvPicPr>
        <p:blipFill rotWithShape="1">
          <a:blip r:embed="rId3">
            <a:alphaModFix/>
          </a:blip>
          <a:srcRect/>
          <a:stretch/>
        </p:blipFill>
        <p:spPr>
          <a:xfrm>
            <a:off x="4371716" y="343098"/>
            <a:ext cx="2695181" cy="2695181"/>
          </a:xfrm>
          <a:prstGeom prst="rect">
            <a:avLst/>
          </a:prstGeom>
          <a:noFill/>
          <a:ln>
            <a:noFill/>
          </a:ln>
        </p:spPr>
      </p:pic>
    </p:spTree>
  </p:cSld>
  <p:clrMapOvr>
    <a:masterClrMapping/>
  </p:clrMapOvr>
  <p:transition>
    <p:split/>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4"/>
        <p:cNvGrpSpPr/>
        <p:nvPr/>
      </p:nvGrpSpPr>
      <p:grpSpPr>
        <a:xfrm>
          <a:off x="0" y="0"/>
          <a:ext cx="0" cy="0"/>
          <a:chOff x="0" y="0"/>
          <a:chExt cx="0" cy="0"/>
        </a:xfrm>
      </p:grpSpPr>
      <p:sp>
        <p:nvSpPr>
          <p:cNvPr id="285" name="Google Shape;285;p14"/>
          <p:cNvSpPr txBox="1">
            <a:spLocks noGrp="1"/>
          </p:cNvSpPr>
          <p:nvPr>
            <p:ph type="title"/>
          </p:nvPr>
        </p:nvSpPr>
        <p:spPr>
          <a:xfrm>
            <a:off x="480060" y="329184"/>
            <a:ext cx="5170932" cy="17830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EEB1EC"/>
              </a:buClr>
              <a:buSzPts val="4400"/>
              <a:buFont typeface="Century Gothic"/>
              <a:buNone/>
            </a:pPr>
            <a:r>
              <a:rPr lang="en-US" sz="4300" b="1" i="0" u="none">
                <a:latin typeface="Inder"/>
                <a:ea typeface="Inder"/>
                <a:cs typeface="Inder"/>
                <a:sym typeface="Inder"/>
              </a:rPr>
              <a:t>Birthdays</a:t>
            </a:r>
            <a:r>
              <a:rPr lang="en-US" sz="4700" b="1" i="0" u="none">
                <a:latin typeface="Century Gothic"/>
                <a:ea typeface="Century Gothic"/>
                <a:cs typeface="Century Gothic"/>
                <a:sym typeface="Century Gothic"/>
              </a:rPr>
              <a:t>  </a:t>
            </a:r>
            <a:endParaRPr sz="4700"/>
          </a:p>
        </p:txBody>
      </p:sp>
      <p:sp>
        <p:nvSpPr>
          <p:cNvPr id="286" name="Google Shape;286;p14"/>
          <p:cNvSpPr txBox="1">
            <a:spLocks noGrp="1"/>
          </p:cNvSpPr>
          <p:nvPr>
            <p:ph type="body" idx="1"/>
          </p:nvPr>
        </p:nvSpPr>
        <p:spPr>
          <a:xfrm>
            <a:off x="432928" y="2112264"/>
            <a:ext cx="5170932" cy="4416551"/>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rgbClr val="EF53A5"/>
              </a:buClr>
              <a:buSzPts val="2240"/>
              <a:buFont typeface="Noto Sans Symbols"/>
              <a:buChar char="►"/>
            </a:pPr>
            <a:r>
              <a:rPr lang="en-US" sz="2000" b="0" i="0" u="none" dirty="0">
                <a:latin typeface="Inder"/>
                <a:ea typeface="Inder"/>
                <a:cs typeface="Inder"/>
                <a:sym typeface="Inder"/>
              </a:rPr>
              <a:t>Birthdays’ will be celebrated in class with a birthday song and dance</a:t>
            </a:r>
            <a:r>
              <a:rPr lang="en-US" sz="2000" dirty="0">
                <a:latin typeface="Inder"/>
                <a:ea typeface="Inder"/>
                <a:cs typeface="Inder"/>
                <a:sym typeface="Inder"/>
              </a:rPr>
              <a:t> as well as a class birthday letter book.</a:t>
            </a:r>
            <a:endParaRPr sz="2000" b="0" i="0" u="none" dirty="0">
              <a:latin typeface="Inder"/>
              <a:ea typeface="Inder"/>
              <a:cs typeface="Inder"/>
              <a:sym typeface="Inder"/>
            </a:endParaRPr>
          </a:p>
          <a:p>
            <a:pPr marL="742950" marR="0" lvl="1" indent="-285750" algn="l" rtl="0">
              <a:lnSpc>
                <a:spcPct val="90000"/>
              </a:lnSpc>
              <a:spcBef>
                <a:spcPts val="1000"/>
              </a:spcBef>
              <a:spcAft>
                <a:spcPts val="0"/>
              </a:spcAft>
              <a:buClr>
                <a:srgbClr val="EF53A5"/>
              </a:buClr>
              <a:buSzPts val="1600"/>
              <a:buFont typeface="Noto Sans Symbols"/>
              <a:buChar char="►"/>
            </a:pPr>
            <a:r>
              <a:rPr lang="en-US" sz="2000" b="0" i="0" u="none" strike="noStrike" cap="none" dirty="0">
                <a:latin typeface="Inder"/>
                <a:ea typeface="Inder"/>
                <a:cs typeface="Inder"/>
                <a:sym typeface="Inder"/>
              </a:rPr>
              <a:t>Treats may be brought ONLY in the morning. They CAN NOT be dropped off in the office.</a:t>
            </a:r>
            <a:endParaRPr dirty="0"/>
          </a:p>
          <a:p>
            <a:pPr marL="742950" marR="0" lvl="1" indent="-285750" algn="l" rtl="0">
              <a:lnSpc>
                <a:spcPct val="90000"/>
              </a:lnSpc>
              <a:spcBef>
                <a:spcPts val="1000"/>
              </a:spcBef>
              <a:spcAft>
                <a:spcPts val="0"/>
              </a:spcAft>
              <a:buClr>
                <a:srgbClr val="EF53A5"/>
              </a:buClr>
              <a:buSzPts val="1600"/>
              <a:buFont typeface="Noto Sans Symbols"/>
              <a:buChar char="►"/>
            </a:pPr>
            <a:r>
              <a:rPr lang="en-US" sz="2000" b="0" i="0" u="none" strike="noStrike" cap="none" dirty="0">
                <a:latin typeface="Inder"/>
                <a:ea typeface="Inder"/>
                <a:cs typeface="Inder"/>
                <a:sym typeface="Inder"/>
              </a:rPr>
              <a:t>Birthday invitations can only be given out before/after school off campus. No invitations will be passed out in the classroom. </a:t>
            </a:r>
            <a:endParaRPr dirty="0"/>
          </a:p>
          <a:p>
            <a:pPr marL="742950" marR="0" lvl="1" indent="-285750" algn="l" rtl="0">
              <a:lnSpc>
                <a:spcPct val="90000"/>
              </a:lnSpc>
              <a:spcBef>
                <a:spcPts val="1000"/>
              </a:spcBef>
              <a:spcAft>
                <a:spcPts val="0"/>
              </a:spcAft>
              <a:buClr>
                <a:srgbClr val="EF53A5"/>
              </a:buClr>
              <a:buSzPts val="1600"/>
              <a:buFont typeface="Noto Sans Symbols"/>
              <a:buChar char="►"/>
            </a:pPr>
            <a:r>
              <a:rPr lang="en-US" sz="2000" dirty="0">
                <a:latin typeface="Inder"/>
                <a:ea typeface="Inder"/>
                <a:cs typeface="Inder"/>
                <a:sym typeface="Inder"/>
              </a:rPr>
              <a:t>NO balloons please  </a:t>
            </a:r>
            <a:endParaRPr sz="2000" b="0" i="0" u="none" strike="noStrike" cap="none" dirty="0">
              <a:latin typeface="Inder"/>
              <a:ea typeface="Inder"/>
              <a:cs typeface="Inder"/>
              <a:sym typeface="Inder"/>
            </a:endParaRPr>
          </a:p>
          <a:p>
            <a:pPr marL="742950" marR="0" lvl="1" indent="-184150" algn="l" rtl="0">
              <a:lnSpc>
                <a:spcPct val="90000"/>
              </a:lnSpc>
              <a:spcBef>
                <a:spcPts val="1000"/>
              </a:spcBef>
              <a:spcAft>
                <a:spcPts val="0"/>
              </a:spcAft>
              <a:buClr>
                <a:srgbClr val="EF53A5"/>
              </a:buClr>
              <a:buSzPts val="1600"/>
              <a:buFont typeface="Noto Sans Symbols"/>
              <a:buNone/>
            </a:pPr>
            <a:endParaRPr sz="2000" dirty="0">
              <a:latin typeface="Century Gothic"/>
              <a:ea typeface="Century Gothic"/>
              <a:cs typeface="Century Gothic"/>
              <a:sym typeface="Century Gothic"/>
            </a:endParaRPr>
          </a:p>
          <a:p>
            <a:pPr marL="742950" marR="0" lvl="1" indent="-184150" algn="l" rtl="0">
              <a:lnSpc>
                <a:spcPct val="90000"/>
              </a:lnSpc>
              <a:spcBef>
                <a:spcPts val="1000"/>
              </a:spcBef>
              <a:spcAft>
                <a:spcPts val="0"/>
              </a:spcAft>
              <a:buClr>
                <a:srgbClr val="EF53A5"/>
              </a:buClr>
              <a:buSzPts val="1600"/>
              <a:buFont typeface="Noto Sans Symbols"/>
              <a:buNone/>
            </a:pPr>
            <a:endParaRPr sz="2000" dirty="0"/>
          </a:p>
          <a:p>
            <a:pPr marL="342900" marR="0" lvl="0" indent="-241300" algn="l" rtl="0">
              <a:lnSpc>
                <a:spcPct val="90000"/>
              </a:lnSpc>
              <a:spcBef>
                <a:spcPts val="1000"/>
              </a:spcBef>
              <a:spcAft>
                <a:spcPts val="0"/>
              </a:spcAft>
              <a:buClr>
                <a:srgbClr val="EF53A5"/>
              </a:buClr>
              <a:buSzPts val="1600"/>
              <a:buFont typeface="Noto Sans Symbols"/>
              <a:buNone/>
            </a:pPr>
            <a:endParaRPr sz="1900" b="0" i="0" u="none" strike="noStrike" cap="none" dirty="0">
              <a:latin typeface="Century Gothic"/>
              <a:ea typeface="Century Gothic"/>
              <a:cs typeface="Century Gothic"/>
              <a:sym typeface="Century Gothic"/>
            </a:endParaRPr>
          </a:p>
        </p:txBody>
      </p:sp>
      <p:pic>
        <p:nvPicPr>
          <p:cNvPr id="287" name="Google Shape;287;p14" descr="Image result for birthday balloons clip art"/>
          <p:cNvPicPr preferRelativeResize="0"/>
          <p:nvPr/>
        </p:nvPicPr>
        <p:blipFill rotWithShape="1">
          <a:blip r:embed="rId3">
            <a:alphaModFix/>
          </a:blip>
          <a:srcRect/>
          <a:stretch/>
        </p:blipFill>
        <p:spPr>
          <a:xfrm>
            <a:off x="6038200" y="324612"/>
            <a:ext cx="1997957" cy="3429969"/>
          </a:xfrm>
          <a:prstGeom prst="rect">
            <a:avLst/>
          </a:prstGeom>
          <a:noFill/>
          <a:ln>
            <a:noFill/>
          </a:ln>
        </p:spPr>
      </p:pic>
      <p:pic>
        <p:nvPicPr>
          <p:cNvPr id="288" name="Google Shape;288;p14" descr="Image result for birthday cake clip art"/>
          <p:cNvPicPr preferRelativeResize="0"/>
          <p:nvPr/>
        </p:nvPicPr>
        <p:blipFill rotWithShape="1">
          <a:blip r:embed="rId4">
            <a:alphaModFix/>
          </a:blip>
          <a:srcRect/>
          <a:stretch/>
        </p:blipFill>
        <p:spPr>
          <a:xfrm>
            <a:off x="5910843" y="4079193"/>
            <a:ext cx="2971019" cy="2176272"/>
          </a:xfrm>
          <a:prstGeom prst="rect">
            <a:avLst/>
          </a:prstGeom>
          <a:noFill/>
          <a:ln>
            <a:noFill/>
          </a:ln>
        </p:spPr>
      </p:pic>
      <p:sp>
        <p:nvSpPr>
          <p:cNvPr id="289" name="Google Shape;289;p14"/>
          <p:cNvSpPr/>
          <p:nvPr/>
        </p:nvSpPr>
        <p:spPr>
          <a:xfrm rot="10800000">
            <a:off x="0" y="-1"/>
            <a:ext cx="9105900"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90" name="Google Shape;290;p14"/>
          <p:cNvCxnSpPr/>
          <p:nvPr/>
        </p:nvCxnSpPr>
        <p:spPr>
          <a:xfrm rot="10800000" flipH="1">
            <a:off x="6038200" y="324612"/>
            <a:ext cx="2184113" cy="3342513"/>
          </a:xfrm>
          <a:prstGeom prst="straightConnector1">
            <a:avLst/>
          </a:prstGeom>
          <a:noFill/>
          <a:ln w="57150" cap="flat" cmpd="sng">
            <a:solidFill>
              <a:schemeClr val="accent1"/>
            </a:solidFill>
            <a:prstDash val="solid"/>
            <a:miter lim="800000"/>
            <a:headEnd type="none" w="sm" len="sm"/>
            <a:tailEnd type="none" w="sm" len="sm"/>
          </a:ln>
        </p:spPr>
      </p:cxnSp>
      <p:sp>
        <p:nvSpPr>
          <p:cNvPr id="291" name="Google Shape;291;p14"/>
          <p:cNvSpPr txBox="1"/>
          <p:nvPr/>
        </p:nvSpPr>
        <p:spPr>
          <a:xfrm>
            <a:off x="2286000" y="3244334"/>
            <a:ext cx="457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92" name="Google Shape;292;p14"/>
          <p:cNvSpPr txBox="1"/>
          <p:nvPr/>
        </p:nvSpPr>
        <p:spPr>
          <a:xfrm>
            <a:off x="2286000" y="3244334"/>
            <a:ext cx="457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transition>
    <p:split/>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7"/>
        <p:cNvGrpSpPr/>
        <p:nvPr/>
      </p:nvGrpSpPr>
      <p:grpSpPr>
        <a:xfrm>
          <a:off x="0" y="0"/>
          <a:ext cx="0" cy="0"/>
          <a:chOff x="0" y="0"/>
          <a:chExt cx="0" cy="0"/>
        </a:xfrm>
      </p:grpSpPr>
      <p:sp>
        <p:nvSpPr>
          <p:cNvPr id="298" name="Google Shape;298;p18"/>
          <p:cNvSpPr txBox="1">
            <a:spLocks noGrp="1"/>
          </p:cNvSpPr>
          <p:nvPr>
            <p:ph type="title"/>
          </p:nvPr>
        </p:nvSpPr>
        <p:spPr>
          <a:xfrm>
            <a:off x="728526" y="371719"/>
            <a:ext cx="4594473" cy="19068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EEB1EC"/>
              </a:buClr>
              <a:buSzPts val="4500"/>
              <a:buFont typeface="Century Gothic"/>
              <a:buNone/>
            </a:pPr>
            <a:r>
              <a:rPr lang="en-US" sz="4300" b="1" i="0" u="none">
                <a:latin typeface="Inder"/>
                <a:ea typeface="Inder"/>
                <a:cs typeface="Inder"/>
                <a:sym typeface="Inder"/>
              </a:rPr>
              <a:t>School Supplies</a:t>
            </a:r>
            <a:endParaRPr sz="4300">
              <a:latin typeface="Inder"/>
              <a:ea typeface="Inder"/>
              <a:cs typeface="Inder"/>
              <a:sym typeface="Inder"/>
            </a:endParaRPr>
          </a:p>
        </p:txBody>
      </p:sp>
      <p:sp>
        <p:nvSpPr>
          <p:cNvPr id="299" name="Google Shape;299;p18"/>
          <p:cNvSpPr txBox="1">
            <a:spLocks noGrp="1"/>
          </p:cNvSpPr>
          <p:nvPr>
            <p:ph type="body" idx="1"/>
          </p:nvPr>
        </p:nvSpPr>
        <p:spPr>
          <a:xfrm>
            <a:off x="728526" y="2711395"/>
            <a:ext cx="3086100" cy="350843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EF53A5"/>
              </a:buClr>
              <a:buSzPts val="2400"/>
              <a:buFont typeface="Noto Sans Symbols"/>
              <a:buChar char="►"/>
            </a:pPr>
            <a:r>
              <a:rPr lang="en-US" sz="2000" b="0" i="0" u="none">
                <a:latin typeface="Century Gothic"/>
                <a:ea typeface="Century Gothic"/>
                <a:cs typeface="Century Gothic"/>
                <a:sym typeface="Century Gothic"/>
              </a:rPr>
              <a:t>Please replenish necessary school supplies throughout the year as needed.</a:t>
            </a:r>
            <a:endParaRPr sz="2000"/>
          </a:p>
          <a:p>
            <a:pPr marL="0" marR="0" lvl="2" indent="0" algn="l" rtl="0">
              <a:lnSpc>
                <a:spcPct val="90000"/>
              </a:lnSpc>
              <a:spcBef>
                <a:spcPts val="1000"/>
              </a:spcBef>
              <a:spcAft>
                <a:spcPts val="0"/>
              </a:spcAft>
              <a:buClr>
                <a:srgbClr val="EF53A5"/>
              </a:buClr>
              <a:buSzPts val="1680"/>
              <a:buFont typeface="Noto Sans Symbols"/>
              <a:buNone/>
            </a:pPr>
            <a:endParaRPr sz="2000" b="0" i="0" u="none" strike="noStrike" cap="none">
              <a:latin typeface="Century Gothic"/>
              <a:ea typeface="Century Gothic"/>
              <a:cs typeface="Century Gothic"/>
              <a:sym typeface="Century Gothic"/>
            </a:endParaRPr>
          </a:p>
          <a:p>
            <a:pPr marL="0" marR="0" lvl="3" indent="-142240" algn="l" rtl="0">
              <a:lnSpc>
                <a:spcPct val="90000"/>
              </a:lnSpc>
              <a:spcBef>
                <a:spcPts val="1000"/>
              </a:spcBef>
              <a:spcAft>
                <a:spcPts val="0"/>
              </a:spcAft>
              <a:buClr>
                <a:srgbClr val="EF53A5"/>
              </a:buClr>
              <a:buSzPts val="2240"/>
              <a:buFont typeface="Noto Sans Symbols"/>
              <a:buChar char="►"/>
            </a:pPr>
            <a:r>
              <a:rPr lang="en-US" sz="2000" b="0" i="0" u="none" strike="noStrike" cap="none">
                <a:latin typeface="Century Gothic"/>
                <a:ea typeface="Century Gothic"/>
                <a:cs typeface="Century Gothic"/>
                <a:sym typeface="Century Gothic"/>
              </a:rPr>
              <a:t>Pencils, Paper, Crayons, Glue Sticks, etc.</a:t>
            </a:r>
            <a:endParaRPr sz="2000"/>
          </a:p>
        </p:txBody>
      </p:sp>
      <p:pic>
        <p:nvPicPr>
          <p:cNvPr id="300" name="Google Shape;300;p18" descr="aug08_gluestick3"/>
          <p:cNvPicPr preferRelativeResize="0"/>
          <p:nvPr/>
        </p:nvPicPr>
        <p:blipFill rotWithShape="1">
          <a:blip r:embed="rId3">
            <a:alphaModFix/>
          </a:blip>
          <a:srcRect/>
          <a:stretch/>
        </p:blipFill>
        <p:spPr>
          <a:xfrm>
            <a:off x="6546109" y="566469"/>
            <a:ext cx="2160136" cy="1944122"/>
          </a:xfrm>
          <a:prstGeom prst="rect">
            <a:avLst/>
          </a:prstGeom>
          <a:noFill/>
          <a:ln>
            <a:noFill/>
          </a:ln>
        </p:spPr>
      </p:pic>
      <p:pic>
        <p:nvPicPr>
          <p:cNvPr id="301" name="Google Shape;301;p18" descr="2029302"/>
          <p:cNvPicPr preferRelativeResize="0"/>
          <p:nvPr/>
        </p:nvPicPr>
        <p:blipFill rotWithShape="1">
          <a:blip r:embed="rId4">
            <a:alphaModFix/>
          </a:blip>
          <a:srcRect/>
          <a:stretch/>
        </p:blipFill>
        <p:spPr>
          <a:xfrm>
            <a:off x="3974084" y="2650302"/>
            <a:ext cx="2300424" cy="2257999"/>
          </a:xfrm>
          <a:prstGeom prst="rect">
            <a:avLst/>
          </a:prstGeom>
          <a:noFill/>
          <a:ln>
            <a:noFill/>
          </a:ln>
        </p:spPr>
      </p:pic>
      <p:pic>
        <p:nvPicPr>
          <p:cNvPr id="302" name="Google Shape;302;p18" descr="aug08_scissors3"/>
          <p:cNvPicPr preferRelativeResize="0"/>
          <p:nvPr/>
        </p:nvPicPr>
        <p:blipFill rotWithShape="1">
          <a:blip r:embed="rId5">
            <a:alphaModFix/>
          </a:blip>
          <a:srcRect/>
          <a:stretch/>
        </p:blipFill>
        <p:spPr>
          <a:xfrm rot="711461">
            <a:off x="6677280" y="4497114"/>
            <a:ext cx="1607025" cy="1443598"/>
          </a:xfrm>
          <a:prstGeom prst="rect">
            <a:avLst/>
          </a:prstGeom>
          <a:noFill/>
          <a:ln>
            <a:noFill/>
          </a:ln>
        </p:spPr>
      </p:pic>
      <p:sp>
        <p:nvSpPr>
          <p:cNvPr id="303" name="Google Shape;303;p18"/>
          <p:cNvSpPr/>
          <p:nvPr/>
        </p:nvSpPr>
        <p:spPr>
          <a:xfrm rot="10800000">
            <a:off x="28575" y="0"/>
            <a:ext cx="9115425"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ransition>
    <p:split/>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7"/>
        <p:cNvGrpSpPr/>
        <p:nvPr/>
      </p:nvGrpSpPr>
      <p:grpSpPr>
        <a:xfrm>
          <a:off x="0" y="0"/>
          <a:ext cx="0" cy="0"/>
          <a:chOff x="0" y="0"/>
          <a:chExt cx="0" cy="0"/>
        </a:xfrm>
      </p:grpSpPr>
      <p:sp>
        <p:nvSpPr>
          <p:cNvPr id="308" name="Google Shape;308;p1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EB1EC"/>
              </a:buClr>
              <a:buSzPts val="4500"/>
              <a:buFont typeface="Inder"/>
              <a:buNone/>
            </a:pPr>
            <a:r>
              <a:rPr lang="en-US" sz="4300" b="1" i="0" u="none">
                <a:latin typeface="Inder"/>
                <a:ea typeface="Inder"/>
                <a:cs typeface="Inder"/>
                <a:sym typeface="Inder"/>
              </a:rPr>
              <a:t>Classroom Donations</a:t>
            </a:r>
            <a:endParaRPr sz="4300">
              <a:latin typeface="Inder"/>
              <a:ea typeface="Inder"/>
              <a:cs typeface="Inder"/>
              <a:sym typeface="Inder"/>
            </a:endParaRPr>
          </a:p>
        </p:txBody>
      </p:sp>
      <p:sp>
        <p:nvSpPr>
          <p:cNvPr id="309" name="Google Shape;309;p19"/>
          <p:cNvSpPr txBox="1"/>
          <p:nvPr/>
        </p:nvSpPr>
        <p:spPr>
          <a:xfrm>
            <a:off x="419100" y="1690690"/>
            <a:ext cx="4371973" cy="3100386"/>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90000"/>
              </a:lnSpc>
              <a:spcBef>
                <a:spcPts val="600"/>
              </a:spcBef>
              <a:spcAft>
                <a:spcPts val="0"/>
              </a:spcAft>
              <a:buClr>
                <a:schemeClr val="accent1"/>
              </a:buClr>
              <a:buSzPts val="2600"/>
              <a:buFont typeface="Arial"/>
              <a:buChar char="•"/>
            </a:pPr>
            <a:r>
              <a:rPr lang="en-US" sz="2000" b="0" i="0" u="none" dirty="0">
                <a:solidFill>
                  <a:schemeClr val="dk1"/>
                </a:solidFill>
                <a:latin typeface="Century Gothic"/>
                <a:ea typeface="Century Gothic"/>
                <a:cs typeface="Century Gothic"/>
                <a:sym typeface="Century Gothic"/>
              </a:rPr>
              <a:t>White copy paper (8 ½ x 11)</a:t>
            </a:r>
            <a:endParaRPr sz="2000" dirty="0">
              <a:solidFill>
                <a:schemeClr val="dk1"/>
              </a:solidFill>
              <a:latin typeface="Century Gothic"/>
              <a:ea typeface="Century Gothic"/>
              <a:cs typeface="Century Gothic"/>
              <a:sym typeface="Century Gothic"/>
            </a:endParaRPr>
          </a:p>
          <a:p>
            <a:pPr marL="0" marR="0" lvl="0" indent="0" algn="l" rtl="0">
              <a:lnSpc>
                <a:spcPct val="90000"/>
              </a:lnSpc>
              <a:spcBef>
                <a:spcPts val="600"/>
              </a:spcBef>
              <a:spcAft>
                <a:spcPts val="0"/>
              </a:spcAft>
              <a:buClr>
                <a:schemeClr val="accent1"/>
              </a:buClr>
              <a:buSzPts val="2600"/>
              <a:buFont typeface="Arial"/>
              <a:buChar char="•"/>
            </a:pPr>
            <a:r>
              <a:rPr lang="en-US" sz="2000" dirty="0">
                <a:solidFill>
                  <a:schemeClr val="dk1"/>
                </a:solidFill>
                <a:latin typeface="Century Gothic"/>
                <a:ea typeface="Century Gothic"/>
                <a:cs typeface="Century Gothic"/>
                <a:sym typeface="Century Gothic"/>
              </a:rPr>
              <a:t>U</a:t>
            </a:r>
            <a:r>
              <a:rPr lang="en-US" sz="2000" b="0" i="0" u="none" dirty="0">
                <a:solidFill>
                  <a:schemeClr val="dk1"/>
                </a:solidFill>
                <a:latin typeface="Century Gothic"/>
                <a:ea typeface="Century Gothic"/>
                <a:cs typeface="Century Gothic"/>
                <a:sym typeface="Century Gothic"/>
              </a:rPr>
              <a:t>nscented baby wipes, </a:t>
            </a:r>
            <a:endParaRPr dirty="0"/>
          </a:p>
          <a:p>
            <a:pPr marL="0" marR="0" lvl="0" indent="0" algn="l" rtl="0">
              <a:lnSpc>
                <a:spcPct val="90000"/>
              </a:lnSpc>
              <a:spcBef>
                <a:spcPts val="600"/>
              </a:spcBef>
              <a:spcAft>
                <a:spcPts val="0"/>
              </a:spcAft>
              <a:buClr>
                <a:schemeClr val="accent1"/>
              </a:buClr>
              <a:buSzPts val="2600"/>
              <a:buFont typeface="Arial"/>
              <a:buChar char="•"/>
            </a:pPr>
            <a:r>
              <a:rPr lang="en-US" sz="2000" b="0" i="0" u="none" dirty="0">
                <a:solidFill>
                  <a:schemeClr val="dk1"/>
                </a:solidFill>
                <a:latin typeface="Century Gothic"/>
                <a:ea typeface="Century Gothic"/>
                <a:cs typeface="Century Gothic"/>
                <a:sym typeface="Century Gothic"/>
              </a:rPr>
              <a:t>Expo Markers</a:t>
            </a:r>
            <a:endParaRPr dirty="0"/>
          </a:p>
          <a:p>
            <a:pPr marL="285750" marR="0" lvl="0" indent="-285750" algn="l" rtl="0">
              <a:lnSpc>
                <a:spcPct val="90000"/>
              </a:lnSpc>
              <a:spcBef>
                <a:spcPts val="600"/>
              </a:spcBef>
              <a:spcAft>
                <a:spcPts val="0"/>
              </a:spcAft>
              <a:buClr>
                <a:schemeClr val="accent1"/>
              </a:buClr>
              <a:buSzPts val="2600"/>
              <a:buFont typeface="Arial"/>
              <a:buChar char="•"/>
            </a:pPr>
            <a:r>
              <a:rPr lang="en-US" sz="2000" b="0" i="0" u="none" dirty="0">
                <a:solidFill>
                  <a:schemeClr val="dk1"/>
                </a:solidFill>
                <a:latin typeface="Century Gothic"/>
                <a:ea typeface="Century Gothic"/>
                <a:cs typeface="Century Gothic"/>
                <a:sym typeface="Century Gothic"/>
              </a:rPr>
              <a:t>Pencils</a:t>
            </a:r>
            <a:endParaRPr sz="2000" dirty="0">
              <a:solidFill>
                <a:schemeClr val="dk1"/>
              </a:solidFill>
              <a:latin typeface="Century Gothic"/>
              <a:ea typeface="Century Gothic"/>
              <a:cs typeface="Century Gothic"/>
              <a:sym typeface="Century Gothic"/>
            </a:endParaRPr>
          </a:p>
          <a:p>
            <a:pPr marL="285750" marR="0" lvl="0" indent="-285750" algn="l" rtl="0">
              <a:lnSpc>
                <a:spcPct val="90000"/>
              </a:lnSpc>
              <a:spcBef>
                <a:spcPts val="600"/>
              </a:spcBef>
              <a:spcAft>
                <a:spcPts val="0"/>
              </a:spcAft>
              <a:buClr>
                <a:schemeClr val="accent1"/>
              </a:buClr>
              <a:buSzPts val="2600"/>
              <a:buFont typeface="Arial"/>
              <a:buChar char="•"/>
            </a:pPr>
            <a:r>
              <a:rPr lang="en-US" sz="2000" b="0" i="0" u="none" dirty="0">
                <a:solidFill>
                  <a:schemeClr val="dk1"/>
                </a:solidFill>
                <a:latin typeface="Century Gothic"/>
                <a:ea typeface="Century Gothic"/>
                <a:cs typeface="Century Gothic"/>
                <a:sym typeface="Century Gothic"/>
              </a:rPr>
              <a:t>Glue sticks</a:t>
            </a:r>
            <a:endParaRPr dirty="0"/>
          </a:p>
          <a:p>
            <a:pPr marL="285750" marR="0" lvl="0" indent="-285750" algn="l" rtl="0">
              <a:lnSpc>
                <a:spcPct val="90000"/>
              </a:lnSpc>
              <a:spcBef>
                <a:spcPts val="600"/>
              </a:spcBef>
              <a:spcAft>
                <a:spcPts val="0"/>
              </a:spcAft>
              <a:buClr>
                <a:schemeClr val="accent1"/>
              </a:buClr>
              <a:buSzPts val="2600"/>
              <a:buFont typeface="Arial"/>
              <a:buChar char="•"/>
            </a:pPr>
            <a:r>
              <a:rPr lang="en-US" sz="2000" dirty="0">
                <a:solidFill>
                  <a:schemeClr val="dk1"/>
                </a:solidFill>
                <a:latin typeface="Century Gothic"/>
                <a:ea typeface="Century Gothic"/>
                <a:cs typeface="Century Gothic"/>
                <a:sym typeface="Century Gothic"/>
              </a:rPr>
              <a:t>Amazon Wish List- Available on my classroom page or click the link below.</a:t>
            </a:r>
          </a:p>
          <a:p>
            <a:pPr marR="0" lvl="0" algn="l" rtl="0">
              <a:lnSpc>
                <a:spcPct val="90000"/>
              </a:lnSpc>
              <a:spcBef>
                <a:spcPts val="600"/>
              </a:spcBef>
              <a:spcAft>
                <a:spcPts val="0"/>
              </a:spcAft>
              <a:buClr>
                <a:schemeClr val="accent1"/>
              </a:buClr>
              <a:buSzPts val="2600"/>
            </a:pPr>
            <a:r>
              <a:rPr lang="en-US" sz="2000" dirty="0">
                <a:solidFill>
                  <a:schemeClr val="dk1"/>
                </a:solidFill>
                <a:latin typeface="Century Gothic"/>
                <a:sym typeface="Century Gothic"/>
              </a:rPr>
              <a:t>	https://</a:t>
            </a:r>
            <a:r>
              <a:rPr lang="en-US" sz="2000" dirty="0" err="1">
                <a:solidFill>
                  <a:schemeClr val="dk1"/>
                </a:solidFill>
                <a:latin typeface="Century Gothic"/>
                <a:sym typeface="Century Gothic"/>
              </a:rPr>
              <a:t>www.amazon.com</a:t>
            </a:r>
            <a:r>
              <a:rPr lang="en-US" sz="2000" dirty="0">
                <a:solidFill>
                  <a:schemeClr val="dk1"/>
                </a:solidFill>
                <a:latin typeface="Century Gothic"/>
                <a:sym typeface="Century Gothic"/>
              </a:rPr>
              <a:t>/</a:t>
            </a:r>
            <a:r>
              <a:rPr lang="en-US" sz="2000" dirty="0" err="1">
                <a:solidFill>
                  <a:schemeClr val="dk1"/>
                </a:solidFill>
                <a:latin typeface="Century Gothic"/>
                <a:sym typeface="Century Gothic"/>
              </a:rPr>
              <a:t>hz</a:t>
            </a:r>
            <a:r>
              <a:rPr lang="en-US" sz="2000" dirty="0">
                <a:solidFill>
                  <a:schemeClr val="dk1"/>
                </a:solidFill>
                <a:latin typeface="Century Gothic"/>
                <a:sym typeface="Century Gothic"/>
              </a:rPr>
              <a:t>/</a:t>
            </a:r>
            <a:r>
              <a:rPr lang="en-US" sz="2000" dirty="0" err="1">
                <a:solidFill>
                  <a:schemeClr val="dk1"/>
                </a:solidFill>
                <a:latin typeface="Century Gothic"/>
                <a:sym typeface="Century Gothic"/>
              </a:rPr>
              <a:t>wishlist</a:t>
            </a:r>
            <a:r>
              <a:rPr lang="en-US" sz="2000" dirty="0">
                <a:solidFill>
                  <a:schemeClr val="dk1"/>
                </a:solidFill>
                <a:latin typeface="Century Gothic"/>
                <a:sym typeface="Century Gothic"/>
              </a:rPr>
              <a:t>/ls/3OMRSEA04URB2?ref_=</a:t>
            </a:r>
            <a:r>
              <a:rPr lang="en-US" sz="2000" dirty="0" err="1">
                <a:solidFill>
                  <a:schemeClr val="dk1"/>
                </a:solidFill>
                <a:latin typeface="Century Gothic"/>
                <a:sym typeface="Century Gothic"/>
              </a:rPr>
              <a:t>wl_share</a:t>
            </a:r>
            <a:endParaRPr dirty="0"/>
          </a:p>
          <a:p>
            <a:pPr marL="0" marR="0" lvl="0" indent="127000" algn="l" rtl="0">
              <a:lnSpc>
                <a:spcPct val="90000"/>
              </a:lnSpc>
              <a:spcBef>
                <a:spcPts val="600"/>
              </a:spcBef>
              <a:spcAft>
                <a:spcPts val="0"/>
              </a:spcAft>
              <a:buClr>
                <a:schemeClr val="lt1"/>
              </a:buClr>
              <a:buSzPts val="2000"/>
              <a:buFont typeface="Arial"/>
              <a:buNone/>
            </a:pPr>
            <a:endParaRPr sz="1700" b="0" i="0" u="none" dirty="0">
              <a:solidFill>
                <a:schemeClr val="dk1"/>
              </a:solidFill>
              <a:latin typeface="Calibri"/>
              <a:ea typeface="Calibri"/>
              <a:cs typeface="Calibri"/>
              <a:sym typeface="Calibri"/>
            </a:endParaRPr>
          </a:p>
          <a:p>
            <a:pPr marL="0" marR="0" lvl="0" indent="107950" algn="l" rtl="0">
              <a:lnSpc>
                <a:spcPct val="90000"/>
              </a:lnSpc>
              <a:spcBef>
                <a:spcPts val="0"/>
              </a:spcBef>
              <a:spcAft>
                <a:spcPts val="0"/>
              </a:spcAft>
              <a:buClr>
                <a:schemeClr val="dk1"/>
              </a:buClr>
              <a:buSzPts val="1700"/>
              <a:buFont typeface="Arial"/>
              <a:buNone/>
            </a:pPr>
            <a:endParaRPr sz="1700" b="0" i="0" u="none" dirty="0">
              <a:solidFill>
                <a:schemeClr val="dk1"/>
              </a:solidFill>
              <a:latin typeface="Calibri"/>
              <a:ea typeface="Calibri"/>
              <a:cs typeface="Calibri"/>
              <a:sym typeface="Calibri"/>
            </a:endParaRPr>
          </a:p>
        </p:txBody>
      </p:sp>
      <p:pic>
        <p:nvPicPr>
          <p:cNvPr id="310" name="Google Shape;310;p19" descr="Image result for school supply clip art"/>
          <p:cNvPicPr preferRelativeResize="0"/>
          <p:nvPr/>
        </p:nvPicPr>
        <p:blipFill rotWithShape="1">
          <a:blip r:embed="rId3">
            <a:alphaModFix/>
          </a:blip>
          <a:srcRect l="16976" r="29748" b="2"/>
          <a:stretch/>
        </p:blipFill>
        <p:spPr>
          <a:xfrm>
            <a:off x="4791074" y="1452470"/>
            <a:ext cx="3172557" cy="3576825"/>
          </a:xfrm>
          <a:custGeom>
            <a:avLst/>
            <a:gdLst/>
            <a:ahLst/>
            <a:cxnLst/>
            <a:rect l="l" t="t" r="r" b="b"/>
            <a:pathLst>
              <a:path w="4488714" h="3576825" extrusionOk="0">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a:noFill/>
          <a:ln>
            <a:noFill/>
          </a:ln>
        </p:spPr>
      </p:pic>
      <p:sp>
        <p:nvSpPr>
          <p:cNvPr id="311" name="Google Shape;311;p19"/>
          <p:cNvSpPr/>
          <p:nvPr/>
        </p:nvSpPr>
        <p:spPr>
          <a:xfrm rot="10800000">
            <a:off x="-1" y="0"/>
            <a:ext cx="9143999"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ransition>
    <p:split/>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3"/>
        <p:cNvGrpSpPr/>
        <p:nvPr/>
      </p:nvGrpSpPr>
      <p:grpSpPr>
        <a:xfrm>
          <a:off x="0" y="0"/>
          <a:ext cx="0" cy="0"/>
          <a:chOff x="0" y="0"/>
          <a:chExt cx="0" cy="0"/>
        </a:xfrm>
      </p:grpSpPr>
      <p:sp>
        <p:nvSpPr>
          <p:cNvPr id="334" name="Google Shape;334;p8"/>
          <p:cNvSpPr txBox="1">
            <a:spLocks noGrp="1"/>
          </p:cNvSpPr>
          <p:nvPr>
            <p:ph type="title"/>
          </p:nvPr>
        </p:nvSpPr>
        <p:spPr>
          <a:xfrm>
            <a:off x="482600" y="321734"/>
            <a:ext cx="5175895" cy="1135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EB1EC"/>
              </a:buClr>
              <a:buSzPts val="4400"/>
              <a:buFont typeface="Century Gothic"/>
              <a:buNone/>
            </a:pPr>
            <a:br>
              <a:rPr lang="en-US" sz="2600" b="1">
                <a:latin typeface="Century Gothic"/>
                <a:ea typeface="Century Gothic"/>
                <a:cs typeface="Century Gothic"/>
                <a:sym typeface="Century Gothic"/>
              </a:rPr>
            </a:br>
            <a:r>
              <a:rPr lang="en-US" sz="2600" b="1" i="0" u="none">
                <a:latin typeface="Century Gothic"/>
                <a:ea typeface="Century Gothic"/>
                <a:cs typeface="Century Gothic"/>
                <a:sym typeface="Century Gothic"/>
              </a:rPr>
              <a:t>McGraw-Hill Reading Wonders </a:t>
            </a:r>
            <a:endParaRPr sz="2600"/>
          </a:p>
        </p:txBody>
      </p:sp>
      <p:sp>
        <p:nvSpPr>
          <p:cNvPr id="335" name="Google Shape;335;p8"/>
          <p:cNvSpPr txBox="1">
            <a:spLocks noGrp="1"/>
          </p:cNvSpPr>
          <p:nvPr>
            <p:ph type="body" idx="1"/>
          </p:nvPr>
        </p:nvSpPr>
        <p:spPr>
          <a:xfrm>
            <a:off x="482601" y="1782981"/>
            <a:ext cx="5175894" cy="4393982"/>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EF53A5"/>
              </a:buClr>
              <a:buSzPts val="1600"/>
              <a:buFont typeface="Noto Sans Symbols"/>
              <a:buChar char="►"/>
            </a:pPr>
            <a:r>
              <a:rPr lang="en-US" sz="2000" b="1">
                <a:latin typeface="Century Gothic"/>
                <a:ea typeface="Century Gothic"/>
                <a:cs typeface="Century Gothic"/>
                <a:sym typeface="Century Gothic"/>
              </a:rPr>
              <a:t>Focus will be on:</a:t>
            </a:r>
            <a:r>
              <a:rPr lang="en-US" sz="2000" b="1" i="0" u="none">
                <a:latin typeface="Century Gothic"/>
                <a:ea typeface="Century Gothic"/>
                <a:cs typeface="Century Gothic"/>
                <a:sym typeface="Century Gothic"/>
              </a:rPr>
              <a:t> </a:t>
            </a:r>
            <a:endParaRPr sz="2000" b="1"/>
          </a:p>
          <a:p>
            <a:pPr marL="742950" marR="0" lvl="1" indent="-285750" algn="l" rtl="0">
              <a:lnSpc>
                <a:spcPct val="90000"/>
              </a:lnSpc>
              <a:spcBef>
                <a:spcPts val="1000"/>
              </a:spcBef>
              <a:spcAft>
                <a:spcPts val="0"/>
              </a:spcAft>
              <a:buClr>
                <a:srgbClr val="EF53A5"/>
              </a:buClr>
              <a:buSzPts val="1280"/>
              <a:buFont typeface="Noto Sans Symbols"/>
              <a:buChar char="►"/>
            </a:pPr>
            <a:r>
              <a:rPr lang="en-US" sz="2000" b="0" i="0" u="none" strike="noStrike" cap="none">
                <a:latin typeface="Century Gothic"/>
                <a:ea typeface="Century Gothic"/>
                <a:cs typeface="Century Gothic"/>
                <a:sym typeface="Century Gothic"/>
              </a:rPr>
              <a:t>Vocabulary Instruction</a:t>
            </a:r>
            <a:endParaRPr sz="2000"/>
          </a:p>
          <a:p>
            <a:pPr marL="742950" marR="0" lvl="1" indent="-285750" algn="l" rtl="0">
              <a:lnSpc>
                <a:spcPct val="90000"/>
              </a:lnSpc>
              <a:spcBef>
                <a:spcPts val="1000"/>
              </a:spcBef>
              <a:spcAft>
                <a:spcPts val="0"/>
              </a:spcAft>
              <a:buClr>
                <a:srgbClr val="EF53A5"/>
              </a:buClr>
              <a:buSzPts val="1280"/>
              <a:buFont typeface="Noto Sans Symbols"/>
              <a:buChar char="►"/>
            </a:pPr>
            <a:r>
              <a:rPr lang="en-US" sz="2000" b="0" i="0" u="none" strike="noStrike" cap="none">
                <a:latin typeface="Century Gothic"/>
                <a:ea typeface="Century Gothic"/>
                <a:cs typeface="Century Gothic"/>
                <a:sym typeface="Century Gothic"/>
              </a:rPr>
              <a:t>Reading Comprehension Skill Development</a:t>
            </a:r>
            <a:endParaRPr sz="2000"/>
          </a:p>
          <a:p>
            <a:pPr marL="742950" marR="0" lvl="1" indent="-285750" algn="l" rtl="0">
              <a:lnSpc>
                <a:spcPct val="90000"/>
              </a:lnSpc>
              <a:spcBef>
                <a:spcPts val="1000"/>
              </a:spcBef>
              <a:spcAft>
                <a:spcPts val="0"/>
              </a:spcAft>
              <a:buClr>
                <a:srgbClr val="EF53A5"/>
              </a:buClr>
              <a:buSzPts val="1280"/>
              <a:buFont typeface="Noto Sans Symbols"/>
              <a:buChar char="►"/>
            </a:pPr>
            <a:r>
              <a:rPr lang="en-US" sz="2000" b="0" i="0" u="none" strike="noStrike" cap="none">
                <a:latin typeface="Century Gothic"/>
                <a:ea typeface="Century Gothic"/>
                <a:cs typeface="Century Gothic"/>
                <a:sym typeface="Century Gothic"/>
              </a:rPr>
              <a:t>Phonics</a:t>
            </a:r>
            <a:endParaRPr sz="2000"/>
          </a:p>
          <a:p>
            <a:pPr marL="742950" marR="0" lvl="1" indent="-285750" algn="l" rtl="0">
              <a:lnSpc>
                <a:spcPct val="90000"/>
              </a:lnSpc>
              <a:spcBef>
                <a:spcPts val="1000"/>
              </a:spcBef>
              <a:spcAft>
                <a:spcPts val="0"/>
              </a:spcAft>
              <a:buClr>
                <a:srgbClr val="EF53A5"/>
              </a:buClr>
              <a:buSzPts val="1280"/>
              <a:buFont typeface="Noto Sans Symbols"/>
              <a:buChar char="►"/>
            </a:pPr>
            <a:r>
              <a:rPr lang="en-US" sz="2000" b="0" i="0" u="none" strike="noStrike" cap="none">
                <a:latin typeface="Century Gothic"/>
                <a:ea typeface="Century Gothic"/>
                <a:cs typeface="Century Gothic"/>
                <a:sym typeface="Century Gothic"/>
              </a:rPr>
              <a:t>Spelling</a:t>
            </a:r>
            <a:endParaRPr sz="2000"/>
          </a:p>
          <a:p>
            <a:pPr marL="742950" marR="0" lvl="1" indent="-285750" algn="l" rtl="0">
              <a:lnSpc>
                <a:spcPct val="90000"/>
              </a:lnSpc>
              <a:spcBef>
                <a:spcPts val="1000"/>
              </a:spcBef>
              <a:spcAft>
                <a:spcPts val="0"/>
              </a:spcAft>
              <a:buClr>
                <a:srgbClr val="EF53A5"/>
              </a:buClr>
              <a:buSzPts val="1280"/>
              <a:buFont typeface="Noto Sans Symbols"/>
              <a:buChar char="►"/>
            </a:pPr>
            <a:r>
              <a:rPr lang="en-US" sz="2000" b="0" i="0" u="none" strike="noStrike" cap="none">
                <a:latin typeface="Century Gothic"/>
                <a:ea typeface="Century Gothic"/>
                <a:cs typeface="Century Gothic"/>
                <a:sym typeface="Century Gothic"/>
              </a:rPr>
              <a:t>Grammar</a:t>
            </a:r>
            <a:endParaRPr sz="2000"/>
          </a:p>
          <a:p>
            <a:pPr marL="742950" marR="0" lvl="1" indent="-285750" algn="l" rtl="0">
              <a:lnSpc>
                <a:spcPct val="90000"/>
              </a:lnSpc>
              <a:spcBef>
                <a:spcPts val="1000"/>
              </a:spcBef>
              <a:spcAft>
                <a:spcPts val="0"/>
              </a:spcAft>
              <a:buClr>
                <a:srgbClr val="EF53A5"/>
              </a:buClr>
              <a:buSzPts val="1280"/>
              <a:buFont typeface="Noto Sans Symbols"/>
              <a:buChar char="►"/>
            </a:pPr>
            <a:r>
              <a:rPr lang="en-US" sz="2000" b="0" i="0" u="none" strike="noStrike" cap="none">
                <a:latin typeface="Century Gothic"/>
                <a:ea typeface="Century Gothic"/>
                <a:cs typeface="Century Gothic"/>
                <a:sym typeface="Century Gothic"/>
              </a:rPr>
              <a:t>Writing </a:t>
            </a:r>
            <a:endParaRPr sz="2000"/>
          </a:p>
          <a:p>
            <a:pPr marL="342900" marR="0" lvl="0" indent="-342900" algn="l" rtl="0">
              <a:lnSpc>
                <a:spcPct val="90000"/>
              </a:lnSpc>
              <a:spcBef>
                <a:spcPts val="1000"/>
              </a:spcBef>
              <a:spcAft>
                <a:spcPts val="0"/>
              </a:spcAft>
              <a:buClr>
                <a:srgbClr val="EF53A5"/>
              </a:buClr>
              <a:buSzPts val="1600"/>
              <a:buFont typeface="Noto Sans Symbols"/>
              <a:buChar char="►"/>
            </a:pPr>
            <a:r>
              <a:rPr lang="en-US" sz="2000" b="1" i="0" u="none">
                <a:latin typeface="Century Gothic"/>
                <a:ea typeface="Century Gothic"/>
                <a:cs typeface="Century Gothic"/>
                <a:sym typeface="Century Gothic"/>
              </a:rPr>
              <a:t>Writing Domains:          </a:t>
            </a:r>
            <a:endParaRPr sz="2000" b="1"/>
          </a:p>
          <a:p>
            <a:pPr marL="742950" marR="0" lvl="1" indent="-285750" algn="l" rtl="0">
              <a:lnSpc>
                <a:spcPct val="90000"/>
              </a:lnSpc>
              <a:spcBef>
                <a:spcPts val="1000"/>
              </a:spcBef>
              <a:spcAft>
                <a:spcPts val="0"/>
              </a:spcAft>
              <a:buClr>
                <a:srgbClr val="EF53A5"/>
              </a:buClr>
              <a:buSzPts val="1280"/>
              <a:buFont typeface="Noto Sans Symbols"/>
              <a:buChar char="►"/>
            </a:pPr>
            <a:r>
              <a:rPr lang="en-US" sz="2000" b="0" i="0" u="none" strike="noStrike" cap="none">
                <a:latin typeface="Century Gothic"/>
                <a:ea typeface="Century Gothic"/>
                <a:cs typeface="Century Gothic"/>
                <a:sym typeface="Century Gothic"/>
              </a:rPr>
              <a:t>Informational      </a:t>
            </a:r>
            <a:endParaRPr sz="2000"/>
          </a:p>
          <a:p>
            <a:pPr marL="742950" marR="0" lvl="1" indent="-285750" algn="l" rtl="0">
              <a:lnSpc>
                <a:spcPct val="90000"/>
              </a:lnSpc>
              <a:spcBef>
                <a:spcPts val="1000"/>
              </a:spcBef>
              <a:spcAft>
                <a:spcPts val="0"/>
              </a:spcAft>
              <a:buClr>
                <a:srgbClr val="EF53A5"/>
              </a:buClr>
              <a:buSzPts val="1280"/>
              <a:buFont typeface="Noto Sans Symbols"/>
              <a:buChar char="►"/>
            </a:pPr>
            <a:r>
              <a:rPr lang="en-US" sz="2000" b="0" i="0" u="none" strike="noStrike" cap="none">
                <a:latin typeface="Century Gothic"/>
                <a:ea typeface="Century Gothic"/>
                <a:cs typeface="Century Gothic"/>
                <a:sym typeface="Century Gothic"/>
              </a:rPr>
              <a:t>Narrative                 </a:t>
            </a:r>
            <a:endParaRPr sz="2000"/>
          </a:p>
          <a:p>
            <a:pPr marL="742950" lvl="1" indent="-285750" algn="l" rtl="0">
              <a:lnSpc>
                <a:spcPct val="90000"/>
              </a:lnSpc>
              <a:spcBef>
                <a:spcPts val="1000"/>
              </a:spcBef>
              <a:spcAft>
                <a:spcPts val="0"/>
              </a:spcAft>
              <a:buClr>
                <a:srgbClr val="EF53A5"/>
              </a:buClr>
              <a:buSzPts val="1280"/>
              <a:buFont typeface="Noto Sans Symbols"/>
              <a:buChar char="►"/>
            </a:pPr>
            <a:r>
              <a:rPr lang="en-US" sz="2000" b="0" i="0" u="none" strike="noStrike" cap="none">
                <a:latin typeface="Century Gothic"/>
                <a:ea typeface="Century Gothic"/>
                <a:cs typeface="Century Gothic"/>
                <a:sym typeface="Century Gothic"/>
              </a:rPr>
              <a:t>Opinion</a:t>
            </a:r>
            <a:endParaRPr sz="2000"/>
          </a:p>
        </p:txBody>
      </p:sp>
      <p:pic>
        <p:nvPicPr>
          <p:cNvPr id="336" name="Google Shape;336;p8" descr="Wonders Literature Anthology, Grade 2 (ELEMENTARY CORE READING): Donald Bear; McGraw-Hill Education..."/>
          <p:cNvPicPr preferRelativeResize="0"/>
          <p:nvPr/>
        </p:nvPicPr>
        <p:blipFill rotWithShape="1">
          <a:blip r:embed="rId3">
            <a:alphaModFix/>
          </a:blip>
          <a:srcRect l="4227" r="18784" b="-4"/>
          <a:stretch/>
        </p:blipFill>
        <p:spPr>
          <a:xfrm rot="740576">
            <a:off x="5686228" y="977006"/>
            <a:ext cx="2102915" cy="2635439"/>
          </a:xfrm>
          <a:prstGeom prst="rect">
            <a:avLst/>
          </a:prstGeom>
          <a:noFill/>
          <a:ln>
            <a:noFill/>
          </a:ln>
        </p:spPr>
      </p:pic>
      <p:sp>
        <p:nvSpPr>
          <p:cNvPr id="337" name="Google Shape;337;p8"/>
          <p:cNvSpPr/>
          <p:nvPr/>
        </p:nvSpPr>
        <p:spPr>
          <a:xfrm rot="10800000">
            <a:off x="0" y="-1"/>
            <a:ext cx="9144000"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 name="Google Shape;338;p8"/>
          <p:cNvSpPr txBox="1"/>
          <p:nvPr/>
        </p:nvSpPr>
        <p:spPr>
          <a:xfrm flipH="1">
            <a:off x="488632" y="135549"/>
            <a:ext cx="5256439" cy="7540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dk1"/>
                </a:solidFill>
                <a:latin typeface="Inder"/>
                <a:ea typeface="Inder"/>
                <a:cs typeface="Inder"/>
                <a:sym typeface="Inder"/>
              </a:rPr>
              <a:t>ELA Curriculum</a:t>
            </a:r>
            <a:endParaRPr/>
          </a:p>
        </p:txBody>
      </p:sp>
      <p:sp>
        <p:nvSpPr>
          <p:cNvPr id="339" name="Google Shape;339;p8"/>
          <p:cNvSpPr txBox="1"/>
          <p:nvPr/>
        </p:nvSpPr>
        <p:spPr>
          <a:xfrm>
            <a:off x="4816877" y="4156500"/>
            <a:ext cx="2035629" cy="298543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dk1"/>
                </a:solidFill>
                <a:latin typeface="Century Gothic"/>
                <a:ea typeface="Century Gothic"/>
                <a:cs typeface="Century Gothic"/>
                <a:sym typeface="Century Gothic"/>
              </a:rPr>
              <a:t>Online Access:</a:t>
            </a:r>
            <a:endParaRPr/>
          </a:p>
          <a:p>
            <a:pPr marL="0" marR="0" lvl="0" indent="0" algn="ctr" rtl="0">
              <a:spcBef>
                <a:spcPts val="600"/>
              </a:spcBef>
              <a:spcAft>
                <a:spcPts val="0"/>
              </a:spcAft>
              <a:buNone/>
            </a:pPr>
            <a:r>
              <a:rPr lang="en-US" sz="2000" b="0" i="0">
                <a:solidFill>
                  <a:schemeClr val="dk1"/>
                </a:solidFill>
                <a:latin typeface="Century Gothic"/>
                <a:ea typeface="Century Gothic"/>
                <a:cs typeface="Century Gothic"/>
                <a:sym typeface="Century Gothic"/>
              </a:rPr>
              <a:t>Online access for students and parents can be found </a:t>
            </a:r>
            <a:r>
              <a:rPr lang="en-US" sz="2000">
                <a:solidFill>
                  <a:schemeClr val="dk1"/>
                </a:solidFill>
                <a:latin typeface="Century Gothic"/>
                <a:ea typeface="Century Gothic"/>
                <a:cs typeface="Century Gothic"/>
                <a:sym typeface="Century Gothic"/>
              </a:rPr>
              <a:t>on</a:t>
            </a:r>
            <a:r>
              <a:rPr lang="en-US" sz="2000" b="0" i="0">
                <a:solidFill>
                  <a:schemeClr val="dk1"/>
                </a:solidFill>
                <a:latin typeface="Century Gothic"/>
                <a:ea typeface="Century Gothic"/>
                <a:cs typeface="Century Gothic"/>
                <a:sym typeface="Century Gothic"/>
              </a:rPr>
              <a:t> </a:t>
            </a:r>
            <a:r>
              <a:rPr lang="en-US" sz="2000">
                <a:solidFill>
                  <a:schemeClr val="dk1"/>
                </a:solidFill>
                <a:latin typeface="Century Gothic"/>
                <a:ea typeface="Century Gothic"/>
                <a:cs typeface="Century Gothic"/>
                <a:sym typeface="Century Gothic"/>
              </a:rPr>
              <a:t>your child’s ClassLink account. </a:t>
            </a:r>
            <a:endParaRPr/>
          </a:p>
          <a:p>
            <a:pPr marL="0" marR="0" lvl="0" indent="0" algn="ctr" rtl="0">
              <a:spcBef>
                <a:spcPts val="600"/>
              </a:spcBef>
              <a:spcAft>
                <a:spcPts val="0"/>
              </a:spcAft>
              <a:buNone/>
            </a:pPr>
            <a:endParaRPr sz="1800">
              <a:solidFill>
                <a:schemeClr val="dk1"/>
              </a:solidFill>
              <a:latin typeface="Century Gothic"/>
              <a:ea typeface="Century Gothic"/>
              <a:cs typeface="Century Gothic"/>
              <a:sym typeface="Century Gothic"/>
            </a:endParaRPr>
          </a:p>
        </p:txBody>
      </p:sp>
      <p:sp>
        <p:nvSpPr>
          <p:cNvPr id="340" name="Google Shape;340;p8"/>
          <p:cNvSpPr txBox="1"/>
          <p:nvPr/>
        </p:nvSpPr>
        <p:spPr>
          <a:xfrm>
            <a:off x="6852506" y="4589452"/>
            <a:ext cx="195072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https://www.youtube.com/watch?v=HbS0F2bvPuA</a:t>
            </a:r>
            <a:endParaRPr sz="1800">
              <a:solidFill>
                <a:schemeClr val="dk1"/>
              </a:solidFill>
              <a:latin typeface="Calibri"/>
              <a:ea typeface="Calibri"/>
              <a:cs typeface="Calibri"/>
              <a:sym typeface="Calibri"/>
            </a:endParaRPr>
          </a:p>
        </p:txBody>
      </p:sp>
    </p:spTree>
  </p:cSld>
  <p:clrMapOvr>
    <a:masterClrMapping/>
  </p:clrMapOvr>
  <p:transition>
    <p:split/>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4"/>
        <p:cNvGrpSpPr/>
        <p:nvPr/>
      </p:nvGrpSpPr>
      <p:grpSpPr>
        <a:xfrm>
          <a:off x="0" y="0"/>
          <a:ext cx="0" cy="0"/>
          <a:chOff x="0" y="0"/>
          <a:chExt cx="0" cy="0"/>
        </a:xfrm>
      </p:grpSpPr>
      <p:sp>
        <p:nvSpPr>
          <p:cNvPr id="345" name="Google Shape;345;p9"/>
          <p:cNvSpPr txBox="1">
            <a:spLocks noGrp="1"/>
          </p:cNvSpPr>
          <p:nvPr>
            <p:ph type="title"/>
          </p:nvPr>
        </p:nvSpPr>
        <p:spPr>
          <a:xfrm>
            <a:off x="628650" y="365127"/>
            <a:ext cx="7886700" cy="1311274"/>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300"/>
              <a:buFont typeface="Inder"/>
              <a:buNone/>
            </a:pPr>
            <a:r>
              <a:rPr lang="en-US" sz="4300" b="1">
                <a:latin typeface="Inder"/>
                <a:ea typeface="Inder"/>
                <a:cs typeface="Inder"/>
                <a:sym typeface="Inder"/>
              </a:rPr>
              <a:t>Math Curriculum</a:t>
            </a:r>
            <a:br>
              <a:rPr lang="en-US" sz="4300" b="1">
                <a:latin typeface="Century Gothic"/>
                <a:ea typeface="Century Gothic"/>
                <a:cs typeface="Century Gothic"/>
                <a:sym typeface="Century Gothic"/>
              </a:rPr>
            </a:br>
            <a:r>
              <a:rPr lang="en-US" sz="2900" b="1">
                <a:latin typeface="Inder"/>
                <a:ea typeface="Inder"/>
                <a:cs typeface="Inder"/>
                <a:sym typeface="Inder"/>
              </a:rPr>
              <a:t>Savvas Envision Math</a:t>
            </a:r>
            <a:endParaRPr/>
          </a:p>
        </p:txBody>
      </p:sp>
      <p:grpSp>
        <p:nvGrpSpPr>
          <p:cNvPr id="346" name="Google Shape;346;p9"/>
          <p:cNvGrpSpPr/>
          <p:nvPr/>
        </p:nvGrpSpPr>
        <p:grpSpPr>
          <a:xfrm>
            <a:off x="557815" y="1879653"/>
            <a:ext cx="4749227" cy="4318692"/>
            <a:chOff x="0" y="52"/>
            <a:chExt cx="4749227" cy="4318692"/>
          </a:xfrm>
        </p:grpSpPr>
        <p:sp>
          <p:nvSpPr>
            <p:cNvPr id="347" name="Google Shape;347;p9"/>
            <p:cNvSpPr/>
            <p:nvPr/>
          </p:nvSpPr>
          <p:spPr>
            <a:xfrm rot="5400000">
              <a:off x="2386803" y="-466360"/>
              <a:ext cx="1685343" cy="3039505"/>
            </a:xfrm>
            <a:prstGeom prst="round2SameRect">
              <a:avLst>
                <a:gd name="adj1" fmla="val 16667"/>
                <a:gd name="adj2" fmla="val 0"/>
              </a:avLst>
            </a:prstGeom>
            <a:solidFill>
              <a:srgbClr val="CFDEEF">
                <a:alpha val="89803"/>
              </a:srgbClr>
            </a:solidFill>
            <a:ln w="12700" cap="flat" cmpd="sng">
              <a:solidFill>
                <a:srgbClr val="CFDEEF">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9"/>
            <p:cNvSpPr txBox="1"/>
            <p:nvPr/>
          </p:nvSpPr>
          <p:spPr>
            <a:xfrm>
              <a:off x="1709722" y="292993"/>
              <a:ext cx="2957233" cy="1520799"/>
            </a:xfrm>
            <a:prstGeom prst="rect">
              <a:avLst/>
            </a:prstGeom>
            <a:noFill/>
            <a:ln>
              <a:noFill/>
            </a:ln>
          </p:spPr>
          <p:txBody>
            <a:bodyPr spcFirstLastPara="1" wrap="square" lIns="57150" tIns="28575" rIns="57150" bIns="28575" anchor="ctr" anchorCtr="0">
              <a:noAutofit/>
            </a:bodyPr>
            <a:lstStyle/>
            <a:p>
              <a:pPr marL="114300" marR="0" lvl="1" indent="-114300" algn="l" rtl="0">
                <a:lnSpc>
                  <a:spcPct val="90000"/>
                </a:lnSpc>
                <a:spcBef>
                  <a:spcPts val="0"/>
                </a:spcBef>
                <a:spcAft>
                  <a:spcPts val="0"/>
                </a:spcAft>
                <a:buClr>
                  <a:schemeClr val="dk1"/>
                </a:buClr>
                <a:buSzPts val="1500"/>
                <a:buFont typeface="Inder"/>
                <a:buChar char="•"/>
              </a:pPr>
              <a:r>
                <a:rPr lang="en-US" sz="1500" b="1" i="0" u="none" strike="noStrike" cap="none">
                  <a:solidFill>
                    <a:schemeClr val="dk1"/>
                  </a:solidFill>
                  <a:latin typeface="Inder"/>
                  <a:ea typeface="Inder"/>
                  <a:cs typeface="Inder"/>
                  <a:sym typeface="Inder"/>
                </a:rPr>
                <a:t>Operation and Algebraic Thinking</a:t>
              </a:r>
              <a:endParaRPr sz="1500" b="1" i="0" u="none" strike="noStrike" cap="none">
                <a:solidFill>
                  <a:schemeClr val="dk1"/>
                </a:solidFill>
                <a:latin typeface="Inder"/>
                <a:ea typeface="Inder"/>
                <a:cs typeface="Inder"/>
                <a:sym typeface="Inder"/>
              </a:endParaRPr>
            </a:p>
            <a:p>
              <a:pPr marL="114300" marR="0" lvl="1" indent="-114300" algn="l" rtl="0">
                <a:lnSpc>
                  <a:spcPct val="90000"/>
                </a:lnSpc>
                <a:spcBef>
                  <a:spcPts val="225"/>
                </a:spcBef>
                <a:spcAft>
                  <a:spcPts val="0"/>
                </a:spcAft>
                <a:buClr>
                  <a:schemeClr val="dk1"/>
                </a:buClr>
                <a:buSzPts val="1500"/>
                <a:buFont typeface="Inder"/>
                <a:buChar char="•"/>
              </a:pPr>
              <a:r>
                <a:rPr lang="en-US" sz="1500" b="1" i="0" u="none" strike="noStrike" cap="none">
                  <a:solidFill>
                    <a:schemeClr val="dk1"/>
                  </a:solidFill>
                  <a:latin typeface="Inder"/>
                  <a:ea typeface="Inder"/>
                  <a:cs typeface="Inder"/>
                  <a:sym typeface="Inder"/>
                </a:rPr>
                <a:t>Numbers and Operations in Base Ten</a:t>
              </a:r>
              <a:endParaRPr sz="1500" b="1" i="0" u="none" strike="noStrike" cap="none">
                <a:solidFill>
                  <a:schemeClr val="dk1"/>
                </a:solidFill>
                <a:latin typeface="Inder"/>
                <a:ea typeface="Inder"/>
                <a:cs typeface="Inder"/>
                <a:sym typeface="Inder"/>
              </a:endParaRPr>
            </a:p>
            <a:p>
              <a:pPr marL="114300" marR="0" lvl="1" indent="-114300" algn="l" rtl="0">
                <a:lnSpc>
                  <a:spcPct val="90000"/>
                </a:lnSpc>
                <a:spcBef>
                  <a:spcPts val="225"/>
                </a:spcBef>
                <a:spcAft>
                  <a:spcPts val="0"/>
                </a:spcAft>
                <a:buClr>
                  <a:schemeClr val="dk1"/>
                </a:buClr>
                <a:buSzPts val="1500"/>
                <a:buFont typeface="Inder"/>
                <a:buChar char="•"/>
              </a:pPr>
              <a:r>
                <a:rPr lang="en-US" sz="1500" b="1" i="0" u="none" strike="noStrike" cap="none">
                  <a:solidFill>
                    <a:schemeClr val="dk1"/>
                  </a:solidFill>
                  <a:latin typeface="Inder"/>
                  <a:ea typeface="Inder"/>
                  <a:cs typeface="Inder"/>
                  <a:sym typeface="Inder"/>
                </a:rPr>
                <a:t>Measurement and Data</a:t>
              </a:r>
              <a:endParaRPr sz="1500" b="1" i="0" u="none" strike="noStrike" cap="none">
                <a:solidFill>
                  <a:schemeClr val="dk1"/>
                </a:solidFill>
                <a:latin typeface="Inder"/>
                <a:ea typeface="Inder"/>
                <a:cs typeface="Inder"/>
                <a:sym typeface="Inder"/>
              </a:endParaRPr>
            </a:p>
            <a:p>
              <a:pPr marL="114300" marR="0" lvl="1" indent="-114300" algn="l" rtl="0">
                <a:lnSpc>
                  <a:spcPct val="90000"/>
                </a:lnSpc>
                <a:spcBef>
                  <a:spcPts val="225"/>
                </a:spcBef>
                <a:spcAft>
                  <a:spcPts val="0"/>
                </a:spcAft>
                <a:buClr>
                  <a:schemeClr val="dk1"/>
                </a:buClr>
                <a:buSzPts val="1500"/>
                <a:buFont typeface="Inder"/>
                <a:buChar char="•"/>
              </a:pPr>
              <a:r>
                <a:rPr lang="en-US" sz="1500" b="1" i="0" u="none" strike="noStrike" cap="none">
                  <a:solidFill>
                    <a:schemeClr val="dk1"/>
                  </a:solidFill>
                  <a:latin typeface="Inder"/>
                  <a:ea typeface="Inder"/>
                  <a:cs typeface="Inder"/>
                  <a:sym typeface="Inder"/>
                </a:rPr>
                <a:t>Geometry </a:t>
              </a:r>
              <a:endParaRPr sz="1500" b="1" i="0" u="none" strike="noStrike" cap="none">
                <a:solidFill>
                  <a:schemeClr val="dk1"/>
                </a:solidFill>
                <a:latin typeface="Inder"/>
                <a:ea typeface="Inder"/>
                <a:cs typeface="Inder"/>
                <a:sym typeface="Inder"/>
              </a:endParaRPr>
            </a:p>
          </p:txBody>
        </p:sp>
        <p:sp>
          <p:nvSpPr>
            <p:cNvPr id="349" name="Google Shape;349;p9"/>
            <p:cNvSpPr/>
            <p:nvPr/>
          </p:nvSpPr>
          <p:spPr>
            <a:xfrm>
              <a:off x="0" y="52"/>
              <a:ext cx="1709722" cy="2106679"/>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txBox="1"/>
            <p:nvPr/>
          </p:nvSpPr>
          <p:spPr>
            <a:xfrm>
              <a:off x="83462" y="83514"/>
              <a:ext cx="1542798" cy="1939755"/>
            </a:xfrm>
            <a:prstGeom prst="rect">
              <a:avLst/>
            </a:prstGeom>
            <a:noFill/>
            <a:ln>
              <a:noFill/>
            </a:ln>
          </p:spPr>
          <p:txBody>
            <a:bodyPr spcFirstLastPara="1" wrap="square" lIns="129525" tIns="64750" rIns="129525" bIns="64750" anchor="ctr" anchorCtr="0">
              <a:noAutofit/>
            </a:bodyPr>
            <a:lstStyle/>
            <a:p>
              <a:pPr marL="0" marR="0" lvl="0" indent="0" algn="ctr" rtl="0">
                <a:lnSpc>
                  <a:spcPct val="90000"/>
                </a:lnSpc>
                <a:spcBef>
                  <a:spcPts val="0"/>
                </a:spcBef>
                <a:spcAft>
                  <a:spcPts val="0"/>
                </a:spcAft>
                <a:buClr>
                  <a:schemeClr val="lt1"/>
                </a:buClr>
                <a:buSzPts val="3400"/>
                <a:buFont typeface="Calibri"/>
                <a:buNone/>
              </a:pPr>
              <a:r>
                <a:rPr lang="en-US" sz="3400" b="0" i="0">
                  <a:solidFill>
                    <a:schemeClr val="lt1"/>
                  </a:solidFill>
                  <a:latin typeface="Calibri"/>
                  <a:ea typeface="Calibri"/>
                  <a:cs typeface="Calibri"/>
                  <a:sym typeface="Calibri"/>
                </a:rPr>
                <a:t>Focus will be on: </a:t>
              </a:r>
              <a:endParaRPr sz="3400">
                <a:solidFill>
                  <a:schemeClr val="lt1"/>
                </a:solidFill>
                <a:latin typeface="Calibri"/>
                <a:ea typeface="Calibri"/>
                <a:cs typeface="Calibri"/>
                <a:sym typeface="Calibri"/>
              </a:endParaRPr>
            </a:p>
          </p:txBody>
        </p:sp>
        <p:sp>
          <p:nvSpPr>
            <p:cNvPr id="351" name="Google Shape;351;p9"/>
            <p:cNvSpPr/>
            <p:nvPr/>
          </p:nvSpPr>
          <p:spPr>
            <a:xfrm rot="5400000">
              <a:off x="2386803" y="1725327"/>
              <a:ext cx="1685343" cy="3039505"/>
            </a:xfrm>
            <a:prstGeom prst="round2SameRect">
              <a:avLst>
                <a:gd name="adj1" fmla="val 16667"/>
                <a:gd name="adj2" fmla="val 0"/>
              </a:avLst>
            </a:prstGeom>
            <a:solidFill>
              <a:srgbClr val="D3E1CC">
                <a:alpha val="89803"/>
              </a:srgbClr>
            </a:solidFill>
            <a:ln w="12700" cap="flat" cmpd="sng">
              <a:solidFill>
                <a:srgbClr val="D3E1C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txBox="1"/>
            <p:nvPr/>
          </p:nvSpPr>
          <p:spPr>
            <a:xfrm>
              <a:off x="1709722" y="2484680"/>
              <a:ext cx="2957233" cy="1520799"/>
            </a:xfrm>
            <a:prstGeom prst="rect">
              <a:avLst/>
            </a:prstGeom>
            <a:noFill/>
            <a:ln>
              <a:noFill/>
            </a:ln>
          </p:spPr>
          <p:txBody>
            <a:bodyPr spcFirstLastPara="1" wrap="square" lIns="57150" tIns="28575" rIns="57150" bIns="28575" anchor="ctr" anchorCtr="0">
              <a:noAutofit/>
            </a:bodyPr>
            <a:lstStyle/>
            <a:p>
              <a:pPr marL="171450" marR="0" lvl="1" indent="-171450" algn="l" rtl="0">
                <a:lnSpc>
                  <a:spcPct val="90000"/>
                </a:lnSpc>
                <a:spcBef>
                  <a:spcPts val="0"/>
                </a:spcBef>
                <a:spcAft>
                  <a:spcPts val="0"/>
                </a:spcAft>
                <a:buClr>
                  <a:schemeClr val="dk1"/>
                </a:buClr>
                <a:buSzPts val="1600"/>
                <a:buFont typeface="Inder"/>
                <a:buChar char="•"/>
              </a:pPr>
              <a:r>
                <a:rPr lang="en-US" sz="1600" b="1" i="0" u="none" strike="noStrike" cap="none">
                  <a:solidFill>
                    <a:schemeClr val="dk1"/>
                  </a:solidFill>
                  <a:latin typeface="Inder"/>
                  <a:ea typeface="Inder"/>
                  <a:cs typeface="Inder"/>
                  <a:sym typeface="Inder"/>
                </a:rPr>
                <a:t>Online access for students and parents can be found on your child’s ClassLink account. </a:t>
              </a:r>
              <a:endParaRPr/>
            </a:p>
          </p:txBody>
        </p:sp>
        <p:sp>
          <p:nvSpPr>
            <p:cNvPr id="353" name="Google Shape;353;p9"/>
            <p:cNvSpPr/>
            <p:nvPr/>
          </p:nvSpPr>
          <p:spPr>
            <a:xfrm>
              <a:off x="0" y="2212065"/>
              <a:ext cx="1709722" cy="2106679"/>
            </a:xfrm>
            <a:prstGeom prst="roundRect">
              <a:avLst>
                <a:gd name="adj" fmla="val 16667"/>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txBox="1"/>
            <p:nvPr/>
          </p:nvSpPr>
          <p:spPr>
            <a:xfrm>
              <a:off x="83462" y="2295527"/>
              <a:ext cx="1542798" cy="1939755"/>
            </a:xfrm>
            <a:prstGeom prst="rect">
              <a:avLst/>
            </a:prstGeom>
            <a:noFill/>
            <a:ln>
              <a:noFill/>
            </a:ln>
          </p:spPr>
          <p:txBody>
            <a:bodyPr spcFirstLastPara="1" wrap="square" lIns="129525" tIns="64750" rIns="129525" bIns="64750" anchor="ctr" anchorCtr="0">
              <a:noAutofit/>
            </a:bodyPr>
            <a:lstStyle/>
            <a:p>
              <a:pPr marL="0" marR="0" lvl="0" indent="0" algn="ctr" rtl="0">
                <a:lnSpc>
                  <a:spcPct val="90000"/>
                </a:lnSpc>
                <a:spcBef>
                  <a:spcPts val="0"/>
                </a:spcBef>
                <a:spcAft>
                  <a:spcPts val="0"/>
                </a:spcAft>
                <a:buClr>
                  <a:schemeClr val="lt1"/>
                </a:buClr>
                <a:buSzPts val="3400"/>
                <a:buFont typeface="Calibri"/>
                <a:buNone/>
              </a:pPr>
              <a:r>
                <a:rPr lang="en-US" sz="3400" b="0" i="0">
                  <a:solidFill>
                    <a:schemeClr val="lt1"/>
                  </a:solidFill>
                  <a:latin typeface="Calibri"/>
                  <a:ea typeface="Calibri"/>
                  <a:cs typeface="Calibri"/>
                  <a:sym typeface="Calibri"/>
                </a:rPr>
                <a:t>Online Access:</a:t>
              </a:r>
              <a:endParaRPr sz="3400">
                <a:solidFill>
                  <a:schemeClr val="lt1"/>
                </a:solidFill>
                <a:latin typeface="Calibri"/>
                <a:ea typeface="Calibri"/>
                <a:cs typeface="Calibri"/>
                <a:sym typeface="Calibri"/>
              </a:endParaRPr>
            </a:p>
          </p:txBody>
        </p:sp>
      </p:grpSp>
      <p:pic>
        <p:nvPicPr>
          <p:cNvPr id="355" name="Google Shape;355;p9"/>
          <p:cNvPicPr preferRelativeResize="0"/>
          <p:nvPr/>
        </p:nvPicPr>
        <p:blipFill rotWithShape="1">
          <a:blip r:embed="rId3">
            <a:alphaModFix/>
          </a:blip>
          <a:srcRect/>
          <a:stretch/>
        </p:blipFill>
        <p:spPr>
          <a:xfrm rot="765011">
            <a:off x="6497918" y="335637"/>
            <a:ext cx="1394246" cy="1555068"/>
          </a:xfrm>
          <a:prstGeom prst="rect">
            <a:avLst/>
          </a:prstGeom>
          <a:noFill/>
          <a:ln>
            <a:noFill/>
          </a:ln>
        </p:spPr>
      </p:pic>
      <p:sp>
        <p:nvSpPr>
          <p:cNvPr id="356" name="Google Shape;356;p9"/>
          <p:cNvSpPr/>
          <p:nvPr/>
        </p:nvSpPr>
        <p:spPr>
          <a:xfrm rot="10800000">
            <a:off x="0" y="0"/>
            <a:ext cx="9144000"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7" name="Google Shape;357;p9"/>
          <p:cNvSpPr txBox="1"/>
          <p:nvPr/>
        </p:nvSpPr>
        <p:spPr>
          <a:xfrm>
            <a:off x="5527443" y="1648513"/>
            <a:ext cx="2312835" cy="21851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dirty="0">
              <a:solidFill>
                <a:srgbClr val="6CE33D"/>
              </a:solidFill>
              <a:latin typeface="Comic Sans MS"/>
              <a:ea typeface="Comic Sans MS"/>
              <a:cs typeface="Comic Sans MS"/>
              <a:sym typeface="Comic Sans MS"/>
            </a:endParaRPr>
          </a:p>
          <a:p>
            <a:pPr marL="0" marR="0" lvl="0" indent="0" algn="l" rtl="0">
              <a:spcBef>
                <a:spcPts val="0"/>
              </a:spcBef>
              <a:spcAft>
                <a:spcPts val="0"/>
              </a:spcAft>
              <a:buNone/>
            </a:pPr>
            <a:r>
              <a:rPr lang="en-US" sz="2000" dirty="0">
                <a:solidFill>
                  <a:srgbClr val="6CE33D"/>
                </a:solidFill>
                <a:latin typeface="Comic Sans MS"/>
                <a:ea typeface="Comic Sans MS"/>
                <a:cs typeface="Comic Sans MS"/>
                <a:sym typeface="Comic Sans MS"/>
              </a:rPr>
              <a:t>*</a:t>
            </a:r>
            <a:r>
              <a:rPr lang="en-US" sz="2000" dirty="0">
                <a:solidFill>
                  <a:srgbClr val="6CE33D"/>
                </a:solidFill>
                <a:latin typeface="Inder"/>
                <a:ea typeface="Inder"/>
                <a:cs typeface="Inder"/>
                <a:sym typeface="Inder"/>
              </a:rPr>
              <a:t>Supplemental programs utilized daily on Chrome books in class.</a:t>
            </a:r>
            <a:endParaRPr dirty="0"/>
          </a:p>
          <a:p>
            <a:pPr marL="0" marR="0" lvl="0" indent="0" algn="l" rtl="0">
              <a:spcBef>
                <a:spcPts val="0"/>
              </a:spcBef>
              <a:spcAft>
                <a:spcPts val="0"/>
              </a:spcAft>
              <a:buNone/>
            </a:pPr>
            <a:r>
              <a:rPr lang="en-US" sz="1800" dirty="0">
                <a:solidFill>
                  <a:srgbClr val="7030A0"/>
                </a:solidFill>
                <a:latin typeface="Inder"/>
                <a:ea typeface="Inder"/>
                <a:cs typeface="Inder"/>
                <a:sym typeface="Inder"/>
              </a:rPr>
              <a:t>Prodigy</a:t>
            </a:r>
            <a:endParaRPr dirty="0"/>
          </a:p>
          <a:p>
            <a:pPr marL="0" marR="0" lvl="0" indent="0" algn="l" rtl="0">
              <a:spcBef>
                <a:spcPts val="0"/>
              </a:spcBef>
              <a:spcAft>
                <a:spcPts val="0"/>
              </a:spcAft>
              <a:buNone/>
            </a:pPr>
            <a:r>
              <a:rPr lang="en-US" sz="1800" dirty="0">
                <a:solidFill>
                  <a:srgbClr val="FF0000"/>
                </a:solidFill>
                <a:latin typeface="Inder"/>
                <a:ea typeface="Inder"/>
                <a:cs typeface="Inder"/>
                <a:sym typeface="Inder"/>
              </a:rPr>
              <a:t> </a:t>
            </a:r>
            <a:r>
              <a:rPr lang="en-US" sz="1800" dirty="0" err="1">
                <a:solidFill>
                  <a:srgbClr val="FF0000"/>
                </a:solidFill>
                <a:latin typeface="Inder"/>
                <a:ea typeface="Inder"/>
                <a:cs typeface="Inder"/>
                <a:sym typeface="Inder"/>
              </a:rPr>
              <a:t>XtraMath</a:t>
            </a:r>
            <a:endParaRPr dirty="0"/>
          </a:p>
        </p:txBody>
      </p:sp>
    </p:spTree>
  </p:cSld>
  <p:clrMapOvr>
    <a:masterClrMapping/>
  </p:clrMapOvr>
  <p:transition>
    <p:spli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5"/>
          <p:cNvSpPr txBox="1">
            <a:spLocks noGrp="1"/>
          </p:cNvSpPr>
          <p:nvPr>
            <p:ph type="title"/>
          </p:nvPr>
        </p:nvSpPr>
        <p:spPr>
          <a:xfrm>
            <a:off x="666750" y="685800"/>
            <a:ext cx="8055428" cy="295275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0000"/>
              </a:buClr>
              <a:buSzPct val="100000"/>
              <a:buFont typeface="Inder"/>
              <a:buNone/>
            </a:pPr>
            <a:r>
              <a:rPr lang="en-US" sz="4800" b="1" i="0" dirty="0">
                <a:solidFill>
                  <a:srgbClr val="000000"/>
                </a:solidFill>
                <a:latin typeface="Inder"/>
                <a:ea typeface="Inder"/>
                <a:cs typeface="Inder"/>
                <a:sym typeface="Inder"/>
              </a:rPr>
              <a:t>Other Core Subjects</a:t>
            </a:r>
            <a:br>
              <a:rPr lang="en-US" sz="4300" b="1" i="0" dirty="0">
                <a:solidFill>
                  <a:srgbClr val="000000"/>
                </a:solidFill>
                <a:latin typeface="Century Gothic"/>
                <a:ea typeface="Century Gothic"/>
                <a:cs typeface="Century Gothic"/>
                <a:sym typeface="Century Gothic"/>
              </a:rPr>
            </a:br>
            <a:br>
              <a:rPr lang="en-US" sz="2700" b="1" i="0" dirty="0">
                <a:solidFill>
                  <a:srgbClr val="000000"/>
                </a:solidFill>
                <a:latin typeface="Century Gothic"/>
                <a:ea typeface="Century Gothic"/>
                <a:cs typeface="Century Gothic"/>
                <a:sym typeface="Century Gothic"/>
              </a:rPr>
            </a:br>
            <a:r>
              <a:rPr lang="en-US" sz="2700" b="1" i="0" dirty="0">
                <a:solidFill>
                  <a:srgbClr val="000000"/>
                </a:solidFill>
                <a:latin typeface="Century Gothic"/>
                <a:ea typeface="Century Gothic"/>
                <a:cs typeface="Century Gothic"/>
                <a:sym typeface="Century Gothic"/>
              </a:rPr>
              <a:t>-</a:t>
            </a:r>
            <a:r>
              <a:rPr lang="en-US" sz="2700" b="0" i="0" u="none" strike="noStrike" dirty="0">
                <a:solidFill>
                  <a:srgbClr val="000000"/>
                </a:solidFill>
                <a:latin typeface="Inder"/>
                <a:ea typeface="Inder"/>
                <a:cs typeface="Inder"/>
                <a:sym typeface="Inder"/>
              </a:rPr>
              <a:t>English Language Development (ELD)</a:t>
            </a:r>
            <a:r>
              <a:rPr lang="en-US" sz="2700" b="0" i="0" dirty="0">
                <a:solidFill>
                  <a:srgbClr val="FFFFFF"/>
                </a:solidFill>
                <a:latin typeface="Inder"/>
                <a:ea typeface="Inder"/>
                <a:cs typeface="Inder"/>
                <a:sym typeface="Inder"/>
              </a:rPr>
              <a:t>​</a:t>
            </a:r>
            <a:br>
              <a:rPr lang="en-US" sz="2700" b="0" i="0" dirty="0">
                <a:solidFill>
                  <a:srgbClr val="FFFFFF"/>
                </a:solidFill>
                <a:latin typeface="Inder"/>
                <a:ea typeface="Inder"/>
                <a:cs typeface="Inder"/>
                <a:sym typeface="Inder"/>
              </a:rPr>
            </a:br>
            <a:r>
              <a:rPr lang="en-US" sz="2700" b="0" i="1" u="none" strike="noStrike" dirty="0">
                <a:solidFill>
                  <a:srgbClr val="FF3300"/>
                </a:solidFill>
                <a:latin typeface="Inder"/>
                <a:ea typeface="Inder"/>
                <a:cs typeface="Inder"/>
                <a:sym typeface="Inder"/>
              </a:rPr>
              <a:t>Remediation, Intervention &amp; Enrichment</a:t>
            </a:r>
            <a:r>
              <a:rPr lang="en-US" sz="2700" b="0" i="0" dirty="0">
                <a:solidFill>
                  <a:srgbClr val="FFFFFF"/>
                </a:solidFill>
                <a:latin typeface="Inder"/>
                <a:ea typeface="Inder"/>
                <a:cs typeface="Inder"/>
                <a:sym typeface="Inder"/>
              </a:rPr>
              <a:t>​</a:t>
            </a:r>
            <a:br>
              <a:rPr lang="en-US" sz="2700" b="0" i="0" dirty="0">
                <a:solidFill>
                  <a:srgbClr val="FFFFFF"/>
                </a:solidFill>
                <a:latin typeface="Inder"/>
                <a:ea typeface="Inder"/>
                <a:cs typeface="Inder"/>
                <a:sym typeface="Inder"/>
              </a:rPr>
            </a:br>
            <a:r>
              <a:rPr lang="en-US" sz="2700" b="0" i="0" u="none" strike="noStrike" dirty="0">
                <a:solidFill>
                  <a:srgbClr val="000000"/>
                </a:solidFill>
                <a:latin typeface="Inder"/>
                <a:ea typeface="Inder"/>
                <a:cs typeface="Inder"/>
                <a:sym typeface="Inder"/>
              </a:rPr>
              <a:t> Social Studies- Houghton Mifflin-NGSS</a:t>
            </a:r>
            <a:r>
              <a:rPr lang="en-US" sz="2700" b="0" i="0" dirty="0">
                <a:solidFill>
                  <a:srgbClr val="FFFFFF"/>
                </a:solidFill>
                <a:latin typeface="Inder"/>
                <a:ea typeface="Inder"/>
                <a:cs typeface="Inder"/>
                <a:sym typeface="Inder"/>
              </a:rPr>
              <a:t>​</a:t>
            </a:r>
            <a:br>
              <a:rPr lang="en-US" sz="2700" b="0" i="0" dirty="0">
                <a:solidFill>
                  <a:srgbClr val="FFFFFF"/>
                </a:solidFill>
                <a:latin typeface="Inder"/>
                <a:ea typeface="Inder"/>
                <a:cs typeface="Inder"/>
                <a:sym typeface="Inder"/>
              </a:rPr>
            </a:br>
            <a:r>
              <a:rPr lang="en-US" sz="2700" b="0" i="0" u="none" strike="noStrike" dirty="0">
                <a:solidFill>
                  <a:srgbClr val="000000"/>
                </a:solidFill>
                <a:latin typeface="Inder"/>
                <a:ea typeface="Inder"/>
                <a:cs typeface="Inder"/>
                <a:sym typeface="Inder"/>
              </a:rPr>
              <a:t>- NGSS Science- </a:t>
            </a:r>
            <a:r>
              <a:rPr lang="en-US" sz="2700" b="0" i="0" u="sng" strike="noStrike" dirty="0">
                <a:solidFill>
                  <a:srgbClr val="000000"/>
                </a:solidFill>
                <a:latin typeface="Inder"/>
                <a:ea typeface="Inder"/>
                <a:cs typeface="Inder"/>
                <a:sym typeface="Inder"/>
                <a:hlinkClick r:id="rId3">
                  <a:extLst>
                    <a:ext uri="{A12FA001-AC4F-418D-AE19-62706E023703}">
                      <ahyp:hlinkClr xmlns:ahyp="http://schemas.microsoft.com/office/drawing/2018/hyperlinkcolor" val="tx"/>
                    </a:ext>
                  </a:extLst>
                </a:hlinkClick>
              </a:rPr>
              <a:t>TWIG</a:t>
            </a:r>
            <a:br>
              <a:rPr lang="en-US" sz="2700" b="0" i="0" u="sng" strike="noStrike" dirty="0">
                <a:solidFill>
                  <a:srgbClr val="000000"/>
                </a:solidFill>
                <a:latin typeface="Inder"/>
                <a:ea typeface="Inder"/>
                <a:cs typeface="Inder"/>
                <a:sym typeface="Inder"/>
              </a:rPr>
            </a:br>
            <a:r>
              <a:rPr lang="en-US" sz="2700" b="0" i="0" strike="noStrike" dirty="0" err="1">
                <a:solidFill>
                  <a:srgbClr val="000000"/>
                </a:solidFill>
                <a:latin typeface="Inder"/>
                <a:ea typeface="Inder"/>
                <a:cs typeface="Inder"/>
                <a:sym typeface="Inder"/>
              </a:rPr>
              <a:t>Secon</a:t>
            </a:r>
            <a:r>
              <a:rPr lang="en-US" sz="2700" b="0" i="0" strike="noStrike" dirty="0">
                <a:solidFill>
                  <a:srgbClr val="000000"/>
                </a:solidFill>
                <a:latin typeface="Inder"/>
                <a:ea typeface="Inder"/>
                <a:cs typeface="Inder"/>
                <a:sym typeface="Inder"/>
              </a:rPr>
              <a:t> Step- Thursdays(Teach coping skills and how to solve problems)</a:t>
            </a:r>
            <a:br>
              <a:rPr lang="en-US" sz="2700" b="0" i="0" dirty="0">
                <a:solidFill>
                  <a:srgbClr val="FFFFFF"/>
                </a:solidFill>
                <a:latin typeface="Inder"/>
                <a:ea typeface="Inder"/>
                <a:cs typeface="Inder"/>
                <a:sym typeface="Inder"/>
              </a:rPr>
            </a:br>
            <a:r>
              <a:rPr lang="en-US" sz="2700" b="0" i="0" u="none" strike="noStrike" dirty="0">
                <a:solidFill>
                  <a:srgbClr val="000000"/>
                </a:solidFill>
                <a:latin typeface="Inder"/>
                <a:ea typeface="Inder"/>
                <a:cs typeface="Inder"/>
                <a:sym typeface="Inder"/>
              </a:rPr>
              <a:t>- P.E. – Appropriate shoes</a:t>
            </a:r>
            <a:r>
              <a:rPr lang="en-US" sz="2700" b="0" i="0" dirty="0">
                <a:solidFill>
                  <a:srgbClr val="FFFFFF"/>
                </a:solidFill>
                <a:latin typeface="Inder"/>
                <a:ea typeface="Inder"/>
                <a:cs typeface="Inder"/>
                <a:sym typeface="Inder"/>
              </a:rPr>
              <a:t>​</a:t>
            </a:r>
            <a:br>
              <a:rPr lang="en-US" sz="2700" b="0" i="0" dirty="0">
                <a:solidFill>
                  <a:srgbClr val="FFFFFF"/>
                </a:solidFill>
                <a:latin typeface="Inder"/>
                <a:ea typeface="Inder"/>
                <a:cs typeface="Inder"/>
                <a:sym typeface="Inder"/>
              </a:rPr>
            </a:br>
            <a:r>
              <a:rPr lang="en-US" sz="2700" b="0" i="0" u="none" strike="noStrike" dirty="0">
                <a:solidFill>
                  <a:srgbClr val="000000"/>
                </a:solidFill>
                <a:latin typeface="Inder"/>
                <a:ea typeface="Inder"/>
                <a:cs typeface="Inder"/>
                <a:sym typeface="Inder"/>
              </a:rPr>
              <a:t>- Music- Once a week</a:t>
            </a:r>
            <a:r>
              <a:rPr lang="en-US" sz="2700" b="0" i="0" dirty="0">
                <a:solidFill>
                  <a:srgbClr val="FFFFFF"/>
                </a:solidFill>
                <a:latin typeface="Inder"/>
                <a:ea typeface="Inder"/>
                <a:cs typeface="Inder"/>
                <a:sym typeface="Inder"/>
              </a:rPr>
              <a:t>​</a:t>
            </a:r>
            <a:br>
              <a:rPr lang="en-US" sz="2700" dirty="0">
                <a:solidFill>
                  <a:srgbClr val="FFFFFF"/>
                </a:solidFill>
                <a:latin typeface="Inder"/>
                <a:ea typeface="Inder"/>
                <a:cs typeface="Inder"/>
                <a:sym typeface="Inder"/>
              </a:rPr>
            </a:br>
            <a:r>
              <a:rPr lang="en-US" sz="2700" dirty="0">
                <a:solidFill>
                  <a:srgbClr val="000000"/>
                </a:solidFill>
                <a:latin typeface="Inder"/>
                <a:ea typeface="Inder"/>
                <a:cs typeface="Inder"/>
                <a:sym typeface="Inder"/>
              </a:rPr>
              <a:t>-</a:t>
            </a:r>
            <a:r>
              <a:rPr lang="en-US" sz="2700" b="0" i="0" u="none" strike="noStrike" dirty="0">
                <a:solidFill>
                  <a:srgbClr val="000000"/>
                </a:solidFill>
                <a:latin typeface="Inder"/>
                <a:ea typeface="Inder"/>
                <a:cs typeface="Inder"/>
                <a:sym typeface="Inder"/>
              </a:rPr>
              <a:t>Library- Once every other week</a:t>
            </a:r>
            <a:br>
              <a:rPr lang="en-US" sz="2700" b="0" i="0" dirty="0">
                <a:solidFill>
                  <a:srgbClr val="FFFFFF"/>
                </a:solidFill>
                <a:latin typeface="Quattrocento Sans"/>
                <a:ea typeface="Quattrocento Sans"/>
                <a:cs typeface="Quattrocento Sans"/>
                <a:sym typeface="Quattrocento Sans"/>
              </a:rPr>
            </a:br>
            <a:endParaRPr sz="2700" b="1" dirty="0">
              <a:latin typeface="Century Gothic"/>
              <a:ea typeface="Century Gothic"/>
              <a:cs typeface="Century Gothic"/>
              <a:sym typeface="Century Gothic"/>
            </a:endParaRPr>
          </a:p>
        </p:txBody>
      </p:sp>
      <p:sp>
        <p:nvSpPr>
          <p:cNvPr id="363" name="Google Shape;363;p45"/>
          <p:cNvSpPr/>
          <p:nvPr/>
        </p:nvSpPr>
        <p:spPr>
          <a:xfrm rot="10800000">
            <a:off x="0" y="0"/>
            <a:ext cx="9115424"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4" name="Google Shape;364;p45" descr="Open Science for a Global Transformation: Call for Papers for a Special  Collection in Data Science Journal - CODATA, The Committee on Data for  Science and Technology"/>
          <p:cNvPicPr preferRelativeResize="0"/>
          <p:nvPr/>
        </p:nvPicPr>
        <p:blipFill rotWithShape="1">
          <a:blip r:embed="rId4">
            <a:alphaModFix/>
          </a:blip>
          <a:srcRect/>
          <a:stretch/>
        </p:blipFill>
        <p:spPr>
          <a:xfrm>
            <a:off x="3609054" y="3733255"/>
            <a:ext cx="5113124" cy="2660608"/>
          </a:xfrm>
          <a:prstGeom prst="rect">
            <a:avLst/>
          </a:prstGeom>
          <a:noFill/>
          <a:ln>
            <a:noFill/>
          </a:ln>
        </p:spPr>
      </p:pic>
    </p:spTree>
  </p:cSld>
  <p:clrMapOvr>
    <a:masterClrMapping/>
  </p:clrMapOvr>
  <p:transition spd="slow">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58D6F5-BF2A-1E8D-E99A-2AE0D237C31B}"/>
              </a:ext>
            </a:extLst>
          </p:cNvPr>
          <p:cNvSpPr>
            <a:spLocks noGrp="1"/>
          </p:cNvSpPr>
          <p:nvPr>
            <p:ph type="title"/>
          </p:nvPr>
        </p:nvSpPr>
        <p:spPr>
          <a:xfrm>
            <a:off x="5234940" y="1100817"/>
            <a:ext cx="2984933" cy="721042"/>
          </a:xfrm>
        </p:spPr>
        <p:txBody>
          <a:bodyPr anchor="b">
            <a:normAutofit/>
          </a:bodyPr>
          <a:lstStyle/>
          <a:p>
            <a:r>
              <a:rPr lang="en-US" sz="4200" b="1" dirty="0"/>
              <a:t>Second Step</a:t>
            </a:r>
          </a:p>
        </p:txBody>
      </p:sp>
      <p:pic>
        <p:nvPicPr>
          <p:cNvPr id="7" name="Picture 6">
            <a:extLst>
              <a:ext uri="{FF2B5EF4-FFF2-40B4-BE49-F238E27FC236}">
                <a16:creationId xmlns:a16="http://schemas.microsoft.com/office/drawing/2014/main" id="{24C8F420-B6CD-5DBF-982B-9D167188D853}"/>
              </a:ext>
            </a:extLst>
          </p:cNvPr>
          <p:cNvPicPr>
            <a:picLocks noChangeAspect="1"/>
          </p:cNvPicPr>
          <p:nvPr/>
        </p:nvPicPr>
        <p:blipFill rotWithShape="1">
          <a:blip r:embed="rId2"/>
          <a:srcRect l="31250" t="24652" r="41417" b="26519"/>
          <a:stretch/>
        </p:blipFill>
        <p:spPr>
          <a:xfrm>
            <a:off x="209358" y="1461338"/>
            <a:ext cx="3916219" cy="3935324"/>
          </a:xfrm>
          <a:prstGeom prst="rect">
            <a:avLst/>
          </a:prstGeom>
        </p:spPr>
      </p:pic>
      <p:sp>
        <p:nvSpPr>
          <p:cNvPr id="5" name="Content Placeholder 4">
            <a:extLst>
              <a:ext uri="{FF2B5EF4-FFF2-40B4-BE49-F238E27FC236}">
                <a16:creationId xmlns:a16="http://schemas.microsoft.com/office/drawing/2014/main" id="{34FFD6C0-F31D-4DDB-CE6F-6F09ADABED0D}"/>
              </a:ext>
            </a:extLst>
          </p:cNvPr>
          <p:cNvSpPr>
            <a:spLocks noGrp="1"/>
          </p:cNvSpPr>
          <p:nvPr>
            <p:ph idx="1"/>
          </p:nvPr>
        </p:nvSpPr>
        <p:spPr>
          <a:xfrm>
            <a:off x="4794437" y="1893570"/>
            <a:ext cx="3895184" cy="3730942"/>
          </a:xfrm>
        </p:spPr>
        <p:txBody>
          <a:bodyPr anchor="t">
            <a:normAutofit/>
          </a:bodyPr>
          <a:lstStyle/>
          <a:p>
            <a:r>
              <a:rPr lang="en-US" dirty="0">
                <a:solidFill>
                  <a:schemeClr val="tx1">
                    <a:alpha val="80000"/>
                  </a:schemeClr>
                </a:solidFill>
              </a:rPr>
              <a:t>Please consent to the Second Step curriculum as part of the data confirmation</a:t>
            </a:r>
          </a:p>
          <a:p>
            <a:r>
              <a:rPr lang="en-US" dirty="0">
                <a:solidFill>
                  <a:schemeClr val="tx1">
                    <a:alpha val="80000"/>
                  </a:schemeClr>
                </a:solidFill>
              </a:rPr>
              <a:t>To preview the Second Step curriculum, use the QR code</a:t>
            </a:r>
          </a:p>
          <a:p>
            <a:r>
              <a:rPr lang="en-US" dirty="0">
                <a:solidFill>
                  <a:schemeClr val="tx1">
                    <a:alpha val="80000"/>
                  </a:schemeClr>
                </a:solidFill>
              </a:rPr>
              <a:t>July 25 from 8:00-3:15 p.m., Counselor Nguyen will be available to preview the curriculum and answer questions. Counselor email: </a:t>
            </a:r>
            <a:r>
              <a:rPr lang="en-US" sz="1800" dirty="0">
                <a:solidFill>
                  <a:schemeClr val="tx1">
                    <a:alpha val="80000"/>
                  </a:schemeClr>
                </a:solidFill>
                <a:hlinkClick r:id="rId3"/>
              </a:rPr>
              <a:t>anhxuan_nguyen@chino.k12.ca.us</a:t>
            </a:r>
            <a:endParaRPr lang="en-US" dirty="0">
              <a:solidFill>
                <a:schemeClr val="tx1">
                  <a:alpha val="80000"/>
                </a:schemeClr>
              </a:solidFill>
            </a:endParaRPr>
          </a:p>
        </p:txBody>
      </p:sp>
    </p:spTree>
    <p:extLst>
      <p:ext uri="{BB962C8B-B14F-4D97-AF65-F5344CB8AC3E}">
        <p14:creationId xmlns:p14="http://schemas.microsoft.com/office/powerpoint/2010/main" val="1946105213"/>
      </p:ext>
    </p:extLst>
  </p:cSld>
  <p:clrMapOvr>
    <a:masterClrMapping/>
  </p:clrMapOvr>
  <p:transition spd="slow">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6"/>
          <p:cNvSpPr txBox="1">
            <a:spLocks noGrp="1"/>
          </p:cNvSpPr>
          <p:nvPr>
            <p:ph type="title"/>
          </p:nvPr>
        </p:nvSpPr>
        <p:spPr>
          <a:xfrm>
            <a:off x="666750" y="685800"/>
            <a:ext cx="8055428" cy="295275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0000"/>
              </a:buClr>
              <a:buSzPct val="100000"/>
              <a:buFont typeface="Inder"/>
              <a:buNone/>
            </a:pPr>
            <a:r>
              <a:rPr lang="en-US" sz="4800" b="1" dirty="0">
                <a:solidFill>
                  <a:srgbClr val="000000"/>
                </a:solidFill>
                <a:latin typeface="Inder"/>
                <a:ea typeface="Inder"/>
                <a:cs typeface="Inder"/>
                <a:sym typeface="Inder"/>
              </a:rPr>
              <a:t>Field Trips 24-25</a:t>
            </a:r>
            <a:br>
              <a:rPr lang="en-US" sz="4300" b="1" i="0" dirty="0">
                <a:solidFill>
                  <a:srgbClr val="000000"/>
                </a:solidFill>
                <a:latin typeface="Century Gothic"/>
                <a:ea typeface="Century Gothic"/>
                <a:cs typeface="Century Gothic"/>
                <a:sym typeface="Century Gothic"/>
              </a:rPr>
            </a:br>
            <a:br>
              <a:rPr lang="en-US" sz="2700" b="1" i="0" dirty="0">
                <a:solidFill>
                  <a:srgbClr val="000000"/>
                </a:solidFill>
                <a:latin typeface="Century Gothic"/>
                <a:ea typeface="Century Gothic"/>
                <a:cs typeface="Century Gothic"/>
                <a:sym typeface="Century Gothic"/>
              </a:rPr>
            </a:br>
            <a:r>
              <a:rPr lang="en-US" sz="2700" b="1" i="0" dirty="0">
                <a:solidFill>
                  <a:srgbClr val="000000"/>
                </a:solidFill>
                <a:latin typeface="Inder"/>
                <a:ea typeface="Inder"/>
                <a:cs typeface="Inder"/>
                <a:sym typeface="Inder"/>
              </a:rPr>
              <a:t>Track </a:t>
            </a:r>
            <a:r>
              <a:rPr lang="en-US" sz="2700" b="1" dirty="0">
                <a:solidFill>
                  <a:srgbClr val="000000"/>
                </a:solidFill>
                <a:latin typeface="Inder"/>
                <a:ea typeface="Inder"/>
                <a:cs typeface="Inder"/>
                <a:sym typeface="Inder"/>
              </a:rPr>
              <a:t>C</a:t>
            </a:r>
            <a:br>
              <a:rPr lang="en-US" sz="2700" b="1" i="0" dirty="0">
                <a:solidFill>
                  <a:srgbClr val="000000"/>
                </a:solidFill>
                <a:latin typeface="Inder"/>
                <a:ea typeface="Inder"/>
                <a:cs typeface="Inder"/>
                <a:sym typeface="Inder"/>
              </a:rPr>
            </a:br>
            <a:r>
              <a:rPr lang="en-US" sz="2700" b="1" i="0" dirty="0">
                <a:solidFill>
                  <a:srgbClr val="000000"/>
                </a:solidFill>
                <a:latin typeface="Inder"/>
                <a:ea typeface="Inder"/>
                <a:cs typeface="Inder"/>
                <a:sym typeface="Inder"/>
              </a:rPr>
              <a:t>Fall-November</a:t>
            </a:r>
            <a:br>
              <a:rPr lang="en-US" sz="2700" b="1" i="0" dirty="0">
                <a:solidFill>
                  <a:srgbClr val="000000"/>
                </a:solidFill>
                <a:latin typeface="Century Gothic"/>
                <a:ea typeface="Century Gothic"/>
                <a:cs typeface="Century Gothic"/>
                <a:sym typeface="Century Gothic"/>
              </a:rPr>
            </a:br>
            <a:r>
              <a:rPr lang="en-US" sz="2700" b="1" i="0" dirty="0">
                <a:solidFill>
                  <a:srgbClr val="000000"/>
                </a:solidFill>
                <a:highlight>
                  <a:srgbClr val="FFFF00"/>
                </a:highlight>
                <a:latin typeface="Inder"/>
                <a:ea typeface="Inder"/>
                <a:cs typeface="Inder"/>
                <a:sym typeface="Inder"/>
              </a:rPr>
              <a:t>Ralph B. Clark Interpretive Center</a:t>
            </a:r>
            <a:br>
              <a:rPr lang="en-US" sz="2700" b="1" i="0" dirty="0">
                <a:solidFill>
                  <a:srgbClr val="000000"/>
                </a:solidFill>
                <a:highlight>
                  <a:srgbClr val="FFFF00"/>
                </a:highlight>
                <a:latin typeface="Inder"/>
                <a:ea typeface="Inder"/>
                <a:cs typeface="Inder"/>
                <a:sym typeface="Inder"/>
              </a:rPr>
            </a:br>
            <a:r>
              <a:rPr lang="en-US" sz="2700" b="1" i="0" dirty="0">
                <a:solidFill>
                  <a:schemeClr val="tx1"/>
                </a:solidFill>
                <a:latin typeface="Inder"/>
                <a:ea typeface="Inder"/>
                <a:cs typeface="Inder"/>
                <a:sym typeface="Inder"/>
              </a:rPr>
              <a:t>Spring-May</a:t>
            </a:r>
            <a:br>
              <a:rPr lang="en-US" sz="2700" b="1" i="0" dirty="0">
                <a:solidFill>
                  <a:schemeClr val="tx1"/>
                </a:solidFill>
                <a:highlight>
                  <a:srgbClr val="FFFF00"/>
                </a:highlight>
                <a:latin typeface="Inder"/>
                <a:ea typeface="Inder"/>
                <a:cs typeface="Inder"/>
                <a:sym typeface="Inder"/>
              </a:rPr>
            </a:br>
            <a:r>
              <a:rPr lang="en-US" sz="2700" b="1" i="0" dirty="0">
                <a:solidFill>
                  <a:schemeClr val="tx1"/>
                </a:solidFill>
                <a:highlight>
                  <a:srgbClr val="FFFF00"/>
                </a:highlight>
                <a:latin typeface="Inder"/>
                <a:ea typeface="Inder"/>
                <a:cs typeface="Inder"/>
                <a:sym typeface="Inder"/>
              </a:rPr>
              <a:t>Heritage Museum of Orange County</a:t>
            </a:r>
            <a:br>
              <a:rPr lang="en-US" sz="2700" b="1" i="0" dirty="0">
                <a:solidFill>
                  <a:srgbClr val="000000"/>
                </a:solidFill>
                <a:latin typeface="Inder"/>
                <a:ea typeface="Inder"/>
                <a:cs typeface="Inder"/>
                <a:sym typeface="Inder"/>
              </a:rPr>
            </a:br>
            <a:br>
              <a:rPr lang="en-US" sz="2700" b="1" i="0" dirty="0">
                <a:solidFill>
                  <a:srgbClr val="000000"/>
                </a:solidFill>
                <a:latin typeface="Inder"/>
                <a:ea typeface="Inder"/>
                <a:cs typeface="Inder"/>
                <a:sym typeface="Inder"/>
              </a:rPr>
            </a:br>
            <a:br>
              <a:rPr lang="en-US" sz="2700" b="1" i="0" dirty="0">
                <a:solidFill>
                  <a:srgbClr val="000000"/>
                </a:solidFill>
                <a:latin typeface="Inder"/>
                <a:ea typeface="Inder"/>
                <a:cs typeface="Inder"/>
                <a:sym typeface="Inder"/>
              </a:rPr>
            </a:br>
            <a:br>
              <a:rPr lang="en-US" sz="2700" b="0" i="0" dirty="0">
                <a:solidFill>
                  <a:srgbClr val="FFFFFF"/>
                </a:solidFill>
                <a:latin typeface="Quattrocento Sans"/>
                <a:ea typeface="Quattrocento Sans"/>
                <a:cs typeface="Quattrocento Sans"/>
                <a:sym typeface="Quattrocento Sans"/>
              </a:rPr>
            </a:br>
            <a:endParaRPr sz="2700" b="1" dirty="0">
              <a:latin typeface="Century Gothic"/>
              <a:ea typeface="Century Gothic"/>
              <a:cs typeface="Century Gothic"/>
              <a:sym typeface="Century Gothic"/>
            </a:endParaRPr>
          </a:p>
        </p:txBody>
      </p:sp>
      <p:sp>
        <p:nvSpPr>
          <p:cNvPr id="370" name="Google Shape;370;p46"/>
          <p:cNvSpPr/>
          <p:nvPr/>
        </p:nvSpPr>
        <p:spPr>
          <a:xfrm rot="10800000">
            <a:off x="0" y="0"/>
            <a:ext cx="9144000"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71" name="Google Shape;371;p46" descr="A yellow school bus&#10;&#10;Description automatically generated"/>
          <p:cNvPicPr preferRelativeResize="0"/>
          <p:nvPr/>
        </p:nvPicPr>
        <p:blipFill rotWithShape="1">
          <a:blip r:embed="rId3">
            <a:alphaModFix/>
          </a:blip>
          <a:srcRect/>
          <a:stretch/>
        </p:blipFill>
        <p:spPr>
          <a:xfrm>
            <a:off x="2255723" y="3948651"/>
            <a:ext cx="4877481" cy="1695687"/>
          </a:xfrm>
          <a:prstGeom prst="rect">
            <a:avLst/>
          </a:prstGeom>
          <a:noFill/>
          <a:ln>
            <a:noFill/>
          </a:ln>
        </p:spPr>
      </p:pic>
    </p:spTree>
  </p:cSld>
  <p:clrMapOvr>
    <a:masterClrMapping/>
  </p:clrMapOvr>
  <p:transition spd="slow">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B0201-5D0D-4B76-4051-5CA3361462F2}"/>
              </a:ext>
            </a:extLst>
          </p:cNvPr>
          <p:cNvSpPr>
            <a:spLocks noGrp="1"/>
          </p:cNvSpPr>
          <p:nvPr>
            <p:ph type="ctrTitle"/>
          </p:nvPr>
        </p:nvSpPr>
        <p:spPr>
          <a:xfrm>
            <a:off x="1143000" y="2133016"/>
            <a:ext cx="6858000" cy="477837"/>
          </a:xfrm>
        </p:spPr>
        <p:txBody>
          <a:bodyPr>
            <a:noAutofit/>
          </a:bodyPr>
          <a:lstStyle/>
          <a:p>
            <a:br>
              <a:rPr lang="en-US" sz="4800" dirty="0">
                <a:solidFill>
                  <a:srgbClr val="FF0000"/>
                </a:solidFill>
              </a:rPr>
            </a:br>
            <a:br>
              <a:rPr lang="en-US" sz="4800" dirty="0">
                <a:solidFill>
                  <a:srgbClr val="FF0000"/>
                </a:solidFill>
              </a:rPr>
            </a:br>
            <a:br>
              <a:rPr lang="en-US" sz="4800" dirty="0">
                <a:solidFill>
                  <a:srgbClr val="FF0000"/>
                </a:solidFill>
              </a:rPr>
            </a:br>
            <a:br>
              <a:rPr lang="en-US" sz="4800" dirty="0">
                <a:solidFill>
                  <a:srgbClr val="FF0000"/>
                </a:solidFill>
              </a:rPr>
            </a:br>
            <a:r>
              <a:rPr lang="en-US" sz="4800" dirty="0">
                <a:solidFill>
                  <a:schemeClr val="tx1"/>
                </a:solidFill>
              </a:rPr>
              <a:t>PTO</a:t>
            </a:r>
            <a:br>
              <a:rPr lang="en-US" sz="1600" dirty="0">
                <a:solidFill>
                  <a:srgbClr val="FF0000"/>
                </a:solidFill>
              </a:rPr>
            </a:br>
            <a:r>
              <a:rPr lang="en-US" sz="2400" dirty="0">
                <a:solidFill>
                  <a:srgbClr val="FF0000"/>
                </a:solidFill>
              </a:rPr>
              <a:t>Please join the PTO </a:t>
            </a:r>
            <a:r>
              <a:rPr lang="en-US" sz="2400" dirty="0">
                <a:solidFill>
                  <a:srgbClr val="FF0000"/>
                </a:solidFill>
                <a:sym typeface="Wingdings" pitchFamily="2" charset="2"/>
              </a:rPr>
              <a:t></a:t>
            </a:r>
            <a:br>
              <a:rPr lang="en-US" sz="2400" dirty="0">
                <a:solidFill>
                  <a:srgbClr val="FF0000"/>
                </a:solidFill>
              </a:rPr>
            </a:br>
            <a:r>
              <a:rPr lang="en-US" sz="2400" dirty="0">
                <a:solidFill>
                  <a:srgbClr val="FF0000"/>
                </a:solidFill>
              </a:rPr>
              <a:t>Funds help with field trips and other activities. </a:t>
            </a:r>
            <a:br>
              <a:rPr lang="en-US" sz="2400" dirty="0">
                <a:solidFill>
                  <a:srgbClr val="FF0000"/>
                </a:solidFill>
              </a:rPr>
            </a:br>
            <a:r>
              <a:rPr lang="en-US" sz="2400" dirty="0">
                <a:solidFill>
                  <a:srgbClr val="FF0000"/>
                </a:solidFill>
              </a:rPr>
              <a:t>Forms to join will be sent home!!!</a:t>
            </a:r>
            <a:br>
              <a:rPr lang="en-US" sz="2400" dirty="0">
                <a:solidFill>
                  <a:srgbClr val="FF0000"/>
                </a:solidFill>
              </a:rPr>
            </a:br>
            <a:r>
              <a:rPr lang="en-US" sz="2400" dirty="0">
                <a:solidFill>
                  <a:schemeClr val="accent1">
                    <a:lumMod val="75000"/>
                  </a:schemeClr>
                </a:solidFill>
              </a:rPr>
              <a:t>Please join their Facebook and Instagram pages for information</a:t>
            </a:r>
          </a:p>
        </p:txBody>
      </p:sp>
      <p:pic>
        <p:nvPicPr>
          <p:cNvPr id="5" name="Picture 4">
            <a:extLst>
              <a:ext uri="{FF2B5EF4-FFF2-40B4-BE49-F238E27FC236}">
                <a16:creationId xmlns:a16="http://schemas.microsoft.com/office/drawing/2014/main" id="{9374CA47-4991-9E78-EF17-A0105E9BA82B}"/>
              </a:ext>
            </a:extLst>
          </p:cNvPr>
          <p:cNvPicPr>
            <a:picLocks noChangeAspect="1"/>
          </p:cNvPicPr>
          <p:nvPr/>
        </p:nvPicPr>
        <p:blipFill>
          <a:blip r:embed="rId2"/>
          <a:stretch>
            <a:fillRect/>
          </a:stretch>
        </p:blipFill>
        <p:spPr>
          <a:xfrm>
            <a:off x="4792924" y="3738736"/>
            <a:ext cx="1970259" cy="2550695"/>
          </a:xfrm>
          <a:prstGeom prst="rect">
            <a:avLst/>
          </a:prstGeom>
        </p:spPr>
      </p:pic>
      <p:pic>
        <p:nvPicPr>
          <p:cNvPr id="7" name="Picture 6" descr="A close-up of a form&#10;&#10;Description automatically generated">
            <a:extLst>
              <a:ext uri="{FF2B5EF4-FFF2-40B4-BE49-F238E27FC236}">
                <a16:creationId xmlns:a16="http://schemas.microsoft.com/office/drawing/2014/main" id="{93B50AE0-9EBF-766D-934B-EE2C6E987720}"/>
              </a:ext>
            </a:extLst>
          </p:cNvPr>
          <p:cNvPicPr>
            <a:picLocks noChangeAspect="1"/>
          </p:cNvPicPr>
          <p:nvPr/>
        </p:nvPicPr>
        <p:blipFill>
          <a:blip r:embed="rId3"/>
          <a:stretch>
            <a:fillRect/>
          </a:stretch>
        </p:blipFill>
        <p:spPr>
          <a:xfrm>
            <a:off x="2151921" y="3738737"/>
            <a:ext cx="1970259" cy="2550695"/>
          </a:xfrm>
          <a:prstGeom prst="rect">
            <a:avLst/>
          </a:prstGeom>
        </p:spPr>
      </p:pic>
      <p:pic>
        <p:nvPicPr>
          <p:cNvPr id="1026" name="Picture 2">
            <a:extLst>
              <a:ext uri="{FF2B5EF4-FFF2-40B4-BE49-F238E27FC236}">
                <a16:creationId xmlns:a16="http://schemas.microsoft.com/office/drawing/2014/main" id="{4ABA612E-F659-6E34-AC15-E3EEB41307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9038" y="2240953"/>
            <a:ext cx="1497785" cy="14977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BA7EB49-37F0-086B-6CDE-166A52765F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8281" y="2190534"/>
            <a:ext cx="1598626" cy="159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658175"/>
      </p:ext>
    </p:extLst>
  </p:cSld>
  <p:clrMapOvr>
    <a:masterClrMapping/>
  </p:clrMapOvr>
  <p:transition spd="slow">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5"/>
        <p:cNvGrpSpPr/>
        <p:nvPr/>
      </p:nvGrpSpPr>
      <p:grpSpPr>
        <a:xfrm>
          <a:off x="0" y="0"/>
          <a:ext cx="0" cy="0"/>
          <a:chOff x="0" y="0"/>
          <a:chExt cx="0" cy="0"/>
        </a:xfrm>
      </p:grpSpPr>
      <p:sp>
        <p:nvSpPr>
          <p:cNvPr id="376" name="Google Shape;376;p3"/>
          <p:cNvSpPr txBox="1">
            <a:spLocks noGrp="1"/>
          </p:cNvSpPr>
          <p:nvPr>
            <p:ph type="title"/>
          </p:nvPr>
        </p:nvSpPr>
        <p:spPr>
          <a:xfrm>
            <a:off x="473202" y="640080"/>
            <a:ext cx="3614166" cy="148132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EEB1EC"/>
              </a:buClr>
              <a:buSzPts val="4200"/>
              <a:buFont typeface="Century Gothic"/>
              <a:buNone/>
            </a:pPr>
            <a:r>
              <a:rPr lang="en-US" sz="4700" b="1" i="0" u="none">
                <a:latin typeface="Inder"/>
                <a:ea typeface="Inder"/>
                <a:cs typeface="Inder"/>
                <a:sym typeface="Inder"/>
              </a:rPr>
              <a:t>Goals for the Year</a:t>
            </a:r>
            <a:endParaRPr sz="4700">
              <a:latin typeface="Inder"/>
              <a:ea typeface="Inder"/>
              <a:cs typeface="Inder"/>
              <a:sym typeface="Inder"/>
            </a:endParaRPr>
          </a:p>
        </p:txBody>
      </p:sp>
      <p:sp>
        <p:nvSpPr>
          <p:cNvPr id="377" name="Google Shape;377;p3"/>
          <p:cNvSpPr txBox="1">
            <a:spLocks noGrp="1"/>
          </p:cNvSpPr>
          <p:nvPr>
            <p:ph type="body" idx="1"/>
          </p:nvPr>
        </p:nvSpPr>
        <p:spPr>
          <a:xfrm>
            <a:off x="473202" y="2660904"/>
            <a:ext cx="3614166" cy="3547872"/>
          </a:xfrm>
          <a:prstGeom prst="rect">
            <a:avLst/>
          </a:prstGeom>
          <a:noFill/>
          <a:ln>
            <a:noFill/>
          </a:ln>
        </p:spPr>
        <p:txBody>
          <a:bodyPr spcFirstLastPara="1" wrap="square" lIns="91425" tIns="45700" rIns="91425" bIns="45700" anchor="t" anchorCtr="0">
            <a:normAutofit fontScale="92500" lnSpcReduction="20000"/>
          </a:bodyPr>
          <a:lstStyle/>
          <a:p>
            <a:pPr marL="457200" marR="0" lvl="0" indent="-457200" algn="l" rtl="0">
              <a:lnSpc>
                <a:spcPct val="90000"/>
              </a:lnSpc>
              <a:spcBef>
                <a:spcPts val="0"/>
              </a:spcBef>
              <a:spcAft>
                <a:spcPts val="0"/>
              </a:spcAft>
              <a:buClr>
                <a:srgbClr val="EF53A5"/>
              </a:buClr>
              <a:buSzPct val="121081"/>
              <a:buFont typeface="Century Gothic"/>
              <a:buAutoNum type="arabicPeriod"/>
            </a:pPr>
            <a:r>
              <a:rPr lang="en-US" sz="2000" b="0" i="0" u="none" strike="noStrike" cap="none">
                <a:latin typeface="Inder"/>
                <a:ea typeface="Inder"/>
                <a:cs typeface="Inder"/>
                <a:sym typeface="Inder"/>
              </a:rPr>
              <a:t>Have every student reach or exceed Common Core State and District standards.</a:t>
            </a:r>
            <a:endParaRPr sz="2000">
              <a:latin typeface="Inder"/>
              <a:ea typeface="Inder"/>
              <a:cs typeface="Inder"/>
              <a:sym typeface="Inder"/>
            </a:endParaRPr>
          </a:p>
          <a:p>
            <a:pPr marL="457200" marR="0" lvl="0" indent="-457200" algn="l" rtl="0">
              <a:lnSpc>
                <a:spcPct val="90000"/>
              </a:lnSpc>
              <a:spcBef>
                <a:spcPts val="1000"/>
              </a:spcBef>
              <a:spcAft>
                <a:spcPts val="0"/>
              </a:spcAft>
              <a:buClr>
                <a:srgbClr val="EF53A5"/>
              </a:buClr>
              <a:buSzPct val="121081"/>
              <a:buFont typeface="Century Gothic"/>
              <a:buAutoNum type="arabicPeriod"/>
            </a:pPr>
            <a:r>
              <a:rPr lang="en-US" sz="2000" b="0" i="0" u="none" strike="noStrike" cap="none">
                <a:latin typeface="Inder"/>
                <a:ea typeface="Inder"/>
                <a:cs typeface="Inder"/>
                <a:sym typeface="Inder"/>
              </a:rPr>
              <a:t>Provide a safe, fun-filled, nurturing learning environment where children thrive.</a:t>
            </a:r>
            <a:endParaRPr sz="2000">
              <a:latin typeface="Inder"/>
              <a:ea typeface="Inder"/>
              <a:cs typeface="Inder"/>
              <a:sym typeface="Inder"/>
            </a:endParaRPr>
          </a:p>
          <a:p>
            <a:pPr marL="457200" marR="0" lvl="0" indent="-457200" algn="l" rtl="0">
              <a:lnSpc>
                <a:spcPct val="90000"/>
              </a:lnSpc>
              <a:spcBef>
                <a:spcPts val="1000"/>
              </a:spcBef>
              <a:spcAft>
                <a:spcPts val="0"/>
              </a:spcAft>
              <a:buClr>
                <a:srgbClr val="EF53A5"/>
              </a:buClr>
              <a:buSzPct val="121081"/>
              <a:buFont typeface="Century Gothic"/>
              <a:buAutoNum type="arabicPeriod"/>
            </a:pPr>
            <a:r>
              <a:rPr lang="en-US" sz="2000" b="0" i="0" u="none" strike="noStrike" cap="none">
                <a:latin typeface="Inder"/>
                <a:ea typeface="Inder"/>
                <a:cs typeface="Inder"/>
                <a:sym typeface="Inder"/>
              </a:rPr>
              <a:t>Increase each child’s academic success in all subject areas.</a:t>
            </a:r>
            <a:endParaRPr sz="2000">
              <a:latin typeface="Inder"/>
              <a:ea typeface="Inder"/>
              <a:cs typeface="Inder"/>
              <a:sym typeface="Inder"/>
            </a:endParaRPr>
          </a:p>
          <a:p>
            <a:pPr marL="457200" marR="0" lvl="0" indent="-457200" algn="l" rtl="0">
              <a:lnSpc>
                <a:spcPct val="90000"/>
              </a:lnSpc>
              <a:spcBef>
                <a:spcPts val="1000"/>
              </a:spcBef>
              <a:spcAft>
                <a:spcPts val="0"/>
              </a:spcAft>
              <a:buClr>
                <a:srgbClr val="EF53A5"/>
              </a:buClr>
              <a:buSzPct val="121081"/>
              <a:buFont typeface="Century Gothic"/>
              <a:buAutoNum type="arabicPeriod"/>
            </a:pPr>
            <a:r>
              <a:rPr lang="en-US" sz="2000" b="0" i="0" u="none" strike="noStrike" cap="none">
                <a:latin typeface="Inder"/>
                <a:ea typeface="Inder"/>
                <a:cs typeface="Inder"/>
                <a:sym typeface="Inder"/>
              </a:rPr>
              <a:t>Develop student</a:t>
            </a:r>
            <a:r>
              <a:rPr lang="en-US" sz="2000">
                <a:latin typeface="Inder"/>
                <a:ea typeface="Inder"/>
                <a:cs typeface="Inder"/>
                <a:sym typeface="Inder"/>
              </a:rPr>
              <a:t>s’</a:t>
            </a:r>
            <a:r>
              <a:rPr lang="en-US" sz="2000" b="0" i="0" u="none" strike="noStrike" cap="none">
                <a:latin typeface="Inder"/>
                <a:ea typeface="Inder"/>
                <a:cs typeface="Inder"/>
                <a:sym typeface="Inder"/>
              </a:rPr>
              <a:t>  organizational skills and sense of responsibility.</a:t>
            </a:r>
            <a:endParaRPr sz="2000">
              <a:latin typeface="Inder"/>
              <a:ea typeface="Inder"/>
              <a:cs typeface="Inder"/>
              <a:sym typeface="Inder"/>
            </a:endParaRPr>
          </a:p>
          <a:p>
            <a:pPr marL="342900" marR="0" lvl="0" indent="-200660" algn="l" rtl="0">
              <a:lnSpc>
                <a:spcPct val="90000"/>
              </a:lnSpc>
              <a:spcBef>
                <a:spcPts val="1000"/>
              </a:spcBef>
              <a:spcAft>
                <a:spcPts val="0"/>
              </a:spcAft>
              <a:buClr>
                <a:srgbClr val="EF53A5"/>
              </a:buClr>
              <a:buSzPct val="151351"/>
              <a:buFont typeface="Noto Sans Symbols"/>
              <a:buNone/>
            </a:pPr>
            <a:endParaRPr sz="1600" b="0" i="0" u="none">
              <a:latin typeface="Century Gothic"/>
              <a:ea typeface="Century Gothic"/>
              <a:cs typeface="Century Gothic"/>
              <a:sym typeface="Century Gothic"/>
            </a:endParaRPr>
          </a:p>
        </p:txBody>
      </p:sp>
      <p:pic>
        <p:nvPicPr>
          <p:cNvPr id="378" name="Google Shape;378;p3"/>
          <p:cNvPicPr preferRelativeResize="0"/>
          <p:nvPr/>
        </p:nvPicPr>
        <p:blipFill rotWithShape="1">
          <a:blip r:embed="rId3">
            <a:alphaModFix/>
          </a:blip>
          <a:srcRect/>
          <a:stretch/>
        </p:blipFill>
        <p:spPr>
          <a:xfrm>
            <a:off x="4574286" y="2057434"/>
            <a:ext cx="4094226" cy="2743131"/>
          </a:xfrm>
          <a:prstGeom prst="rect">
            <a:avLst/>
          </a:prstGeom>
          <a:noFill/>
          <a:ln>
            <a:noFill/>
          </a:ln>
        </p:spPr>
      </p:pic>
      <p:sp>
        <p:nvSpPr>
          <p:cNvPr id="379" name="Google Shape;379;p3"/>
          <p:cNvSpPr/>
          <p:nvPr/>
        </p:nvSpPr>
        <p:spPr>
          <a:xfrm flipH="1">
            <a:off x="28574" y="0"/>
            <a:ext cx="9086850"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ransition>
    <p:spli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a:spLocks noGrp="1"/>
          </p:cNvSpPr>
          <p:nvPr>
            <p:ph type="title"/>
          </p:nvPr>
        </p:nvSpPr>
        <p:spPr>
          <a:xfrm>
            <a:off x="2528887" y="468312"/>
            <a:ext cx="3886200" cy="685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EEB1EC"/>
              </a:buClr>
              <a:buSzPts val="4500"/>
              <a:buFont typeface="Century Gothic"/>
              <a:buNone/>
            </a:pPr>
            <a:r>
              <a:rPr lang="en-US" sz="4300" b="1">
                <a:latin typeface="Inder"/>
                <a:ea typeface="Inder"/>
                <a:cs typeface="Inder"/>
                <a:sym typeface="Inder"/>
              </a:rPr>
              <a:t>Expectations</a:t>
            </a:r>
            <a:endParaRPr/>
          </a:p>
        </p:txBody>
      </p:sp>
      <p:grpSp>
        <p:nvGrpSpPr>
          <p:cNvPr id="120" name="Google Shape;120;p4"/>
          <p:cNvGrpSpPr/>
          <p:nvPr/>
        </p:nvGrpSpPr>
        <p:grpSpPr>
          <a:xfrm>
            <a:off x="589250" y="2625984"/>
            <a:ext cx="8017885" cy="2379142"/>
            <a:chOff x="55850" y="1471872"/>
            <a:chExt cx="8017885" cy="2379142"/>
          </a:xfrm>
        </p:grpSpPr>
        <p:sp>
          <p:nvSpPr>
            <p:cNvPr id="121" name="Google Shape;121;p4"/>
            <p:cNvSpPr/>
            <p:nvPr/>
          </p:nvSpPr>
          <p:spPr>
            <a:xfrm>
              <a:off x="714035" y="1471872"/>
              <a:ext cx="1077029" cy="107702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55850" y="2906014"/>
              <a:ext cx="2393398" cy="945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txBox="1"/>
            <p:nvPr/>
          </p:nvSpPr>
          <p:spPr>
            <a:xfrm>
              <a:off x="55850" y="2906014"/>
              <a:ext cx="2393398" cy="945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400"/>
                <a:buFont typeface="Inder"/>
                <a:buNone/>
              </a:pPr>
              <a:r>
                <a:rPr lang="en-US" sz="1400" b="1" i="0">
                  <a:solidFill>
                    <a:schemeClr val="dk1"/>
                  </a:solidFill>
                  <a:latin typeface="Inder"/>
                  <a:ea typeface="Inder"/>
                  <a:cs typeface="Inder"/>
                  <a:sym typeface="Inder"/>
                </a:rPr>
                <a:t>Get a good night's rest and eat a healthy breakfast.</a:t>
              </a:r>
              <a:endParaRPr sz="1400" b="1">
                <a:solidFill>
                  <a:schemeClr val="dk1"/>
                </a:solidFill>
                <a:latin typeface="Inder"/>
                <a:ea typeface="Inder"/>
                <a:cs typeface="Inder"/>
                <a:sym typeface="Inder"/>
              </a:endParaRPr>
            </a:p>
          </p:txBody>
        </p:sp>
        <p:sp>
          <p:nvSpPr>
            <p:cNvPr id="124" name="Google Shape;124;p4"/>
            <p:cNvSpPr/>
            <p:nvPr/>
          </p:nvSpPr>
          <p:spPr>
            <a:xfrm>
              <a:off x="3526278" y="1471872"/>
              <a:ext cx="1077029" cy="1077029"/>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2868094" y="2906014"/>
              <a:ext cx="2393398" cy="945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txBox="1"/>
            <p:nvPr/>
          </p:nvSpPr>
          <p:spPr>
            <a:xfrm>
              <a:off x="2868094" y="2906014"/>
              <a:ext cx="2393398" cy="945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400"/>
                <a:buFont typeface="Inder"/>
                <a:buNone/>
              </a:pPr>
              <a:r>
                <a:rPr lang="en-US" sz="1400" b="1" i="0">
                  <a:solidFill>
                    <a:schemeClr val="dk1"/>
                  </a:solidFill>
                  <a:latin typeface="Inder"/>
                  <a:ea typeface="Inder"/>
                  <a:cs typeface="Inder"/>
                  <a:sym typeface="Inder"/>
                </a:rPr>
                <a:t>Students come to school by 7:50 and are with the teacher at 8:00 PREPARED TO LEARN</a:t>
              </a:r>
              <a:r>
                <a:rPr lang="en-US" sz="1100" b="1" i="0">
                  <a:solidFill>
                    <a:schemeClr val="dk1"/>
                  </a:solidFill>
                  <a:latin typeface="Inder"/>
                  <a:ea typeface="Inder"/>
                  <a:cs typeface="Inder"/>
                  <a:sym typeface="Inder"/>
                </a:rPr>
                <a:t>. </a:t>
              </a:r>
              <a:endParaRPr sz="1100">
                <a:solidFill>
                  <a:schemeClr val="dk1"/>
                </a:solidFill>
                <a:latin typeface="Inder"/>
                <a:ea typeface="Inder"/>
                <a:cs typeface="Inder"/>
                <a:sym typeface="Inder"/>
              </a:endParaRPr>
            </a:p>
          </p:txBody>
        </p:sp>
        <p:sp>
          <p:nvSpPr>
            <p:cNvPr id="127" name="Google Shape;127;p4"/>
            <p:cNvSpPr/>
            <p:nvPr/>
          </p:nvSpPr>
          <p:spPr>
            <a:xfrm>
              <a:off x="6338522" y="1471872"/>
              <a:ext cx="1077029" cy="1077029"/>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5680337" y="2906014"/>
              <a:ext cx="2393398" cy="945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txBox="1"/>
            <p:nvPr/>
          </p:nvSpPr>
          <p:spPr>
            <a:xfrm>
              <a:off x="5680337" y="2906014"/>
              <a:ext cx="2393398" cy="945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400"/>
                <a:buFont typeface="Inder"/>
                <a:buNone/>
              </a:pPr>
              <a:r>
                <a:rPr lang="en-US" sz="1400" b="1" i="0">
                  <a:solidFill>
                    <a:schemeClr val="dk1"/>
                  </a:solidFill>
                  <a:latin typeface="Inder"/>
                  <a:ea typeface="Inder"/>
                  <a:cs typeface="Inder"/>
                  <a:sym typeface="Inder"/>
                </a:rPr>
                <a:t>Make illness the only excuse for absences</a:t>
              </a:r>
              <a:r>
                <a:rPr lang="en-US" sz="1200" b="1" i="0">
                  <a:solidFill>
                    <a:schemeClr val="dk1"/>
                  </a:solidFill>
                  <a:latin typeface="Inder"/>
                  <a:ea typeface="Inder"/>
                  <a:cs typeface="Inder"/>
                  <a:sym typeface="Inder"/>
                </a:rPr>
                <a:t>.</a:t>
              </a:r>
              <a:endParaRPr sz="1200" b="1">
                <a:solidFill>
                  <a:schemeClr val="dk1"/>
                </a:solidFill>
                <a:latin typeface="Inder"/>
                <a:ea typeface="Inder"/>
                <a:cs typeface="Inder"/>
                <a:sym typeface="Inder"/>
              </a:endParaRPr>
            </a:p>
          </p:txBody>
        </p:sp>
      </p:grpSp>
      <p:sp>
        <p:nvSpPr>
          <p:cNvPr id="130" name="Google Shape;130;p4"/>
          <p:cNvSpPr/>
          <p:nvPr/>
        </p:nvSpPr>
        <p:spPr>
          <a:xfrm rot="10800000">
            <a:off x="0" y="-1"/>
            <a:ext cx="9144000" cy="6836591"/>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4"/>
          <p:cNvSpPr txBox="1"/>
          <p:nvPr/>
        </p:nvSpPr>
        <p:spPr>
          <a:xfrm>
            <a:off x="7648575" y="1714500"/>
            <a:ext cx="457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4"/>
        <p:cNvGrpSpPr/>
        <p:nvPr/>
      </p:nvGrpSpPr>
      <p:grpSpPr>
        <a:xfrm>
          <a:off x="0" y="0"/>
          <a:ext cx="0" cy="0"/>
          <a:chOff x="0" y="0"/>
          <a:chExt cx="0" cy="0"/>
        </a:xfrm>
      </p:grpSpPr>
      <p:sp>
        <p:nvSpPr>
          <p:cNvPr id="385" name="Google Shape;385;p21"/>
          <p:cNvSpPr txBox="1">
            <a:spLocks noGrp="1"/>
          </p:cNvSpPr>
          <p:nvPr>
            <p:ph type="body" idx="1"/>
          </p:nvPr>
        </p:nvSpPr>
        <p:spPr>
          <a:xfrm>
            <a:off x="360680" y="777069"/>
            <a:ext cx="5593079" cy="4717282"/>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l" rtl="0">
              <a:lnSpc>
                <a:spcPct val="90000"/>
              </a:lnSpc>
              <a:spcBef>
                <a:spcPts val="0"/>
              </a:spcBef>
              <a:spcAft>
                <a:spcPts val="0"/>
              </a:spcAft>
              <a:buClr>
                <a:srgbClr val="EF53A5"/>
              </a:buClr>
              <a:buSzPct val="83720"/>
              <a:buFont typeface="Noto Sans Symbols"/>
              <a:buNone/>
            </a:pPr>
            <a:endParaRPr sz="17200" b="1" i="0" u="none" dirty="0">
              <a:latin typeface="Century Gothic"/>
              <a:ea typeface="Century Gothic"/>
              <a:cs typeface="Century Gothic"/>
              <a:sym typeface="Century Gothic"/>
            </a:endParaRPr>
          </a:p>
          <a:p>
            <a:pPr marL="0" marR="0" lvl="0" indent="0" algn="l" rtl="0">
              <a:lnSpc>
                <a:spcPct val="90000"/>
              </a:lnSpc>
              <a:spcBef>
                <a:spcPts val="1000"/>
              </a:spcBef>
              <a:spcAft>
                <a:spcPts val="0"/>
              </a:spcAft>
              <a:buClr>
                <a:srgbClr val="EF53A5"/>
              </a:buClr>
              <a:buSzPct val="83720"/>
              <a:buFont typeface="Noto Sans Symbols"/>
              <a:buNone/>
            </a:pPr>
            <a:r>
              <a:rPr lang="en-US" sz="17200" b="1" i="0" u="none" dirty="0">
                <a:latin typeface="Inder"/>
                <a:ea typeface="Inder"/>
                <a:cs typeface="Inder"/>
                <a:sym typeface="Inder"/>
              </a:rPr>
              <a:t>Contact Information</a:t>
            </a:r>
            <a:endParaRPr sz="17200" b="0" i="0" u="none" dirty="0">
              <a:latin typeface="Inder"/>
              <a:ea typeface="Inder"/>
              <a:cs typeface="Inder"/>
              <a:sym typeface="Inder"/>
            </a:endParaRPr>
          </a:p>
          <a:p>
            <a:pPr marL="0" marR="0" lvl="0" indent="0" algn="l" rtl="0">
              <a:lnSpc>
                <a:spcPct val="90000"/>
              </a:lnSpc>
              <a:spcBef>
                <a:spcPts val="1000"/>
              </a:spcBef>
              <a:spcAft>
                <a:spcPts val="0"/>
              </a:spcAft>
              <a:buClr>
                <a:srgbClr val="EF53A5"/>
              </a:buClr>
              <a:buSzPts val="2640"/>
              <a:buFont typeface="Noto Sans Symbols"/>
              <a:buNone/>
            </a:pPr>
            <a:r>
              <a:rPr lang="en-US" sz="1700" b="0" i="0" u="none" dirty="0">
                <a:latin typeface="Comic Sans MS"/>
                <a:ea typeface="Comic Sans MS"/>
                <a:cs typeface="Comic Sans MS"/>
                <a:sym typeface="Comic Sans MS"/>
              </a:rPr>
              <a:t>   </a:t>
            </a:r>
            <a:endParaRPr sz="1700" dirty="0"/>
          </a:p>
          <a:p>
            <a:pPr marL="0" marR="0" lvl="0" indent="0" algn="l" rtl="0">
              <a:lnSpc>
                <a:spcPct val="90000"/>
              </a:lnSpc>
              <a:spcBef>
                <a:spcPts val="1000"/>
              </a:spcBef>
              <a:spcAft>
                <a:spcPts val="0"/>
              </a:spcAft>
              <a:buClr>
                <a:srgbClr val="EF53A5"/>
              </a:buClr>
              <a:buSzPct val="108000"/>
              <a:buFont typeface="Noto Sans Symbols"/>
              <a:buNone/>
            </a:pPr>
            <a:endParaRPr sz="8000" b="0" i="0" u="none" dirty="0">
              <a:latin typeface="Century Gothic"/>
              <a:ea typeface="Century Gothic"/>
              <a:cs typeface="Century Gothic"/>
              <a:sym typeface="Century Gothic"/>
            </a:endParaRPr>
          </a:p>
          <a:p>
            <a:pPr marL="0" marR="0" lvl="0" indent="0" algn="l" rtl="0">
              <a:lnSpc>
                <a:spcPct val="90000"/>
              </a:lnSpc>
              <a:spcBef>
                <a:spcPts val="1000"/>
              </a:spcBef>
              <a:spcAft>
                <a:spcPts val="0"/>
              </a:spcAft>
              <a:buClr>
                <a:srgbClr val="EF53A5"/>
              </a:buClr>
              <a:buSzPct val="108000"/>
              <a:buFont typeface="Noto Sans Symbols"/>
              <a:buNone/>
            </a:pPr>
            <a:r>
              <a:rPr lang="en-US" sz="8000" b="0" i="0" u="none" dirty="0">
                <a:latin typeface="Century Gothic"/>
                <a:ea typeface="Century Gothic"/>
                <a:cs typeface="Century Gothic"/>
                <a:sym typeface="Century Gothic"/>
              </a:rPr>
              <a:t>Please feel free to send me a note or an email regarding any questions or concerns.</a:t>
            </a:r>
            <a:endParaRPr dirty="0"/>
          </a:p>
          <a:p>
            <a:pPr marL="0" marR="0" lvl="0" indent="0" algn="l" rtl="0">
              <a:lnSpc>
                <a:spcPct val="90000"/>
              </a:lnSpc>
              <a:spcBef>
                <a:spcPts val="1000"/>
              </a:spcBef>
              <a:spcAft>
                <a:spcPts val="0"/>
              </a:spcAft>
              <a:buClr>
                <a:srgbClr val="EF53A5"/>
              </a:buClr>
              <a:buSzPct val="108000"/>
              <a:buFont typeface="Noto Sans Symbols"/>
              <a:buNone/>
            </a:pPr>
            <a:endParaRPr sz="8000" dirty="0">
              <a:latin typeface="Century Gothic"/>
              <a:ea typeface="Century Gothic"/>
              <a:cs typeface="Century Gothic"/>
              <a:sym typeface="Century Gothic"/>
            </a:endParaRPr>
          </a:p>
          <a:p>
            <a:pPr marL="0" marR="0" lvl="0" indent="0" algn="l" rtl="0">
              <a:lnSpc>
                <a:spcPct val="90000"/>
              </a:lnSpc>
              <a:spcBef>
                <a:spcPts val="1000"/>
              </a:spcBef>
              <a:spcAft>
                <a:spcPts val="0"/>
              </a:spcAft>
              <a:buClr>
                <a:srgbClr val="EF53A5"/>
              </a:buClr>
              <a:buSzPct val="108000"/>
              <a:buFont typeface="Noto Sans Symbols"/>
              <a:buNone/>
            </a:pPr>
            <a:r>
              <a:rPr lang="en-US" sz="8000" b="0" i="0" u="none" dirty="0">
                <a:latin typeface="Century Gothic"/>
                <a:ea typeface="Century Gothic"/>
                <a:cs typeface="Century Gothic"/>
                <a:sym typeface="Century Gothic"/>
              </a:rPr>
              <a:t>        Cal Aero Preserve (909) 606-8531</a:t>
            </a:r>
            <a:endParaRPr dirty="0"/>
          </a:p>
          <a:p>
            <a:pPr marL="0" marR="0" lvl="0" indent="0" algn="l" rtl="0">
              <a:lnSpc>
                <a:spcPct val="90000"/>
              </a:lnSpc>
              <a:spcBef>
                <a:spcPts val="1000"/>
              </a:spcBef>
              <a:spcAft>
                <a:spcPts val="0"/>
              </a:spcAft>
              <a:buClr>
                <a:srgbClr val="EF53A5"/>
              </a:buClr>
              <a:buSzPct val="108000"/>
              <a:buFont typeface="Noto Sans Symbols"/>
              <a:buNone/>
            </a:pPr>
            <a:r>
              <a:rPr lang="en-US" sz="8000" dirty="0">
                <a:solidFill>
                  <a:srgbClr val="00B0F0"/>
                </a:solidFill>
                <a:latin typeface="Century Gothic"/>
                <a:ea typeface="Century Gothic"/>
                <a:cs typeface="Century Gothic"/>
                <a:sym typeface="Century Gothic"/>
              </a:rPr>
              <a:t>      </a:t>
            </a:r>
            <a:endParaRPr sz="8000" b="0" i="0" u="none" dirty="0">
              <a:latin typeface="Century Gothic"/>
              <a:ea typeface="Century Gothic"/>
              <a:cs typeface="Century Gothic"/>
              <a:sym typeface="Century Gothic"/>
            </a:endParaRPr>
          </a:p>
          <a:p>
            <a:pPr marL="0" marR="0" lvl="0" indent="0" algn="l" rtl="0">
              <a:lnSpc>
                <a:spcPct val="90000"/>
              </a:lnSpc>
              <a:spcBef>
                <a:spcPts val="1000"/>
              </a:spcBef>
              <a:spcAft>
                <a:spcPts val="0"/>
              </a:spcAft>
              <a:buClr>
                <a:srgbClr val="EF53A5"/>
              </a:buClr>
              <a:buSzPct val="108000"/>
              <a:buFont typeface="Noto Sans Symbols"/>
              <a:buNone/>
            </a:pPr>
            <a:r>
              <a:rPr lang="en-US" sz="8000" b="0" i="0" u="none" dirty="0">
                <a:latin typeface="Century Gothic"/>
                <a:ea typeface="Century Gothic"/>
                <a:cs typeface="Century Gothic"/>
                <a:sym typeface="Century Gothic"/>
              </a:rPr>
              <a:t>        </a:t>
            </a:r>
            <a:r>
              <a:rPr lang="en-US" sz="8000" b="0" i="0" u="none" dirty="0">
                <a:latin typeface="Century Gothic"/>
                <a:ea typeface="Century Gothic"/>
                <a:cs typeface="Century Gothic"/>
                <a:sym typeface="Century Gothic"/>
                <a:hlinkClick r:id="rId3"/>
              </a:rPr>
              <a:t>Jennifer_Novick</a:t>
            </a:r>
            <a:r>
              <a:rPr lang="en-US" sz="8000" dirty="0">
                <a:latin typeface="Century Gothic"/>
                <a:ea typeface="Century Gothic"/>
                <a:cs typeface="Century Gothic"/>
                <a:sym typeface="Century Gothic"/>
                <a:hlinkClick r:id="rId3"/>
              </a:rPr>
              <a:t>@chino.k12.ca.us</a:t>
            </a:r>
            <a:endParaRPr lang="en-US" sz="8000" dirty="0">
              <a:latin typeface="Century Gothic"/>
              <a:ea typeface="Century Gothic"/>
              <a:cs typeface="Century Gothic"/>
              <a:sym typeface="Century Gothic"/>
            </a:endParaRPr>
          </a:p>
          <a:p>
            <a:pPr marL="0" marR="0" lvl="0" indent="0" algn="l" rtl="0">
              <a:lnSpc>
                <a:spcPct val="90000"/>
              </a:lnSpc>
              <a:spcBef>
                <a:spcPts val="1000"/>
              </a:spcBef>
              <a:spcAft>
                <a:spcPts val="0"/>
              </a:spcAft>
              <a:buClr>
                <a:srgbClr val="EF53A5"/>
              </a:buClr>
              <a:buSzPct val="108000"/>
              <a:buFont typeface="Noto Sans Symbols"/>
              <a:buNone/>
            </a:pPr>
            <a:endParaRPr lang="en-US" sz="8000" dirty="0">
              <a:latin typeface="Century Gothic"/>
              <a:ea typeface="Century Gothic"/>
              <a:cs typeface="Century Gothic"/>
              <a:sym typeface="Century Gothic"/>
            </a:endParaRPr>
          </a:p>
          <a:p>
            <a:pPr marL="0" marR="0" lvl="0" indent="0" algn="l" rtl="0">
              <a:lnSpc>
                <a:spcPct val="90000"/>
              </a:lnSpc>
              <a:spcBef>
                <a:spcPts val="1000"/>
              </a:spcBef>
              <a:spcAft>
                <a:spcPts val="0"/>
              </a:spcAft>
              <a:buClr>
                <a:srgbClr val="EF53A5"/>
              </a:buClr>
              <a:buSzPct val="108000"/>
              <a:buFont typeface="Noto Sans Symbols"/>
              <a:buNone/>
            </a:pPr>
            <a:r>
              <a:rPr lang="en-US" sz="8000" dirty="0">
                <a:latin typeface="Century Gothic"/>
                <a:ea typeface="Century Gothic"/>
                <a:cs typeface="Century Gothic"/>
                <a:sym typeface="Century Gothic"/>
              </a:rPr>
              <a:t>Parent Square/Aeries Parent Portal</a:t>
            </a:r>
            <a:endParaRPr sz="8000" dirty="0">
              <a:latin typeface="Century Gothic"/>
              <a:ea typeface="Century Gothic"/>
              <a:cs typeface="Century Gothic"/>
              <a:sym typeface="Century Gothic"/>
            </a:endParaRPr>
          </a:p>
          <a:p>
            <a:pPr marL="0" marR="0" lvl="0" indent="0" algn="l" rtl="0">
              <a:lnSpc>
                <a:spcPct val="90000"/>
              </a:lnSpc>
              <a:spcBef>
                <a:spcPts val="1000"/>
              </a:spcBef>
              <a:spcAft>
                <a:spcPts val="0"/>
              </a:spcAft>
              <a:buClr>
                <a:srgbClr val="EF53A5"/>
              </a:buClr>
              <a:buSzPct val="108000"/>
              <a:buFont typeface="Noto Sans Symbols"/>
              <a:buNone/>
            </a:pPr>
            <a:endParaRPr sz="8000" b="0" i="0" u="none" dirty="0">
              <a:latin typeface="Century Gothic"/>
              <a:ea typeface="Century Gothic"/>
              <a:cs typeface="Century Gothic"/>
              <a:sym typeface="Century Gothic"/>
            </a:endParaRPr>
          </a:p>
          <a:p>
            <a:pPr marL="0" marR="0" lvl="0" indent="0" algn="l" rtl="0">
              <a:lnSpc>
                <a:spcPct val="90000"/>
              </a:lnSpc>
              <a:spcBef>
                <a:spcPts val="1000"/>
              </a:spcBef>
              <a:spcAft>
                <a:spcPts val="0"/>
              </a:spcAft>
              <a:buClr>
                <a:srgbClr val="EF53A5"/>
              </a:buClr>
              <a:buSzPct val="108000"/>
              <a:buFont typeface="Noto Sans Symbols"/>
              <a:buNone/>
            </a:pPr>
            <a:r>
              <a:rPr lang="en-US" sz="8000" b="0" i="0" u="none" dirty="0">
                <a:latin typeface="Century Gothic"/>
                <a:ea typeface="Century Gothic"/>
                <a:cs typeface="Century Gothic"/>
                <a:sym typeface="Century Gothic"/>
              </a:rPr>
              <a:t>       I’m looking forward to a terrific year!</a:t>
            </a:r>
            <a:endParaRPr sz="8000" dirty="0">
              <a:latin typeface="Century Gothic"/>
              <a:ea typeface="Century Gothic"/>
              <a:cs typeface="Century Gothic"/>
              <a:sym typeface="Century Gothic"/>
            </a:endParaRPr>
          </a:p>
          <a:p>
            <a:pPr marL="0" marR="0" lvl="0" indent="0" algn="l" rtl="0">
              <a:lnSpc>
                <a:spcPct val="90000"/>
              </a:lnSpc>
              <a:spcBef>
                <a:spcPts val="1000"/>
              </a:spcBef>
              <a:spcAft>
                <a:spcPts val="0"/>
              </a:spcAft>
              <a:buClr>
                <a:srgbClr val="EF53A5"/>
              </a:buClr>
              <a:buSzPct val="108000"/>
              <a:buFont typeface="Noto Sans Symbols"/>
              <a:buNone/>
            </a:pPr>
            <a:r>
              <a:rPr lang="en-US" sz="8000" b="0" i="0" u="none" dirty="0">
                <a:latin typeface="Century Gothic"/>
                <a:ea typeface="Century Gothic"/>
                <a:cs typeface="Century Gothic"/>
                <a:sym typeface="Century Gothic"/>
              </a:rPr>
              <a:t>                          Thank you ☺ </a:t>
            </a:r>
            <a:endParaRPr dirty="0"/>
          </a:p>
          <a:p>
            <a:pPr marL="0" marR="0" lvl="0" indent="0" algn="l" rtl="0">
              <a:lnSpc>
                <a:spcPct val="90000"/>
              </a:lnSpc>
              <a:spcBef>
                <a:spcPts val="1000"/>
              </a:spcBef>
              <a:spcAft>
                <a:spcPts val="0"/>
              </a:spcAft>
              <a:buClr>
                <a:srgbClr val="EF53A5"/>
              </a:buClr>
              <a:buSzPts val="2640"/>
              <a:buFont typeface="Noto Sans Symbols"/>
              <a:buNone/>
            </a:pPr>
            <a:endParaRPr sz="1700" b="0" i="0" u="none" dirty="0">
              <a:latin typeface="Comic Sans MS"/>
              <a:ea typeface="Comic Sans MS"/>
              <a:cs typeface="Comic Sans MS"/>
              <a:sym typeface="Comic Sans MS"/>
            </a:endParaRPr>
          </a:p>
          <a:p>
            <a:pPr marL="0" marR="0" lvl="0" indent="0" algn="l" rtl="0">
              <a:lnSpc>
                <a:spcPct val="90000"/>
              </a:lnSpc>
              <a:spcBef>
                <a:spcPts val="1000"/>
              </a:spcBef>
              <a:spcAft>
                <a:spcPts val="0"/>
              </a:spcAft>
              <a:buClr>
                <a:srgbClr val="EF53A5"/>
              </a:buClr>
              <a:buSzPct val="357647"/>
              <a:buFont typeface="Noto Sans Symbols"/>
              <a:buNone/>
            </a:pPr>
            <a:endParaRPr sz="1700" b="0" i="0" u="none" dirty="0">
              <a:latin typeface="Comic Sans MS"/>
              <a:ea typeface="Comic Sans MS"/>
              <a:cs typeface="Comic Sans MS"/>
              <a:sym typeface="Comic Sans MS"/>
            </a:endParaRPr>
          </a:p>
          <a:p>
            <a:pPr marL="342900" marR="0" lvl="0" indent="-246380" algn="l" rtl="0">
              <a:lnSpc>
                <a:spcPct val="90000"/>
              </a:lnSpc>
              <a:spcBef>
                <a:spcPts val="1000"/>
              </a:spcBef>
              <a:spcAft>
                <a:spcPts val="0"/>
              </a:spcAft>
              <a:buClr>
                <a:srgbClr val="EF53A5"/>
              </a:buClr>
              <a:buSzPct val="209655"/>
              <a:buFont typeface="Noto Sans Symbols"/>
              <a:buNone/>
            </a:pPr>
            <a:endParaRPr sz="2900" b="0" i="0" u="none" dirty="0">
              <a:latin typeface="Century Gothic"/>
              <a:ea typeface="Century Gothic"/>
              <a:cs typeface="Century Gothic"/>
              <a:sym typeface="Century Gothic"/>
            </a:endParaRPr>
          </a:p>
        </p:txBody>
      </p:sp>
      <p:pic>
        <p:nvPicPr>
          <p:cNvPr id="386" name="Google Shape;386;p21" descr="Image result for phone clip art"/>
          <p:cNvPicPr preferRelativeResize="0"/>
          <p:nvPr/>
        </p:nvPicPr>
        <p:blipFill rotWithShape="1">
          <a:blip r:embed="rId4">
            <a:alphaModFix/>
          </a:blip>
          <a:srcRect/>
          <a:stretch/>
        </p:blipFill>
        <p:spPr>
          <a:xfrm>
            <a:off x="6089902" y="777069"/>
            <a:ext cx="2571497" cy="2571497"/>
          </a:xfrm>
          <a:prstGeom prst="rect">
            <a:avLst/>
          </a:prstGeom>
          <a:noFill/>
          <a:ln>
            <a:noFill/>
          </a:ln>
        </p:spPr>
      </p:pic>
      <p:pic>
        <p:nvPicPr>
          <p:cNvPr id="387" name="Google Shape;387;p21" descr="Image result for email clip art"/>
          <p:cNvPicPr preferRelativeResize="0"/>
          <p:nvPr/>
        </p:nvPicPr>
        <p:blipFill rotWithShape="1">
          <a:blip r:embed="rId5">
            <a:alphaModFix/>
          </a:blip>
          <a:srcRect/>
          <a:stretch/>
        </p:blipFill>
        <p:spPr>
          <a:xfrm>
            <a:off x="6089902" y="3509433"/>
            <a:ext cx="2571497" cy="1928622"/>
          </a:xfrm>
          <a:prstGeom prst="rect">
            <a:avLst/>
          </a:prstGeom>
          <a:noFill/>
          <a:ln>
            <a:noFill/>
          </a:ln>
        </p:spPr>
      </p:pic>
      <p:sp>
        <p:nvSpPr>
          <p:cNvPr id="388" name="Google Shape;388;p21"/>
          <p:cNvSpPr/>
          <p:nvPr/>
        </p:nvSpPr>
        <p:spPr>
          <a:xfrm rot="10800000">
            <a:off x="28575" y="-1"/>
            <a:ext cx="9096375"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
        <p:cNvGrpSpPr/>
        <p:nvPr/>
      </p:nvGrpSpPr>
      <p:grpSpPr>
        <a:xfrm>
          <a:off x="0" y="0"/>
          <a:ext cx="0" cy="0"/>
          <a:chOff x="0" y="0"/>
          <a:chExt cx="0" cy="0"/>
        </a:xfrm>
      </p:grpSpPr>
      <p:sp>
        <p:nvSpPr>
          <p:cNvPr id="137" name="Google Shape;137;p12"/>
          <p:cNvSpPr txBox="1">
            <a:spLocks noGrp="1"/>
          </p:cNvSpPr>
          <p:nvPr>
            <p:ph type="title"/>
          </p:nvPr>
        </p:nvSpPr>
        <p:spPr>
          <a:xfrm>
            <a:off x="1075371" y="-35841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EB1EC"/>
              </a:buClr>
              <a:buSzPts val="4500"/>
              <a:buFont typeface="Century Gothic"/>
              <a:buNone/>
            </a:pPr>
            <a:r>
              <a:rPr lang="en-US" sz="4300" b="1" i="0" u="none">
                <a:latin typeface="Century Gothic"/>
                <a:ea typeface="Century Gothic"/>
                <a:cs typeface="Century Gothic"/>
                <a:sym typeface="Century Gothic"/>
              </a:rPr>
              <a:t>               </a:t>
            </a:r>
            <a:r>
              <a:rPr lang="en-US" sz="2800" b="1" i="0" u="none">
                <a:latin typeface="Inder"/>
                <a:ea typeface="Inder"/>
                <a:cs typeface="Inder"/>
                <a:sym typeface="Inder"/>
              </a:rPr>
              <a:t>Homework</a:t>
            </a:r>
            <a:endParaRPr sz="2800" b="1">
              <a:latin typeface="Inder"/>
              <a:ea typeface="Inder"/>
              <a:cs typeface="Inder"/>
              <a:sym typeface="Inder"/>
            </a:endParaRPr>
          </a:p>
        </p:txBody>
      </p:sp>
      <p:sp>
        <p:nvSpPr>
          <p:cNvPr id="138" name="Google Shape;138;p12"/>
          <p:cNvSpPr txBox="1">
            <a:spLocks noGrp="1"/>
          </p:cNvSpPr>
          <p:nvPr>
            <p:ph type="body" idx="1"/>
          </p:nvPr>
        </p:nvSpPr>
        <p:spPr>
          <a:xfrm>
            <a:off x="592620" y="600076"/>
            <a:ext cx="7958759" cy="5982426"/>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EF53A5"/>
              </a:buClr>
              <a:buSzPts val="2000"/>
              <a:buNone/>
            </a:pPr>
            <a:endParaRPr sz="1600" b="0" i="1" u="none" dirty="0">
              <a:latin typeface="Inder"/>
              <a:ea typeface="Inder"/>
              <a:cs typeface="Inder"/>
              <a:sym typeface="Inder"/>
            </a:endParaRPr>
          </a:p>
          <a:p>
            <a:pPr marL="0" marR="0" lvl="0" indent="0" algn="ctr" rtl="0">
              <a:lnSpc>
                <a:spcPct val="90000"/>
              </a:lnSpc>
              <a:spcBef>
                <a:spcPts val="0"/>
              </a:spcBef>
              <a:spcAft>
                <a:spcPts val="0"/>
              </a:spcAft>
              <a:buClr>
                <a:srgbClr val="EF53A5"/>
              </a:buClr>
              <a:buSzPts val="2000"/>
              <a:buNone/>
            </a:pPr>
            <a:r>
              <a:rPr lang="en-US" sz="1800" b="0" i="1" u="none" dirty="0">
                <a:latin typeface="Inder"/>
                <a:ea typeface="Inder"/>
                <a:cs typeface="Inder"/>
                <a:sym typeface="Inder"/>
              </a:rPr>
              <a:t>District guidelines are 20-30 </a:t>
            </a:r>
            <a:r>
              <a:rPr lang="en-US" sz="1800" b="0" i="1" u="sng" dirty="0">
                <a:latin typeface="Inder"/>
                <a:ea typeface="Inder"/>
                <a:cs typeface="Inder"/>
                <a:sym typeface="Inder"/>
              </a:rPr>
              <a:t>focused</a:t>
            </a:r>
            <a:r>
              <a:rPr lang="en-US" sz="1800" b="0" i="1" u="none" dirty="0">
                <a:latin typeface="Inder"/>
                <a:ea typeface="Inder"/>
                <a:cs typeface="Inder"/>
                <a:sym typeface="Inder"/>
              </a:rPr>
              <a:t> minutes daily as well as an </a:t>
            </a:r>
            <a:endParaRPr sz="1800" i="1" dirty="0">
              <a:latin typeface="Inder"/>
              <a:ea typeface="Inder"/>
              <a:cs typeface="Inder"/>
              <a:sym typeface="Inder"/>
            </a:endParaRPr>
          </a:p>
          <a:p>
            <a:pPr marL="0" marR="0" lvl="0" indent="0" algn="ctr" rtl="0">
              <a:lnSpc>
                <a:spcPct val="90000"/>
              </a:lnSpc>
              <a:spcBef>
                <a:spcPts val="0"/>
              </a:spcBef>
              <a:spcAft>
                <a:spcPts val="0"/>
              </a:spcAft>
              <a:buClr>
                <a:srgbClr val="EF53A5"/>
              </a:buClr>
              <a:buSzPts val="2000"/>
              <a:buNone/>
            </a:pPr>
            <a:r>
              <a:rPr lang="en-US" sz="1800" b="0" i="1" u="sng" dirty="0">
                <a:latin typeface="Inder"/>
                <a:ea typeface="Inder"/>
                <a:cs typeface="Inder"/>
                <a:sym typeface="Inder"/>
              </a:rPr>
              <a:t>additional</a:t>
            </a:r>
            <a:r>
              <a:rPr lang="en-US" sz="1800" b="0" i="1" u="none" dirty="0">
                <a:latin typeface="Inder"/>
                <a:ea typeface="Inder"/>
                <a:cs typeface="Inder"/>
                <a:sym typeface="Inder"/>
              </a:rPr>
              <a:t> </a:t>
            </a:r>
            <a:r>
              <a:rPr lang="en-US" sz="1800" i="1" dirty="0">
                <a:latin typeface="Inder"/>
                <a:ea typeface="Inder"/>
                <a:cs typeface="Inder"/>
                <a:sym typeface="Inder"/>
              </a:rPr>
              <a:t>20</a:t>
            </a:r>
            <a:r>
              <a:rPr lang="en-US" sz="1800" b="0" i="1" u="none" dirty="0">
                <a:latin typeface="Inder"/>
                <a:ea typeface="Inder"/>
                <a:cs typeface="Inder"/>
                <a:sym typeface="Inder"/>
              </a:rPr>
              <a:t> minutes a day of outside reading. </a:t>
            </a:r>
            <a:endParaRPr dirty="0"/>
          </a:p>
          <a:p>
            <a:pPr marL="0" marR="0" lvl="0" indent="0" algn="l" rtl="0">
              <a:lnSpc>
                <a:spcPct val="90000"/>
              </a:lnSpc>
              <a:spcBef>
                <a:spcPts val="0"/>
              </a:spcBef>
              <a:spcAft>
                <a:spcPts val="0"/>
              </a:spcAft>
              <a:buClr>
                <a:srgbClr val="EF53A5"/>
              </a:buClr>
              <a:buSzPts val="2000"/>
              <a:buNone/>
            </a:pPr>
            <a:endParaRPr sz="1800" b="1" dirty="0">
              <a:solidFill>
                <a:srgbClr val="7030A0"/>
              </a:solidFill>
              <a:latin typeface="Inder"/>
              <a:ea typeface="Inder"/>
              <a:cs typeface="Inder"/>
              <a:sym typeface="Inder"/>
            </a:endParaRPr>
          </a:p>
          <a:p>
            <a:pPr marL="0" marR="0" lvl="0" indent="0" algn="ctr" rtl="0">
              <a:lnSpc>
                <a:spcPct val="90000"/>
              </a:lnSpc>
              <a:spcBef>
                <a:spcPts val="0"/>
              </a:spcBef>
              <a:spcAft>
                <a:spcPts val="0"/>
              </a:spcAft>
              <a:buClr>
                <a:srgbClr val="EF53A5"/>
              </a:buClr>
              <a:buSzPts val="2000"/>
              <a:buNone/>
            </a:pPr>
            <a:endParaRPr sz="1800" b="1" dirty="0">
              <a:solidFill>
                <a:srgbClr val="7030A0"/>
              </a:solidFill>
              <a:latin typeface="Inder"/>
              <a:ea typeface="Inder"/>
              <a:cs typeface="Inder"/>
              <a:sym typeface="Inder"/>
            </a:endParaRPr>
          </a:p>
          <a:p>
            <a:pPr marL="0" marR="0" lvl="0" indent="0" algn="ctr" rtl="0">
              <a:lnSpc>
                <a:spcPct val="90000"/>
              </a:lnSpc>
              <a:spcBef>
                <a:spcPts val="0"/>
              </a:spcBef>
              <a:spcAft>
                <a:spcPts val="0"/>
              </a:spcAft>
              <a:buClr>
                <a:srgbClr val="EF53A5"/>
              </a:buClr>
              <a:buSzPts val="2000"/>
              <a:buNone/>
            </a:pPr>
            <a:r>
              <a:rPr lang="en-US" sz="1800" b="1" dirty="0">
                <a:solidFill>
                  <a:srgbClr val="7030A0"/>
                </a:solidFill>
                <a:highlight>
                  <a:srgbClr val="FFFF00"/>
                </a:highlight>
                <a:latin typeface="Inder"/>
                <a:ea typeface="Inder"/>
                <a:cs typeface="Inder"/>
                <a:sym typeface="Inder"/>
              </a:rPr>
              <a:t>Homework will be assigned Monday through Thursday</a:t>
            </a:r>
            <a:r>
              <a:rPr lang="en-US" sz="1800" b="1" dirty="0">
                <a:highlight>
                  <a:srgbClr val="FFFF00"/>
                </a:highlight>
                <a:latin typeface="Inder"/>
                <a:ea typeface="Inder"/>
                <a:cs typeface="Inder"/>
                <a:sym typeface="Inder"/>
              </a:rPr>
              <a:t>. </a:t>
            </a:r>
            <a:endParaRPr dirty="0"/>
          </a:p>
          <a:p>
            <a:pPr marL="0" marR="0" lvl="0" indent="0" algn="ctr" rtl="0">
              <a:lnSpc>
                <a:spcPct val="90000"/>
              </a:lnSpc>
              <a:spcBef>
                <a:spcPts val="0"/>
              </a:spcBef>
              <a:spcAft>
                <a:spcPts val="0"/>
              </a:spcAft>
              <a:buClr>
                <a:srgbClr val="EF53A5"/>
              </a:buClr>
              <a:buSzPts val="2000"/>
              <a:buNone/>
            </a:pPr>
            <a:endParaRPr sz="1800" b="1" dirty="0">
              <a:latin typeface="Inder"/>
              <a:ea typeface="Inder"/>
              <a:cs typeface="Inder"/>
              <a:sym typeface="Inder"/>
            </a:endParaRPr>
          </a:p>
          <a:p>
            <a:pPr marL="0" lvl="0" indent="0" algn="l" rtl="0">
              <a:lnSpc>
                <a:spcPct val="150000"/>
              </a:lnSpc>
              <a:spcBef>
                <a:spcPts val="0"/>
              </a:spcBef>
              <a:spcAft>
                <a:spcPts val="0"/>
              </a:spcAft>
              <a:buClr>
                <a:srgbClr val="EF53A5"/>
              </a:buClr>
              <a:buSzPts val="2000"/>
              <a:buNone/>
            </a:pPr>
            <a:r>
              <a:rPr lang="en-US" sz="1800" b="0" i="0" u="none" dirty="0">
                <a:latin typeface="Inder"/>
                <a:ea typeface="Inder"/>
                <a:cs typeface="Inder"/>
                <a:sym typeface="Inder"/>
              </a:rPr>
              <a:t>1. Read: 20 minutes</a:t>
            </a:r>
            <a:r>
              <a:rPr lang="en-US" sz="1800" dirty="0">
                <a:latin typeface="Inder"/>
                <a:ea typeface="Inder"/>
                <a:cs typeface="Inder"/>
                <a:sym typeface="Inder"/>
              </a:rPr>
              <a:t> and complete reading log.</a:t>
            </a:r>
          </a:p>
          <a:p>
            <a:pPr marL="0" lvl="0" indent="0" algn="l" rtl="0">
              <a:lnSpc>
                <a:spcPct val="150000"/>
              </a:lnSpc>
              <a:spcBef>
                <a:spcPts val="0"/>
              </a:spcBef>
              <a:spcAft>
                <a:spcPts val="0"/>
              </a:spcAft>
              <a:buClr>
                <a:srgbClr val="EF53A5"/>
              </a:buClr>
              <a:buSzPts val="2000"/>
              <a:buNone/>
            </a:pPr>
            <a:r>
              <a:rPr lang="en-US" sz="1800" dirty="0">
                <a:latin typeface="Inder"/>
                <a:ea typeface="Inder"/>
                <a:cs typeface="Inder"/>
                <a:sym typeface="Inder"/>
              </a:rPr>
              <a:t>2. Reading Fluency Page</a:t>
            </a:r>
            <a:endParaRPr sz="1800" dirty="0">
              <a:latin typeface="Inder"/>
              <a:ea typeface="Inder"/>
              <a:cs typeface="Inder"/>
              <a:sym typeface="Inder"/>
            </a:endParaRPr>
          </a:p>
          <a:p>
            <a:pPr marL="0" marR="0" lvl="0" indent="0" algn="l" rtl="0">
              <a:lnSpc>
                <a:spcPct val="150000"/>
              </a:lnSpc>
              <a:spcBef>
                <a:spcPts val="1000"/>
              </a:spcBef>
              <a:spcAft>
                <a:spcPts val="0"/>
              </a:spcAft>
              <a:buClr>
                <a:srgbClr val="EF53A5"/>
              </a:buClr>
              <a:buSzPts val="2000"/>
              <a:buNone/>
            </a:pPr>
            <a:r>
              <a:rPr lang="en-US" sz="1800" dirty="0">
                <a:latin typeface="Inder"/>
                <a:ea typeface="Inder"/>
                <a:cs typeface="Inder"/>
                <a:sym typeface="Inder"/>
              </a:rPr>
              <a:t>3. Weekly story vocabulary and reading skills will be posted in Google </a:t>
            </a:r>
            <a:endParaRPr lang="en-US" dirty="0"/>
          </a:p>
          <a:p>
            <a:pPr marL="0" marR="0" lvl="0" indent="0" algn="l" rtl="0">
              <a:lnSpc>
                <a:spcPct val="150000"/>
              </a:lnSpc>
              <a:spcBef>
                <a:spcPts val="1000"/>
              </a:spcBef>
              <a:spcAft>
                <a:spcPts val="0"/>
              </a:spcAft>
              <a:buClr>
                <a:srgbClr val="EF53A5"/>
              </a:buClr>
              <a:buSzPts val="2000"/>
              <a:buNone/>
            </a:pPr>
            <a:r>
              <a:rPr lang="en-US" sz="1800" dirty="0">
                <a:latin typeface="Inder"/>
                <a:ea typeface="Inder"/>
                <a:cs typeface="Inder"/>
                <a:sym typeface="Inder"/>
              </a:rPr>
              <a:t>    Classroom.  Please review daily. </a:t>
            </a:r>
            <a:r>
              <a:rPr lang="en-US" sz="1800" b="1" u="sng" dirty="0">
                <a:latin typeface="Inder"/>
                <a:ea typeface="Inder"/>
                <a:cs typeface="Inder"/>
                <a:sym typeface="Inder"/>
              </a:rPr>
              <a:t>No spelling tests will be given.</a:t>
            </a:r>
            <a:endParaRPr lang="en-US" dirty="0"/>
          </a:p>
          <a:p>
            <a:pPr marL="0" marR="0" lvl="0" indent="0" algn="l" rtl="0">
              <a:lnSpc>
                <a:spcPct val="150000"/>
              </a:lnSpc>
              <a:spcBef>
                <a:spcPts val="1000"/>
              </a:spcBef>
              <a:spcAft>
                <a:spcPts val="0"/>
              </a:spcAft>
              <a:buClr>
                <a:srgbClr val="EF53A5"/>
              </a:buClr>
              <a:buSzPts val="2000"/>
              <a:buNone/>
            </a:pPr>
            <a:r>
              <a:rPr lang="en-US" sz="1800" dirty="0">
                <a:latin typeface="Inder"/>
                <a:ea typeface="Inder"/>
                <a:cs typeface="Inder"/>
                <a:sym typeface="Inder"/>
              </a:rPr>
              <a:t>4. Math: Current day’s lesson</a:t>
            </a:r>
            <a:endParaRPr dirty="0"/>
          </a:p>
          <a:p>
            <a:pPr marL="0" marR="0" lvl="0" indent="0" algn="l" rtl="0">
              <a:lnSpc>
                <a:spcPct val="150000"/>
              </a:lnSpc>
              <a:spcBef>
                <a:spcPts val="1000"/>
              </a:spcBef>
              <a:spcAft>
                <a:spcPts val="0"/>
              </a:spcAft>
              <a:buClr>
                <a:srgbClr val="EF53A5"/>
              </a:buClr>
              <a:buSzPts val="2000"/>
              <a:buNone/>
            </a:pPr>
            <a:r>
              <a:rPr lang="en-US" sz="1800" dirty="0">
                <a:latin typeface="Inder"/>
                <a:ea typeface="Inder"/>
                <a:cs typeface="Inder"/>
                <a:sym typeface="Inder"/>
              </a:rPr>
              <a:t>5. Math Facts Practice-Flashcards 10 min. daily/</a:t>
            </a:r>
            <a:r>
              <a:rPr lang="en-US" sz="1800" dirty="0" err="1">
                <a:latin typeface="Inder"/>
                <a:ea typeface="Inder"/>
                <a:cs typeface="Inder"/>
                <a:sym typeface="Inder"/>
              </a:rPr>
              <a:t>XtraMath</a:t>
            </a:r>
            <a:r>
              <a:rPr lang="en-US" sz="1800" dirty="0">
                <a:latin typeface="Inder"/>
                <a:ea typeface="Inder"/>
                <a:cs typeface="Inder"/>
                <a:sym typeface="Inder"/>
              </a:rPr>
              <a:t> on </a:t>
            </a:r>
            <a:r>
              <a:rPr lang="en-US" sz="1800" dirty="0" err="1">
                <a:latin typeface="Inder"/>
                <a:ea typeface="Inder"/>
                <a:cs typeface="Inder"/>
                <a:sym typeface="Inder"/>
              </a:rPr>
              <a:t>Classlink</a:t>
            </a:r>
            <a:endParaRPr dirty="0"/>
          </a:p>
          <a:p>
            <a:pPr marL="0" marR="0" lvl="0" indent="0" algn="l" rtl="0">
              <a:lnSpc>
                <a:spcPct val="150000"/>
              </a:lnSpc>
              <a:spcBef>
                <a:spcPts val="1000"/>
              </a:spcBef>
              <a:spcAft>
                <a:spcPts val="0"/>
              </a:spcAft>
              <a:buClr>
                <a:srgbClr val="EF53A5"/>
              </a:buClr>
              <a:buSzPts val="2000"/>
              <a:buNone/>
            </a:pPr>
            <a:r>
              <a:rPr lang="en-US" sz="1800" dirty="0">
                <a:latin typeface="Inder"/>
                <a:ea typeface="Inder"/>
                <a:cs typeface="Inder"/>
                <a:sym typeface="Inder"/>
              </a:rPr>
              <a:t>6. Unfinished classwork</a:t>
            </a:r>
            <a:endParaRPr dirty="0"/>
          </a:p>
          <a:p>
            <a:pPr marL="0" marR="0" lvl="0" indent="0" algn="l" rtl="0">
              <a:lnSpc>
                <a:spcPct val="150000"/>
              </a:lnSpc>
              <a:spcBef>
                <a:spcPts val="1000"/>
              </a:spcBef>
              <a:spcAft>
                <a:spcPts val="0"/>
              </a:spcAft>
              <a:buClr>
                <a:srgbClr val="EF53A5"/>
              </a:buClr>
              <a:buSzPts val="2000"/>
              <a:buNone/>
            </a:pPr>
            <a:r>
              <a:rPr lang="en-US" sz="1800" dirty="0">
                <a:latin typeface="Inder"/>
                <a:ea typeface="Inder"/>
                <a:cs typeface="Inder"/>
                <a:sym typeface="Inder"/>
              </a:rPr>
              <a:t>7. Test prep when necessary</a:t>
            </a:r>
            <a:endParaRPr dirty="0"/>
          </a:p>
          <a:p>
            <a:pPr marL="342900" marR="0" lvl="0" indent="-215900" algn="l" rtl="0">
              <a:lnSpc>
                <a:spcPct val="90000"/>
              </a:lnSpc>
              <a:spcBef>
                <a:spcPts val="1000"/>
              </a:spcBef>
              <a:spcAft>
                <a:spcPts val="0"/>
              </a:spcAft>
              <a:buClr>
                <a:srgbClr val="EF53A5"/>
              </a:buClr>
              <a:buSzPts val="2000"/>
              <a:buFont typeface="Noto Sans Symbols"/>
              <a:buNone/>
            </a:pPr>
            <a:endParaRPr sz="2400" dirty="0">
              <a:latin typeface="Comic Sans MS"/>
              <a:ea typeface="Comic Sans MS"/>
              <a:cs typeface="Comic Sans MS"/>
              <a:sym typeface="Comic Sans MS"/>
            </a:endParaRPr>
          </a:p>
          <a:p>
            <a:pPr marL="0" marR="0" lvl="0" indent="0" algn="ctr" rtl="0">
              <a:lnSpc>
                <a:spcPct val="90000"/>
              </a:lnSpc>
              <a:spcBef>
                <a:spcPts val="1000"/>
              </a:spcBef>
              <a:spcAft>
                <a:spcPts val="0"/>
              </a:spcAft>
              <a:buClr>
                <a:srgbClr val="EF53A5"/>
              </a:buClr>
              <a:buSzPts val="2000"/>
              <a:buNone/>
            </a:pPr>
            <a:endParaRPr sz="2400" b="1" i="0" u="sng" dirty="0">
              <a:latin typeface="Comic Sans MS"/>
              <a:ea typeface="Comic Sans MS"/>
              <a:cs typeface="Comic Sans MS"/>
              <a:sym typeface="Comic Sans MS"/>
            </a:endParaRPr>
          </a:p>
          <a:p>
            <a:pPr marL="342900" marR="0" lvl="0" indent="-342900" algn="l" rtl="0">
              <a:lnSpc>
                <a:spcPct val="90000"/>
              </a:lnSpc>
              <a:spcBef>
                <a:spcPts val="1000"/>
              </a:spcBef>
              <a:spcAft>
                <a:spcPts val="0"/>
              </a:spcAft>
              <a:buClr>
                <a:srgbClr val="EF53A5"/>
              </a:buClr>
              <a:buSzPts val="2000"/>
              <a:buFont typeface="Noto Sans Symbols"/>
              <a:buNone/>
            </a:pPr>
            <a:endParaRPr sz="1900" b="1" i="0" u="none" dirty="0">
              <a:latin typeface="Century Gothic"/>
              <a:ea typeface="Century Gothic"/>
              <a:cs typeface="Century Gothic"/>
              <a:sym typeface="Century Gothic"/>
            </a:endParaRPr>
          </a:p>
          <a:p>
            <a:pPr marL="342900" marR="0" lvl="0" indent="-215900" algn="l" rtl="0">
              <a:lnSpc>
                <a:spcPct val="90000"/>
              </a:lnSpc>
              <a:spcBef>
                <a:spcPts val="1000"/>
              </a:spcBef>
              <a:spcAft>
                <a:spcPts val="0"/>
              </a:spcAft>
              <a:buClr>
                <a:srgbClr val="EF53A5"/>
              </a:buClr>
              <a:buSzPts val="2000"/>
              <a:buFont typeface="Noto Sans Symbols"/>
              <a:buNone/>
            </a:pPr>
            <a:endParaRPr sz="1900" b="1" i="0" u="none" dirty="0">
              <a:latin typeface="Century Gothic"/>
              <a:ea typeface="Century Gothic"/>
              <a:cs typeface="Century Gothic"/>
              <a:sym typeface="Century Gothic"/>
            </a:endParaRPr>
          </a:p>
        </p:txBody>
      </p:sp>
      <p:sp>
        <p:nvSpPr>
          <p:cNvPr id="139" name="Google Shape;139;p12"/>
          <p:cNvSpPr/>
          <p:nvPr/>
        </p:nvSpPr>
        <p:spPr>
          <a:xfrm rot="10800000">
            <a:off x="80710" y="0"/>
            <a:ext cx="9153600"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40" name="Google Shape;140;p12"/>
          <p:cNvCxnSpPr/>
          <p:nvPr/>
        </p:nvCxnSpPr>
        <p:spPr>
          <a:xfrm>
            <a:off x="-1541721" y="967150"/>
            <a:ext cx="0" cy="64208"/>
          </a:xfrm>
          <a:prstGeom prst="straightConnector1">
            <a:avLst/>
          </a:prstGeom>
          <a:noFill/>
          <a:ln w="9525" cap="flat" cmpd="sng">
            <a:solidFill>
              <a:schemeClr val="accent1"/>
            </a:solidFill>
            <a:prstDash val="solid"/>
            <a:miter lim="800000"/>
            <a:headEnd type="none" w="sm" len="sm"/>
            <a:tailEnd type="triangle" w="med" len="med"/>
          </a:ln>
        </p:spPr>
      </p:cxn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p16"/>
          <p:cNvSpPr txBox="1">
            <a:spLocks noGrp="1"/>
          </p:cNvSpPr>
          <p:nvPr>
            <p:ph type="title"/>
          </p:nvPr>
        </p:nvSpPr>
        <p:spPr>
          <a:xfrm>
            <a:off x="648330" y="-40422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EB1EC"/>
              </a:buClr>
              <a:buSzPts val="4500"/>
              <a:buFont typeface="Century Gothic"/>
              <a:buNone/>
            </a:pPr>
            <a:r>
              <a:rPr lang="en-US" sz="4300" i="0" u="none">
                <a:latin typeface="Century Gothic"/>
                <a:ea typeface="Century Gothic"/>
                <a:cs typeface="Century Gothic"/>
                <a:sym typeface="Century Gothic"/>
              </a:rPr>
              <a:t>             </a:t>
            </a:r>
            <a:r>
              <a:rPr lang="en-US" sz="2800" b="1" i="0" u="none">
                <a:latin typeface="Century Gothic"/>
                <a:ea typeface="Century Gothic"/>
                <a:cs typeface="Century Gothic"/>
                <a:sym typeface="Century Gothic"/>
              </a:rPr>
              <a:t> </a:t>
            </a:r>
            <a:br>
              <a:rPr lang="en-US" sz="2800" b="1" i="0" u="none">
                <a:latin typeface="Century Gothic"/>
                <a:ea typeface="Century Gothic"/>
                <a:cs typeface="Century Gothic"/>
                <a:sym typeface="Century Gothic"/>
              </a:rPr>
            </a:br>
            <a:r>
              <a:rPr lang="en-US" sz="2800" b="1" i="0" u="none">
                <a:latin typeface="Century Gothic"/>
                <a:ea typeface="Century Gothic"/>
                <a:cs typeface="Century Gothic"/>
                <a:sym typeface="Century Gothic"/>
              </a:rPr>
              <a:t>                     </a:t>
            </a:r>
            <a:r>
              <a:rPr lang="en-US" sz="2800" b="1">
                <a:highlight>
                  <a:srgbClr val="FFFF00"/>
                </a:highlight>
                <a:latin typeface="Inder"/>
                <a:ea typeface="Inder"/>
                <a:cs typeface="Inder"/>
                <a:sym typeface="Inder"/>
              </a:rPr>
              <a:t>Daily</a:t>
            </a:r>
            <a:r>
              <a:rPr lang="en-US" sz="2800" b="1" i="0" u="none">
                <a:highlight>
                  <a:srgbClr val="FFFF00"/>
                </a:highlight>
                <a:latin typeface="Century Gothic"/>
                <a:ea typeface="Century Gothic"/>
                <a:cs typeface="Century Gothic"/>
                <a:sym typeface="Century Gothic"/>
              </a:rPr>
              <a:t> </a:t>
            </a:r>
            <a:r>
              <a:rPr lang="en-US" sz="2800" b="1" i="0" u="none">
                <a:highlight>
                  <a:srgbClr val="FFFF00"/>
                </a:highlight>
                <a:latin typeface="Inder"/>
                <a:ea typeface="Inder"/>
                <a:cs typeface="Inder"/>
                <a:sym typeface="Inder"/>
              </a:rPr>
              <a:t>Homework</a:t>
            </a:r>
            <a:endParaRPr sz="2800" b="1">
              <a:highlight>
                <a:srgbClr val="FFFF00"/>
              </a:highlight>
              <a:latin typeface="Inder"/>
              <a:ea typeface="Inder"/>
              <a:cs typeface="Inder"/>
              <a:sym typeface="Inder"/>
            </a:endParaRPr>
          </a:p>
        </p:txBody>
      </p:sp>
      <p:sp>
        <p:nvSpPr>
          <p:cNvPr id="147" name="Google Shape;147;p16"/>
          <p:cNvSpPr/>
          <p:nvPr/>
        </p:nvSpPr>
        <p:spPr>
          <a:xfrm rot="10800000">
            <a:off x="-1" y="38130"/>
            <a:ext cx="9153525" cy="681987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8" name="Google Shape;148;p16"/>
          <p:cNvPicPr preferRelativeResize="0"/>
          <p:nvPr/>
        </p:nvPicPr>
        <p:blipFill rotWithShape="1">
          <a:blip r:embed="rId3">
            <a:alphaModFix/>
          </a:blip>
          <a:srcRect/>
          <a:stretch/>
        </p:blipFill>
        <p:spPr>
          <a:xfrm>
            <a:off x="279145" y="777693"/>
            <a:ext cx="2646936" cy="1988367"/>
          </a:xfrm>
          <a:prstGeom prst="rect">
            <a:avLst/>
          </a:prstGeom>
          <a:noFill/>
          <a:ln>
            <a:noFill/>
          </a:ln>
        </p:spPr>
      </p:pic>
      <p:pic>
        <p:nvPicPr>
          <p:cNvPr id="149" name="Google Shape;149;p16"/>
          <p:cNvPicPr preferRelativeResize="0"/>
          <p:nvPr/>
        </p:nvPicPr>
        <p:blipFill rotWithShape="1">
          <a:blip r:embed="rId4">
            <a:alphaModFix/>
          </a:blip>
          <a:srcRect/>
          <a:stretch/>
        </p:blipFill>
        <p:spPr>
          <a:xfrm>
            <a:off x="5928360" y="746519"/>
            <a:ext cx="1572322" cy="1988368"/>
          </a:xfrm>
          <a:prstGeom prst="rect">
            <a:avLst/>
          </a:prstGeom>
          <a:noFill/>
          <a:ln>
            <a:noFill/>
          </a:ln>
        </p:spPr>
      </p:pic>
      <p:pic>
        <p:nvPicPr>
          <p:cNvPr id="150" name="Google Shape;150;p16"/>
          <p:cNvPicPr preferRelativeResize="0"/>
          <p:nvPr/>
        </p:nvPicPr>
        <p:blipFill rotWithShape="1">
          <a:blip r:embed="rId5">
            <a:alphaModFix/>
          </a:blip>
          <a:srcRect/>
          <a:stretch/>
        </p:blipFill>
        <p:spPr>
          <a:xfrm>
            <a:off x="370433" y="3418928"/>
            <a:ext cx="1877319" cy="2425104"/>
          </a:xfrm>
          <a:prstGeom prst="rect">
            <a:avLst/>
          </a:prstGeom>
          <a:noFill/>
          <a:ln>
            <a:noFill/>
          </a:ln>
        </p:spPr>
      </p:pic>
      <p:cxnSp>
        <p:nvCxnSpPr>
          <p:cNvPr id="151" name="Google Shape;151;p16"/>
          <p:cNvCxnSpPr/>
          <p:nvPr/>
        </p:nvCxnSpPr>
        <p:spPr>
          <a:xfrm>
            <a:off x="-1541721" y="967150"/>
            <a:ext cx="0" cy="64208"/>
          </a:xfrm>
          <a:prstGeom prst="straightConnector1">
            <a:avLst/>
          </a:prstGeom>
          <a:noFill/>
          <a:ln w="9525" cap="flat" cmpd="sng">
            <a:solidFill>
              <a:schemeClr val="accent1"/>
            </a:solidFill>
            <a:prstDash val="solid"/>
            <a:miter lim="800000"/>
            <a:headEnd type="none" w="sm" len="sm"/>
            <a:tailEnd type="triangle" w="med" len="med"/>
          </a:ln>
        </p:spPr>
      </p:cxnSp>
      <p:sp>
        <p:nvSpPr>
          <p:cNvPr id="152" name="Google Shape;152;p16"/>
          <p:cNvSpPr txBox="1"/>
          <p:nvPr/>
        </p:nvSpPr>
        <p:spPr>
          <a:xfrm>
            <a:off x="279144" y="367218"/>
            <a:ext cx="230504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highlight>
                  <a:srgbClr val="99CCFF"/>
                </a:highlight>
                <a:latin typeface="Inder"/>
                <a:ea typeface="Inder"/>
                <a:cs typeface="Inder"/>
                <a:sym typeface="Inder"/>
              </a:rPr>
              <a:t>Daily Reading Log</a:t>
            </a:r>
            <a:endParaRPr/>
          </a:p>
        </p:txBody>
      </p:sp>
      <p:sp>
        <p:nvSpPr>
          <p:cNvPr id="153" name="Google Shape;153;p16"/>
          <p:cNvSpPr txBox="1"/>
          <p:nvPr/>
        </p:nvSpPr>
        <p:spPr>
          <a:xfrm>
            <a:off x="5365348" y="2812041"/>
            <a:ext cx="3072764"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Inder"/>
                <a:ea typeface="Inder"/>
                <a:cs typeface="Inder"/>
                <a:sym typeface="Inder"/>
              </a:rPr>
              <a:t>*</a:t>
            </a:r>
            <a:r>
              <a:rPr lang="en-US" sz="1400" dirty="0">
                <a:solidFill>
                  <a:schemeClr val="dk1"/>
                </a:solidFill>
                <a:latin typeface="Inder"/>
                <a:ea typeface="Inder"/>
                <a:cs typeface="Inder"/>
                <a:sym typeface="Inder"/>
              </a:rPr>
              <a:t>Math Homework will be sent home Monday-Thursday</a:t>
            </a:r>
            <a:r>
              <a:rPr lang="en-US" dirty="0">
                <a:solidFill>
                  <a:schemeClr val="dk1"/>
                </a:solidFill>
                <a:latin typeface="Inder"/>
                <a:ea typeface="Inder"/>
                <a:cs typeface="Inder"/>
                <a:sym typeface="Inder"/>
              </a:rPr>
              <a:t>.</a:t>
            </a:r>
            <a:br>
              <a:rPr lang="en-US" dirty="0">
                <a:solidFill>
                  <a:schemeClr val="dk1"/>
                </a:solidFill>
                <a:latin typeface="Inder"/>
                <a:ea typeface="Inder"/>
                <a:cs typeface="Inder"/>
                <a:sym typeface="Inder"/>
              </a:rPr>
            </a:br>
            <a:r>
              <a:rPr lang="en-US" sz="1400" dirty="0">
                <a:solidFill>
                  <a:schemeClr val="dk1"/>
                </a:solidFill>
                <a:latin typeface="Inder"/>
                <a:ea typeface="Inder"/>
                <a:cs typeface="Inder"/>
                <a:sym typeface="Inder"/>
              </a:rPr>
              <a:t>Math topics and lessons will not be taught in order.</a:t>
            </a:r>
            <a:endParaRPr dirty="0"/>
          </a:p>
        </p:txBody>
      </p:sp>
      <p:sp>
        <p:nvSpPr>
          <p:cNvPr id="154" name="Google Shape;154;p16"/>
          <p:cNvSpPr txBox="1"/>
          <p:nvPr/>
        </p:nvSpPr>
        <p:spPr>
          <a:xfrm>
            <a:off x="5710983" y="353436"/>
            <a:ext cx="230504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highlight>
                  <a:srgbClr val="FF00FF"/>
                </a:highlight>
                <a:latin typeface="Inder"/>
                <a:ea typeface="Inder"/>
                <a:cs typeface="Inder"/>
                <a:sym typeface="Inder"/>
              </a:rPr>
              <a:t>Math Homework</a:t>
            </a:r>
            <a:endParaRPr dirty="0"/>
          </a:p>
        </p:txBody>
      </p:sp>
      <p:sp>
        <p:nvSpPr>
          <p:cNvPr id="155" name="Google Shape;155;p16"/>
          <p:cNvSpPr txBox="1"/>
          <p:nvPr/>
        </p:nvSpPr>
        <p:spPr>
          <a:xfrm>
            <a:off x="2214272" y="4603668"/>
            <a:ext cx="2981987" cy="116955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EF53A5"/>
              </a:buClr>
              <a:buSzPts val="2000"/>
              <a:buFont typeface="Inder"/>
              <a:buNone/>
            </a:pPr>
            <a:r>
              <a:rPr lang="en-US" sz="1400" dirty="0">
                <a:solidFill>
                  <a:schemeClr val="dk1"/>
                </a:solidFill>
                <a:latin typeface="Inder"/>
                <a:ea typeface="Inder"/>
                <a:cs typeface="Inder"/>
                <a:sym typeface="Inder"/>
              </a:rPr>
              <a:t>*Weekly story vocabulary and reading skills will be posted in Google Classroom.  Please review daily. NO Spelling tests will be given.</a:t>
            </a:r>
            <a:endParaRPr sz="1400" dirty="0">
              <a:solidFill>
                <a:schemeClr val="dk1"/>
              </a:solidFill>
              <a:latin typeface="Calibri"/>
              <a:ea typeface="Calibri"/>
              <a:cs typeface="Calibri"/>
              <a:sym typeface="Calibri"/>
            </a:endParaRPr>
          </a:p>
        </p:txBody>
      </p:sp>
      <p:sp>
        <p:nvSpPr>
          <p:cNvPr id="156" name="Google Shape;156;p16"/>
          <p:cNvSpPr txBox="1"/>
          <p:nvPr/>
        </p:nvSpPr>
        <p:spPr>
          <a:xfrm>
            <a:off x="-94236" y="2776723"/>
            <a:ext cx="3799502"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chemeClr val="dk1"/>
                </a:solidFill>
                <a:latin typeface="Inder"/>
                <a:ea typeface="Inder"/>
                <a:cs typeface="Inder"/>
                <a:sym typeface="Inder"/>
              </a:rPr>
              <a:t>*Select a question  from the back of log to respond to.</a:t>
            </a:r>
            <a:endParaRPr dirty="0"/>
          </a:p>
        </p:txBody>
      </p:sp>
      <p:sp>
        <p:nvSpPr>
          <p:cNvPr id="157" name="Google Shape;157;p16"/>
          <p:cNvSpPr txBox="1"/>
          <p:nvPr/>
        </p:nvSpPr>
        <p:spPr>
          <a:xfrm>
            <a:off x="2151416" y="3746019"/>
            <a:ext cx="1738275"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highlight>
                  <a:srgbClr val="FFFF00"/>
                </a:highlight>
                <a:latin typeface="Inder"/>
                <a:ea typeface="Inder"/>
                <a:cs typeface="Inder"/>
                <a:sym typeface="Inder"/>
              </a:rPr>
              <a:t>Weekly Story Vocabulary and Reading Skills</a:t>
            </a:r>
            <a:endParaRPr dirty="0"/>
          </a:p>
        </p:txBody>
      </p:sp>
      <p:pic>
        <p:nvPicPr>
          <p:cNvPr id="5" name="Picture 4">
            <a:extLst>
              <a:ext uri="{FF2B5EF4-FFF2-40B4-BE49-F238E27FC236}">
                <a16:creationId xmlns:a16="http://schemas.microsoft.com/office/drawing/2014/main" id="{7CB0296F-02B5-4681-4FCD-842C1666F3E6}"/>
              </a:ext>
            </a:extLst>
          </p:cNvPr>
          <p:cNvPicPr>
            <a:picLocks noChangeAspect="1"/>
          </p:cNvPicPr>
          <p:nvPr/>
        </p:nvPicPr>
        <p:blipFill>
          <a:blip r:embed="rId6"/>
          <a:stretch>
            <a:fillRect/>
          </a:stretch>
        </p:blipFill>
        <p:spPr>
          <a:xfrm>
            <a:off x="5928360" y="3904818"/>
            <a:ext cx="1717746" cy="2161766"/>
          </a:xfrm>
          <a:prstGeom prst="rect">
            <a:avLst/>
          </a:prstGeom>
        </p:spPr>
      </p:pic>
      <p:sp>
        <p:nvSpPr>
          <p:cNvPr id="6" name="TextBox 5">
            <a:extLst>
              <a:ext uri="{FF2B5EF4-FFF2-40B4-BE49-F238E27FC236}">
                <a16:creationId xmlns:a16="http://schemas.microsoft.com/office/drawing/2014/main" id="{5F40CF65-E483-9264-2BED-61C5B136CBFA}"/>
              </a:ext>
            </a:extLst>
          </p:cNvPr>
          <p:cNvSpPr txBox="1"/>
          <p:nvPr/>
        </p:nvSpPr>
        <p:spPr>
          <a:xfrm>
            <a:off x="5859780" y="6048146"/>
            <a:ext cx="2156252" cy="738664"/>
          </a:xfrm>
          <a:prstGeom prst="rect">
            <a:avLst/>
          </a:prstGeom>
          <a:noFill/>
        </p:spPr>
        <p:txBody>
          <a:bodyPr wrap="square" rtlCol="0">
            <a:spAutoFit/>
          </a:bodyPr>
          <a:lstStyle/>
          <a:p>
            <a:r>
              <a:rPr lang="en-US" dirty="0">
                <a:latin typeface="Inder" panose="020B0604020202020204" charset="0"/>
              </a:rPr>
              <a:t>Read each night 1 minute and record how many words read.</a:t>
            </a: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5"/>
          <p:cNvSpPr txBox="1">
            <a:spLocks noGrp="1"/>
          </p:cNvSpPr>
          <p:nvPr>
            <p:ph type="title"/>
          </p:nvPr>
        </p:nvSpPr>
        <p:spPr>
          <a:xfrm>
            <a:off x="-533400" y="133412"/>
            <a:ext cx="10286999" cy="74918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EEB1EC"/>
              </a:buClr>
              <a:buSzPts val="4400"/>
              <a:buFont typeface="Century Gothic"/>
              <a:buNone/>
            </a:pPr>
            <a:r>
              <a:rPr lang="en-US" sz="4000" b="1" i="0" u="none">
                <a:latin typeface="Inder"/>
                <a:ea typeface="Inder"/>
                <a:cs typeface="Inder"/>
                <a:sym typeface="Inder"/>
              </a:rPr>
              <a:t>School Wide Behavior Expectations</a:t>
            </a:r>
            <a:endParaRPr sz="4000">
              <a:latin typeface="Inder"/>
              <a:ea typeface="Inder"/>
              <a:cs typeface="Inder"/>
              <a:sym typeface="Inder"/>
            </a:endParaRPr>
          </a:p>
        </p:txBody>
      </p:sp>
      <p:sp>
        <p:nvSpPr>
          <p:cNvPr id="163" name="Google Shape;163;p5"/>
          <p:cNvSpPr txBox="1">
            <a:spLocks noGrp="1"/>
          </p:cNvSpPr>
          <p:nvPr>
            <p:ph type="body" idx="1"/>
          </p:nvPr>
        </p:nvSpPr>
        <p:spPr>
          <a:xfrm>
            <a:off x="484187" y="1636712"/>
            <a:ext cx="7083425" cy="41957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Clr>
                <a:srgbClr val="EF53A5"/>
              </a:buClr>
              <a:buSzPts val="1920"/>
              <a:buNone/>
            </a:pPr>
            <a:r>
              <a:rPr lang="en-US" sz="2400" b="0" i="0" u="none">
                <a:solidFill>
                  <a:schemeClr val="lt1"/>
                </a:solidFill>
                <a:latin typeface="Century Gothic"/>
                <a:ea typeface="Century Gothic"/>
                <a:cs typeface="Century Gothic"/>
                <a:sym typeface="Century Gothic"/>
              </a:rPr>
              <a:t>Rick Morris Behavior Cli</a:t>
            </a:r>
            <a:r>
              <a:rPr lang="en-US" sz="1600" b="0" i="0" u="none" strike="noStrike" cap="none">
                <a:solidFill>
                  <a:schemeClr val="lt1"/>
                </a:solidFill>
                <a:latin typeface="Century Gothic"/>
                <a:ea typeface="Century Gothic"/>
                <a:cs typeface="Century Gothic"/>
                <a:sym typeface="Century Gothic"/>
              </a:rPr>
              <a:t>onstrates exemplary behavior hone call home, email, or notification on daily behavior calendar. </a:t>
            </a:r>
            <a:endParaRPr/>
          </a:p>
        </p:txBody>
      </p:sp>
      <p:sp>
        <p:nvSpPr>
          <p:cNvPr id="164" name="Google Shape;164;p5"/>
          <p:cNvSpPr/>
          <p:nvPr/>
        </p:nvSpPr>
        <p:spPr>
          <a:xfrm rot="10800000">
            <a:off x="28575" y="-1"/>
            <a:ext cx="9115425"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5" name="Google Shape;165;p5"/>
          <p:cNvPicPr preferRelativeResize="0"/>
          <p:nvPr/>
        </p:nvPicPr>
        <p:blipFill rotWithShape="1">
          <a:blip r:embed="rId3">
            <a:alphaModFix/>
          </a:blip>
          <a:srcRect/>
          <a:stretch/>
        </p:blipFill>
        <p:spPr>
          <a:xfrm>
            <a:off x="883285" y="882595"/>
            <a:ext cx="7776528" cy="5699063"/>
          </a:xfrm>
          <a:prstGeom prst="rect">
            <a:avLst/>
          </a:prstGeom>
          <a:noFill/>
          <a:ln>
            <a:noFill/>
          </a:ln>
        </p:spPr>
      </p:pic>
    </p:spTree>
  </p:cSld>
  <p:clrMapOvr>
    <a:masterClrMapping/>
  </p:clrMapOvr>
  <p:transition>
    <p:spli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p6"/>
          <p:cNvSpPr txBox="1">
            <a:spLocks noGrp="1"/>
          </p:cNvSpPr>
          <p:nvPr>
            <p:ph type="title"/>
          </p:nvPr>
        </p:nvSpPr>
        <p:spPr>
          <a:xfrm>
            <a:off x="482600" y="321734"/>
            <a:ext cx="8178799" cy="1135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EB1EC"/>
              </a:buClr>
              <a:buSzPts val="4500"/>
              <a:buFont typeface="Century Gothic"/>
              <a:buNone/>
            </a:pPr>
            <a:r>
              <a:rPr lang="en-US" sz="4300" b="1">
                <a:latin typeface="Inder"/>
                <a:ea typeface="Inder"/>
                <a:cs typeface="Inder"/>
                <a:sym typeface="Inder"/>
              </a:rPr>
              <a:t>Incident Logs</a:t>
            </a:r>
            <a:endParaRPr sz="4300">
              <a:latin typeface="Inder"/>
              <a:ea typeface="Inder"/>
              <a:cs typeface="Inder"/>
              <a:sym typeface="Inder"/>
            </a:endParaRPr>
          </a:p>
        </p:txBody>
      </p:sp>
      <p:sp>
        <p:nvSpPr>
          <p:cNvPr id="171" name="Google Shape;171;p6"/>
          <p:cNvSpPr txBox="1">
            <a:spLocks noGrp="1"/>
          </p:cNvSpPr>
          <p:nvPr>
            <p:ph type="body" idx="1"/>
          </p:nvPr>
        </p:nvSpPr>
        <p:spPr>
          <a:xfrm>
            <a:off x="478662" y="1577515"/>
            <a:ext cx="5132201" cy="4393982"/>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EF53A5"/>
              </a:buClr>
              <a:buSzPts val="1760"/>
              <a:buFont typeface="Noto Sans Symbols"/>
              <a:buChar char="►"/>
            </a:pPr>
            <a:r>
              <a:rPr lang="en-US" sz="1600" dirty="0">
                <a:latin typeface="Inder"/>
                <a:ea typeface="Inder"/>
                <a:cs typeface="Inder"/>
                <a:sym typeface="Inder"/>
              </a:rPr>
              <a:t>Incident Logs</a:t>
            </a:r>
            <a:r>
              <a:rPr lang="en-US" sz="1600" b="0" i="0" u="none" dirty="0">
                <a:latin typeface="Inder"/>
                <a:ea typeface="Inder"/>
                <a:cs typeface="Inder"/>
                <a:sym typeface="Inder"/>
              </a:rPr>
              <a:t> are used for minor playground</a:t>
            </a:r>
            <a:r>
              <a:rPr lang="en-US" sz="1600" dirty="0">
                <a:latin typeface="Inder"/>
                <a:ea typeface="Inder"/>
                <a:cs typeface="Inder"/>
                <a:sym typeface="Inder"/>
              </a:rPr>
              <a:t> and classroom</a:t>
            </a:r>
            <a:r>
              <a:rPr lang="en-US" sz="1600" b="0" i="0" u="none" dirty="0">
                <a:latin typeface="Inder"/>
                <a:ea typeface="Inder"/>
                <a:cs typeface="Inder"/>
                <a:sym typeface="Inder"/>
              </a:rPr>
              <a:t> offenses.</a:t>
            </a:r>
            <a:endParaRPr sz="1600" dirty="0">
              <a:latin typeface="Inder"/>
              <a:ea typeface="Inder"/>
              <a:cs typeface="Inder"/>
              <a:sym typeface="Inder"/>
            </a:endParaRPr>
          </a:p>
          <a:p>
            <a:pPr marL="742950" marR="0" lvl="1" indent="-285750" algn="l" rtl="0">
              <a:lnSpc>
                <a:spcPct val="90000"/>
              </a:lnSpc>
              <a:spcBef>
                <a:spcPts val="1000"/>
              </a:spcBef>
              <a:spcAft>
                <a:spcPts val="0"/>
              </a:spcAft>
              <a:buClr>
                <a:srgbClr val="EF53A5"/>
              </a:buClr>
              <a:buSzPts val="1520"/>
              <a:buFont typeface="Noto Sans Symbols"/>
              <a:buChar char="►"/>
            </a:pPr>
            <a:r>
              <a:rPr lang="en-US" sz="1600" b="0" i="0" u="none" strike="noStrike" cap="none" dirty="0">
                <a:latin typeface="Inder"/>
                <a:ea typeface="Inder"/>
                <a:cs typeface="Inder"/>
                <a:sym typeface="Inder"/>
              </a:rPr>
              <a:t>Examples: running before, during, or after school, pushing, playing after bell, using bathroom after the bell, hitting, using inappropriate language…</a:t>
            </a:r>
            <a:endParaRPr sz="1600" dirty="0">
              <a:latin typeface="Inder"/>
              <a:ea typeface="Inder"/>
              <a:cs typeface="Inder"/>
              <a:sym typeface="Inder"/>
            </a:endParaRPr>
          </a:p>
          <a:p>
            <a:pPr marL="742950" marR="0" lvl="1" indent="-285750" algn="l" rtl="0">
              <a:lnSpc>
                <a:spcPct val="90000"/>
              </a:lnSpc>
              <a:spcBef>
                <a:spcPts val="1000"/>
              </a:spcBef>
              <a:spcAft>
                <a:spcPts val="0"/>
              </a:spcAft>
              <a:buClr>
                <a:srgbClr val="EF53A5"/>
              </a:buClr>
              <a:buSzPts val="1600"/>
              <a:buFont typeface="Noto Sans Symbols"/>
              <a:buChar char="►"/>
            </a:pPr>
            <a:r>
              <a:rPr lang="en-US" sz="1600" b="0" i="0" u="none" strike="noStrike" cap="none" dirty="0">
                <a:latin typeface="Inder"/>
                <a:ea typeface="Inder"/>
                <a:cs typeface="Inder"/>
                <a:sym typeface="Inder"/>
              </a:rPr>
              <a:t>Parent signature </a:t>
            </a:r>
            <a:r>
              <a:rPr lang="en-US" sz="1600" b="1" i="0" u="none" strike="noStrike" cap="none" dirty="0">
                <a:latin typeface="Inder"/>
                <a:ea typeface="Inder"/>
                <a:cs typeface="Inder"/>
                <a:sym typeface="Inder"/>
              </a:rPr>
              <a:t>REQUIRED</a:t>
            </a:r>
            <a:endParaRPr sz="1600" dirty="0">
              <a:latin typeface="Inder"/>
              <a:ea typeface="Inder"/>
              <a:cs typeface="Inder"/>
              <a:sym typeface="Inder"/>
            </a:endParaRPr>
          </a:p>
          <a:p>
            <a:pPr marL="342900" marR="0" lvl="0" indent="-342900" algn="l" rtl="0">
              <a:lnSpc>
                <a:spcPct val="90000"/>
              </a:lnSpc>
              <a:spcBef>
                <a:spcPts val="1000"/>
              </a:spcBef>
              <a:spcAft>
                <a:spcPts val="0"/>
              </a:spcAft>
              <a:buClr>
                <a:srgbClr val="EF53A5"/>
              </a:buClr>
              <a:buSzPts val="1760"/>
              <a:buFont typeface="Noto Sans Symbols"/>
              <a:buChar char="►"/>
            </a:pPr>
            <a:r>
              <a:rPr lang="en-US" sz="1600" b="0" i="0" u="sng" dirty="0">
                <a:latin typeface="Inder"/>
                <a:ea typeface="Inder"/>
                <a:cs typeface="Inder"/>
                <a:sym typeface="Inder"/>
              </a:rPr>
              <a:t>Grades 1-6</a:t>
            </a:r>
            <a:endParaRPr sz="1600" dirty="0">
              <a:latin typeface="Inder"/>
              <a:ea typeface="Inder"/>
              <a:cs typeface="Inder"/>
              <a:sym typeface="Inder"/>
            </a:endParaRPr>
          </a:p>
          <a:p>
            <a:pPr marL="742950" marR="0" lvl="1" indent="-285750" algn="l" rtl="0">
              <a:lnSpc>
                <a:spcPct val="90000"/>
              </a:lnSpc>
              <a:spcBef>
                <a:spcPts val="1000"/>
              </a:spcBef>
              <a:spcAft>
                <a:spcPts val="0"/>
              </a:spcAft>
              <a:buClr>
                <a:srgbClr val="EF53A5"/>
              </a:buClr>
              <a:buSzPts val="1600"/>
              <a:buFont typeface="Noto Sans Symbols"/>
              <a:buChar char="►"/>
            </a:pPr>
            <a:r>
              <a:rPr lang="en-US" sz="1600" dirty="0">
                <a:latin typeface="Inder"/>
                <a:ea typeface="Inder"/>
                <a:cs typeface="Inder"/>
                <a:sym typeface="Inder"/>
              </a:rPr>
              <a:t>Incident Logs</a:t>
            </a:r>
            <a:r>
              <a:rPr lang="en-US" sz="1600" b="0" i="0" u="none" strike="noStrike" cap="none" dirty="0">
                <a:latin typeface="Inder"/>
                <a:ea typeface="Inder"/>
                <a:cs typeface="Inder"/>
                <a:sym typeface="Inder"/>
              </a:rPr>
              <a:t> will warrant the following consequences (per trimester):</a:t>
            </a:r>
            <a:endParaRPr sz="1600" dirty="0">
              <a:latin typeface="Inder"/>
              <a:ea typeface="Inder"/>
              <a:cs typeface="Inder"/>
              <a:sym typeface="Inder"/>
            </a:endParaRPr>
          </a:p>
          <a:p>
            <a:pPr marL="1143000" marR="0" lvl="2" indent="-228600" algn="l" rtl="0">
              <a:lnSpc>
                <a:spcPct val="90000"/>
              </a:lnSpc>
              <a:spcBef>
                <a:spcPts val="1000"/>
              </a:spcBef>
              <a:spcAft>
                <a:spcPts val="0"/>
              </a:spcAft>
              <a:buClr>
                <a:srgbClr val="EF53A5"/>
              </a:buClr>
              <a:buSzPts val="1520"/>
              <a:buFont typeface="Noto Sans Symbols"/>
              <a:buChar char="►"/>
            </a:pPr>
            <a:r>
              <a:rPr lang="en-US" sz="1600" b="0" i="0" u="none" strike="noStrike" cap="none" dirty="0">
                <a:latin typeface="Inder"/>
                <a:ea typeface="Inder"/>
                <a:cs typeface="Inder"/>
                <a:sym typeface="Inder"/>
              </a:rPr>
              <a:t>1</a:t>
            </a:r>
            <a:r>
              <a:rPr lang="en-US" sz="1600" b="0" i="0" u="none" strike="noStrike" cap="none" baseline="30000" dirty="0">
                <a:latin typeface="Inder"/>
                <a:ea typeface="Inder"/>
                <a:cs typeface="Inder"/>
                <a:sym typeface="Inder"/>
              </a:rPr>
              <a:t>st</a:t>
            </a:r>
            <a:r>
              <a:rPr lang="en-US" sz="1600" b="0" i="0" u="none" strike="noStrike" cap="none" dirty="0">
                <a:latin typeface="Inder"/>
                <a:ea typeface="Inder"/>
                <a:cs typeface="Inder"/>
                <a:sym typeface="Inder"/>
              </a:rPr>
              <a:t>: Warning</a:t>
            </a:r>
            <a:endParaRPr sz="1600" dirty="0">
              <a:latin typeface="Inder"/>
              <a:ea typeface="Inder"/>
              <a:cs typeface="Inder"/>
              <a:sym typeface="Inder"/>
            </a:endParaRPr>
          </a:p>
          <a:p>
            <a:pPr marL="1143000" marR="0" lvl="2" indent="-228600" algn="l" rtl="0">
              <a:lnSpc>
                <a:spcPct val="90000"/>
              </a:lnSpc>
              <a:spcBef>
                <a:spcPts val="1000"/>
              </a:spcBef>
              <a:spcAft>
                <a:spcPts val="0"/>
              </a:spcAft>
              <a:buClr>
                <a:srgbClr val="EF53A5"/>
              </a:buClr>
              <a:buSzPts val="1520"/>
              <a:buFont typeface="Noto Sans Symbols"/>
              <a:buChar char="►"/>
            </a:pPr>
            <a:r>
              <a:rPr lang="en-US" sz="1600" b="0" i="0" u="none" strike="noStrike" cap="none" dirty="0">
                <a:latin typeface="Inder"/>
                <a:ea typeface="Inder"/>
                <a:cs typeface="Inder"/>
                <a:sym typeface="Inder"/>
              </a:rPr>
              <a:t>2</a:t>
            </a:r>
            <a:r>
              <a:rPr lang="en-US" sz="1600" b="0" i="0" u="none" strike="noStrike" cap="none" baseline="30000" dirty="0">
                <a:latin typeface="Inder"/>
                <a:ea typeface="Inder"/>
                <a:cs typeface="Inder"/>
                <a:sym typeface="Inder"/>
              </a:rPr>
              <a:t>nd</a:t>
            </a:r>
            <a:r>
              <a:rPr lang="en-US" sz="1600" b="0" i="0" u="none" strike="noStrike" cap="none" dirty="0">
                <a:latin typeface="Inder"/>
                <a:ea typeface="Inder"/>
                <a:cs typeface="Inder"/>
                <a:sym typeface="Inder"/>
              </a:rPr>
              <a:t>: Loss of a recess and citizenship grade on the report card lowered one level</a:t>
            </a:r>
            <a:endParaRPr sz="1600" dirty="0">
              <a:latin typeface="Inder"/>
              <a:ea typeface="Inder"/>
              <a:cs typeface="Inder"/>
              <a:sym typeface="Inder"/>
            </a:endParaRPr>
          </a:p>
          <a:p>
            <a:pPr marL="1143000" marR="0" lvl="2" indent="-228600" algn="l" rtl="0">
              <a:lnSpc>
                <a:spcPct val="90000"/>
              </a:lnSpc>
              <a:spcBef>
                <a:spcPts val="1000"/>
              </a:spcBef>
              <a:spcAft>
                <a:spcPts val="0"/>
              </a:spcAft>
              <a:buClr>
                <a:srgbClr val="EF53A5"/>
              </a:buClr>
              <a:buSzPts val="1520"/>
              <a:buFont typeface="Noto Sans Symbols"/>
              <a:buChar char="►"/>
            </a:pPr>
            <a:r>
              <a:rPr lang="en-US" sz="1600" b="0" i="0" u="none" strike="noStrike" cap="none" dirty="0">
                <a:latin typeface="Inder"/>
                <a:ea typeface="Inder"/>
                <a:cs typeface="Inder"/>
                <a:sym typeface="Inder"/>
              </a:rPr>
              <a:t>3</a:t>
            </a:r>
            <a:r>
              <a:rPr lang="en-US" sz="1600" b="0" i="0" u="none" strike="noStrike" cap="none" baseline="30000" dirty="0">
                <a:latin typeface="Inder"/>
                <a:ea typeface="Inder"/>
                <a:cs typeface="Inder"/>
                <a:sym typeface="Inder"/>
              </a:rPr>
              <a:t>rd</a:t>
            </a:r>
            <a:r>
              <a:rPr lang="en-US" sz="1600" b="0" i="0" u="none" strike="noStrike" cap="none" dirty="0">
                <a:latin typeface="Inder"/>
                <a:ea typeface="Inder"/>
                <a:cs typeface="Inder"/>
                <a:sym typeface="Inder"/>
              </a:rPr>
              <a:t>: Office referral for 1 lunch detention</a:t>
            </a:r>
            <a:endParaRPr sz="1600" dirty="0">
              <a:latin typeface="Inder"/>
              <a:ea typeface="Inder"/>
              <a:cs typeface="Inder"/>
              <a:sym typeface="Inder"/>
            </a:endParaRPr>
          </a:p>
          <a:p>
            <a:pPr marL="1143000" marR="0" lvl="2" indent="-228600" algn="l" rtl="0">
              <a:lnSpc>
                <a:spcPct val="90000"/>
              </a:lnSpc>
              <a:spcBef>
                <a:spcPts val="1000"/>
              </a:spcBef>
              <a:spcAft>
                <a:spcPts val="0"/>
              </a:spcAft>
              <a:buClr>
                <a:srgbClr val="EF53A5"/>
              </a:buClr>
              <a:buSzPts val="1520"/>
              <a:buFont typeface="Noto Sans Symbols"/>
              <a:buChar char="►"/>
            </a:pPr>
            <a:r>
              <a:rPr lang="en-US" sz="1600" b="0" i="0" u="none" strike="noStrike" cap="none" dirty="0">
                <a:latin typeface="Inder"/>
                <a:ea typeface="Inder"/>
                <a:cs typeface="Inder"/>
                <a:sym typeface="Inder"/>
              </a:rPr>
              <a:t>4</a:t>
            </a:r>
            <a:r>
              <a:rPr lang="en-US" sz="1600" b="0" i="0" u="none" strike="noStrike" cap="none" baseline="30000" dirty="0">
                <a:latin typeface="Inder"/>
                <a:ea typeface="Inder"/>
                <a:cs typeface="Inder"/>
                <a:sym typeface="Inder"/>
              </a:rPr>
              <a:t>th</a:t>
            </a:r>
            <a:r>
              <a:rPr lang="en-US" sz="1600" b="0" i="0" u="none" strike="noStrike" cap="none" dirty="0">
                <a:latin typeface="Inder"/>
                <a:ea typeface="Inder"/>
                <a:cs typeface="Inder"/>
                <a:sym typeface="Inder"/>
              </a:rPr>
              <a:t>: Parent/Student/Teacher Conference with an Administrator</a:t>
            </a:r>
            <a:endParaRPr sz="1600" dirty="0">
              <a:latin typeface="Inder"/>
              <a:ea typeface="Inder"/>
              <a:cs typeface="Inder"/>
              <a:sym typeface="Inder"/>
            </a:endParaRPr>
          </a:p>
        </p:txBody>
      </p:sp>
      <p:pic>
        <p:nvPicPr>
          <p:cNvPr id="172" name="Google Shape;172;p6" descr="Image result for warning clip art"/>
          <p:cNvPicPr preferRelativeResize="0"/>
          <p:nvPr/>
        </p:nvPicPr>
        <p:blipFill rotWithShape="1">
          <a:blip r:embed="rId3">
            <a:alphaModFix/>
          </a:blip>
          <a:srcRect/>
          <a:stretch/>
        </p:blipFill>
        <p:spPr>
          <a:xfrm>
            <a:off x="6099238" y="1782981"/>
            <a:ext cx="2562161" cy="2113782"/>
          </a:xfrm>
          <a:prstGeom prst="rect">
            <a:avLst/>
          </a:prstGeom>
          <a:noFill/>
          <a:ln>
            <a:noFill/>
          </a:ln>
        </p:spPr>
      </p:pic>
      <p:sp>
        <p:nvSpPr>
          <p:cNvPr id="173" name="Google Shape;173;p6"/>
          <p:cNvSpPr/>
          <p:nvPr/>
        </p:nvSpPr>
        <p:spPr>
          <a:xfrm rot="10800000">
            <a:off x="0" y="0"/>
            <a:ext cx="9105900"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ransition>
    <p:spli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17"/>
          <p:cNvPicPr preferRelativeResize="0"/>
          <p:nvPr/>
        </p:nvPicPr>
        <p:blipFill rotWithShape="1">
          <a:blip r:embed="rId3">
            <a:alphaModFix/>
          </a:blip>
          <a:srcRect/>
          <a:stretch/>
        </p:blipFill>
        <p:spPr>
          <a:xfrm>
            <a:off x="1954840" y="3217355"/>
            <a:ext cx="5234314" cy="3240797"/>
          </a:xfrm>
          <a:prstGeom prst="rect">
            <a:avLst/>
          </a:prstGeom>
          <a:noFill/>
          <a:ln>
            <a:noFill/>
          </a:ln>
        </p:spPr>
      </p:pic>
      <p:pic>
        <p:nvPicPr>
          <p:cNvPr id="179" name="Google Shape;179;p17"/>
          <p:cNvPicPr preferRelativeResize="0"/>
          <p:nvPr/>
        </p:nvPicPr>
        <p:blipFill rotWithShape="1">
          <a:blip r:embed="rId4">
            <a:alphaModFix/>
          </a:blip>
          <a:srcRect/>
          <a:stretch/>
        </p:blipFill>
        <p:spPr>
          <a:xfrm rot="1374939">
            <a:off x="6659143" y="2702817"/>
            <a:ext cx="1931265" cy="1124534"/>
          </a:xfrm>
          <a:prstGeom prst="rect">
            <a:avLst/>
          </a:prstGeom>
          <a:noFill/>
          <a:ln>
            <a:noFill/>
          </a:ln>
        </p:spPr>
      </p:pic>
      <p:sp>
        <p:nvSpPr>
          <p:cNvPr id="180" name="Google Shape;180;p17"/>
          <p:cNvSpPr txBox="1">
            <a:spLocks noGrp="1"/>
          </p:cNvSpPr>
          <p:nvPr>
            <p:ph type="title"/>
          </p:nvPr>
        </p:nvSpPr>
        <p:spPr>
          <a:xfrm>
            <a:off x="45720" y="0"/>
            <a:ext cx="9022080" cy="81915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Inder"/>
              <a:buNone/>
            </a:pPr>
            <a:r>
              <a:rPr lang="en-US" sz="4000" b="1">
                <a:solidFill>
                  <a:schemeClr val="dk1"/>
                </a:solidFill>
                <a:latin typeface="Inder"/>
                <a:ea typeface="Inder"/>
                <a:cs typeface="Inder"/>
                <a:sym typeface="Inder"/>
              </a:rPr>
              <a:t>Behavior Expectation Rewards</a:t>
            </a:r>
            <a:endParaRPr sz="4000" b="1">
              <a:latin typeface="Inder"/>
              <a:ea typeface="Inder"/>
              <a:cs typeface="Inder"/>
              <a:sym typeface="Inder"/>
            </a:endParaRPr>
          </a:p>
        </p:txBody>
      </p:sp>
      <p:sp>
        <p:nvSpPr>
          <p:cNvPr id="181" name="Google Shape;181;p17"/>
          <p:cNvSpPr txBox="1"/>
          <p:nvPr/>
        </p:nvSpPr>
        <p:spPr>
          <a:xfrm flipH="1">
            <a:off x="1288236" y="1100163"/>
            <a:ext cx="6467475" cy="28007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Inder"/>
                <a:ea typeface="Inder"/>
                <a:cs typeface="Inder"/>
                <a:sym typeface="Inder"/>
              </a:rPr>
              <a:t>Student’s will earn AIM High points for positive behavior both in the classroom and on the playground.</a:t>
            </a:r>
            <a:endParaRPr/>
          </a:p>
          <a:p>
            <a:pPr marL="0" marR="0" lvl="0" indent="0" algn="ctr" rtl="0">
              <a:spcBef>
                <a:spcPts val="0"/>
              </a:spcBef>
              <a:spcAft>
                <a:spcPts val="0"/>
              </a:spcAft>
              <a:buNone/>
            </a:pPr>
            <a:r>
              <a:rPr lang="en-US" sz="2400">
                <a:solidFill>
                  <a:schemeClr val="dk1"/>
                </a:solidFill>
                <a:latin typeface="Inder"/>
                <a:ea typeface="Inder"/>
                <a:cs typeface="Inder"/>
                <a:sym typeface="Inder"/>
              </a:rPr>
              <a:t>Students will be able to redeem points to purchase DESK PETS!</a:t>
            </a:r>
            <a:endParaRPr/>
          </a:p>
          <a:p>
            <a:pPr marL="0" marR="0" lvl="0" indent="0" algn="ctr" rtl="0">
              <a:spcBef>
                <a:spcPts val="0"/>
              </a:spcBef>
              <a:spcAft>
                <a:spcPts val="0"/>
              </a:spcAft>
              <a:buNone/>
            </a:pPr>
            <a:endParaRPr sz="2800" b="1">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en-US" sz="2800" b="1">
                <a:solidFill>
                  <a:schemeClr val="dk1"/>
                </a:solidFill>
                <a:latin typeface="Century Gothic"/>
                <a:ea typeface="Century Gothic"/>
                <a:cs typeface="Century Gothic"/>
                <a:sym typeface="Century Gothic"/>
              </a:rPr>
              <a:t> </a:t>
            </a:r>
            <a:endParaRPr/>
          </a:p>
        </p:txBody>
      </p:sp>
      <p:sp>
        <p:nvSpPr>
          <p:cNvPr id="182" name="Google Shape;182;p17"/>
          <p:cNvSpPr/>
          <p:nvPr/>
        </p:nvSpPr>
        <p:spPr>
          <a:xfrm rot="10800000">
            <a:off x="-2" y="-2"/>
            <a:ext cx="9143999" cy="6858001"/>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40"/>
          <p:cNvSpPr txBox="1">
            <a:spLocks noGrp="1"/>
          </p:cNvSpPr>
          <p:nvPr>
            <p:ph type="title"/>
          </p:nvPr>
        </p:nvSpPr>
        <p:spPr>
          <a:xfrm>
            <a:off x="0" y="57151"/>
            <a:ext cx="9429750" cy="107632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Inder"/>
              <a:buNone/>
            </a:pPr>
            <a:r>
              <a:rPr lang="en-US" sz="3200" b="1">
                <a:latin typeface="Inder"/>
                <a:ea typeface="Inder"/>
                <a:cs typeface="Inder"/>
                <a:sym typeface="Inder"/>
              </a:rPr>
              <a:t>How does my student earn a Desk Pet?</a:t>
            </a:r>
            <a:endParaRPr sz="3200" b="1">
              <a:latin typeface="Inder"/>
              <a:ea typeface="Inder"/>
              <a:cs typeface="Inder"/>
              <a:sym typeface="Inder"/>
            </a:endParaRPr>
          </a:p>
        </p:txBody>
      </p:sp>
      <p:sp>
        <p:nvSpPr>
          <p:cNvPr id="188" name="Google Shape;188;p40"/>
          <p:cNvSpPr txBox="1"/>
          <p:nvPr/>
        </p:nvSpPr>
        <p:spPr>
          <a:xfrm flipH="1">
            <a:off x="276224" y="1133475"/>
            <a:ext cx="8612505" cy="3908762"/>
          </a:xfrm>
          <a:prstGeom prst="rect">
            <a:avLst/>
          </a:prstGeom>
          <a:noFill/>
          <a:ln>
            <a:noFill/>
          </a:ln>
        </p:spPr>
        <p:txBody>
          <a:bodyPr spcFirstLastPara="1" wrap="square" lIns="91425" tIns="45700" rIns="91425" bIns="45700" anchor="t" anchorCtr="0">
            <a:spAutoFit/>
          </a:bodyPr>
          <a:lstStyle/>
          <a:p>
            <a:pPr marL="457200" marR="0" lvl="0" indent="-349250" algn="l" rtl="0">
              <a:spcBef>
                <a:spcPts val="0"/>
              </a:spcBef>
              <a:spcAft>
                <a:spcPts val="0"/>
              </a:spcAft>
              <a:buClr>
                <a:srgbClr val="FF614D"/>
              </a:buClr>
              <a:buSzPts val="1900"/>
              <a:buFont typeface="Bree Serif"/>
              <a:buChar char="●"/>
            </a:pPr>
            <a:r>
              <a:rPr lang="en-US" sz="2000" dirty="0">
                <a:solidFill>
                  <a:schemeClr val="dk1"/>
                </a:solidFill>
                <a:latin typeface="Inder"/>
                <a:ea typeface="Inder"/>
                <a:cs typeface="Inder"/>
                <a:sym typeface="Inder"/>
              </a:rPr>
              <a:t>Follow directions quickly.</a:t>
            </a:r>
            <a:endParaRPr dirty="0"/>
          </a:p>
          <a:p>
            <a:pPr marL="457200" marR="0" lvl="0" indent="-349250" algn="l" rtl="0">
              <a:spcBef>
                <a:spcPts val="0"/>
              </a:spcBef>
              <a:spcAft>
                <a:spcPts val="0"/>
              </a:spcAft>
              <a:buClr>
                <a:srgbClr val="FF614D"/>
              </a:buClr>
              <a:buSzPts val="1900"/>
              <a:buFont typeface="Bree Serif"/>
              <a:buChar char="●"/>
            </a:pPr>
            <a:r>
              <a:rPr lang="en-US" sz="2000" dirty="0">
                <a:solidFill>
                  <a:schemeClr val="dk1"/>
                </a:solidFill>
                <a:latin typeface="Inder"/>
                <a:ea typeface="Inder"/>
                <a:cs typeface="Inder"/>
                <a:sym typeface="Inder"/>
              </a:rPr>
              <a:t>Be kind with words and actions.</a:t>
            </a:r>
            <a:endParaRPr dirty="0"/>
          </a:p>
          <a:p>
            <a:pPr marL="457200" marR="0" lvl="0" indent="-349250" algn="l" rtl="0">
              <a:spcBef>
                <a:spcPts val="0"/>
              </a:spcBef>
              <a:spcAft>
                <a:spcPts val="0"/>
              </a:spcAft>
              <a:buClr>
                <a:srgbClr val="FF614D"/>
              </a:buClr>
              <a:buSzPts val="1900"/>
              <a:buFont typeface="Bree Serif"/>
              <a:buChar char="●"/>
            </a:pPr>
            <a:r>
              <a:rPr lang="en-US" sz="2000" dirty="0">
                <a:solidFill>
                  <a:schemeClr val="dk1"/>
                </a:solidFill>
                <a:latin typeface="Inder"/>
                <a:ea typeface="Inder"/>
                <a:cs typeface="Inder"/>
                <a:sym typeface="Inder"/>
              </a:rPr>
              <a:t>Be ready to learn and have all necessary materials.</a:t>
            </a:r>
            <a:endParaRPr dirty="0"/>
          </a:p>
          <a:p>
            <a:pPr marL="457200" marR="0" lvl="0" indent="-349250" algn="l" rtl="0">
              <a:spcBef>
                <a:spcPts val="0"/>
              </a:spcBef>
              <a:spcAft>
                <a:spcPts val="0"/>
              </a:spcAft>
              <a:buClr>
                <a:srgbClr val="FF614D"/>
              </a:buClr>
              <a:buSzPts val="1900"/>
              <a:buFont typeface="Bree Serif"/>
              <a:buChar char="●"/>
            </a:pPr>
            <a:r>
              <a:rPr lang="en-US" sz="2000" dirty="0">
                <a:solidFill>
                  <a:schemeClr val="dk1"/>
                </a:solidFill>
                <a:latin typeface="Inder"/>
                <a:ea typeface="Inder"/>
                <a:cs typeface="Inder"/>
                <a:sym typeface="Inder"/>
              </a:rPr>
              <a:t>Stay focused in line. Stay distance and walk with a purpose.</a:t>
            </a:r>
            <a:endParaRPr dirty="0"/>
          </a:p>
          <a:p>
            <a:pPr marL="457200" marR="0" lvl="0" indent="-349250" algn="l" rtl="0">
              <a:spcBef>
                <a:spcPts val="0"/>
              </a:spcBef>
              <a:spcAft>
                <a:spcPts val="0"/>
              </a:spcAft>
              <a:buClr>
                <a:srgbClr val="FF614D"/>
              </a:buClr>
              <a:buSzPts val="1900"/>
              <a:buFont typeface="Bree Serif"/>
              <a:buChar char="●"/>
            </a:pPr>
            <a:r>
              <a:rPr lang="en-US" sz="2000" dirty="0">
                <a:solidFill>
                  <a:schemeClr val="dk1"/>
                </a:solidFill>
                <a:latin typeface="Inder"/>
                <a:ea typeface="Inder"/>
                <a:cs typeface="Inder"/>
                <a:sym typeface="Inder"/>
              </a:rPr>
              <a:t>Stay on task and complete class work.</a:t>
            </a:r>
            <a:endParaRPr dirty="0"/>
          </a:p>
          <a:p>
            <a:pPr marL="0" marR="0" lvl="0" indent="0" algn="ctr" rtl="0">
              <a:spcBef>
                <a:spcPts val="0"/>
              </a:spcBef>
              <a:spcAft>
                <a:spcPts val="0"/>
              </a:spcAft>
              <a:buNone/>
            </a:pPr>
            <a:endParaRPr sz="2000" b="1" dirty="0">
              <a:solidFill>
                <a:schemeClr val="dk1"/>
              </a:solidFill>
              <a:latin typeface="Inder"/>
              <a:ea typeface="Inder"/>
              <a:cs typeface="Inder"/>
              <a:sym typeface="Inder"/>
            </a:endParaRPr>
          </a:p>
          <a:p>
            <a:pPr marL="0" marR="0" lvl="0" indent="0" algn="ctr" rtl="0">
              <a:spcBef>
                <a:spcPts val="0"/>
              </a:spcBef>
              <a:spcAft>
                <a:spcPts val="0"/>
              </a:spcAft>
              <a:buNone/>
            </a:pPr>
            <a:r>
              <a:rPr lang="en-US" sz="2000" dirty="0">
                <a:solidFill>
                  <a:srgbClr val="424242"/>
                </a:solidFill>
                <a:latin typeface="Inder"/>
                <a:ea typeface="Inder"/>
                <a:cs typeface="Inder"/>
                <a:sym typeface="Inder"/>
              </a:rPr>
              <a:t>When students do these things, they can earn up to 25 points a week! “Marley’s Pet Shop” </a:t>
            </a:r>
            <a:endParaRPr dirty="0"/>
          </a:p>
          <a:p>
            <a:pPr marL="0" marR="0" lvl="0" indent="0" algn="ctr" rtl="0">
              <a:spcBef>
                <a:spcPts val="0"/>
              </a:spcBef>
              <a:spcAft>
                <a:spcPts val="0"/>
              </a:spcAft>
              <a:buNone/>
            </a:pPr>
            <a:r>
              <a:rPr lang="en-US" sz="2000" dirty="0">
                <a:solidFill>
                  <a:srgbClr val="424242"/>
                </a:solidFill>
                <a:latin typeface="Inder"/>
                <a:ea typeface="Inder"/>
                <a:cs typeface="Inder"/>
                <a:sym typeface="Inder"/>
              </a:rPr>
              <a:t>will be each month. </a:t>
            </a:r>
            <a:endParaRPr dirty="0"/>
          </a:p>
          <a:p>
            <a:pPr marL="0" marR="0" lvl="0" indent="0" algn="ctr" rtl="0">
              <a:spcBef>
                <a:spcPts val="0"/>
              </a:spcBef>
              <a:spcAft>
                <a:spcPts val="0"/>
              </a:spcAft>
              <a:buNone/>
            </a:pPr>
            <a:r>
              <a:rPr lang="en-US" sz="2000" dirty="0">
                <a:solidFill>
                  <a:srgbClr val="424242"/>
                </a:solidFill>
                <a:latin typeface="Inder"/>
                <a:ea typeface="Inder"/>
                <a:cs typeface="Inder"/>
                <a:sym typeface="Inder"/>
              </a:rPr>
              <a:t>Students can buy; pets, accessories, food for their pets, and supplies to build their pet’s habitat.</a:t>
            </a:r>
            <a:endParaRPr sz="2000" b="1" dirty="0">
              <a:solidFill>
                <a:schemeClr val="dk1"/>
              </a:solidFill>
              <a:latin typeface="Inder"/>
              <a:ea typeface="Inder"/>
              <a:cs typeface="Inder"/>
              <a:sym typeface="Inder"/>
            </a:endParaRPr>
          </a:p>
          <a:p>
            <a:pPr marL="0" marR="0" lvl="0" indent="0" algn="ctr" rtl="0">
              <a:spcBef>
                <a:spcPts val="0"/>
              </a:spcBef>
              <a:spcAft>
                <a:spcPts val="0"/>
              </a:spcAft>
              <a:buNone/>
            </a:pPr>
            <a:r>
              <a:rPr lang="en-US" sz="2800" b="1" dirty="0">
                <a:solidFill>
                  <a:schemeClr val="dk1"/>
                </a:solidFill>
                <a:latin typeface="Century Gothic"/>
                <a:ea typeface="Century Gothic"/>
                <a:cs typeface="Century Gothic"/>
                <a:sym typeface="Century Gothic"/>
              </a:rPr>
              <a:t> </a:t>
            </a:r>
            <a:endParaRPr dirty="0"/>
          </a:p>
        </p:txBody>
      </p:sp>
      <p:sp>
        <p:nvSpPr>
          <p:cNvPr id="189" name="Google Shape;189;p40"/>
          <p:cNvSpPr/>
          <p:nvPr/>
        </p:nvSpPr>
        <p:spPr>
          <a:xfrm rot="10800000">
            <a:off x="0" y="0"/>
            <a:ext cx="9144000"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0" name="Google Shape;190;p40" descr="A picture containing text, clock&#10;&#10;Description automatically generated"/>
          <p:cNvPicPr preferRelativeResize="0"/>
          <p:nvPr/>
        </p:nvPicPr>
        <p:blipFill rotWithShape="1">
          <a:blip r:embed="rId3">
            <a:alphaModFix/>
          </a:blip>
          <a:srcRect/>
          <a:stretch/>
        </p:blipFill>
        <p:spPr>
          <a:xfrm rot="1122622">
            <a:off x="6190014" y="4852716"/>
            <a:ext cx="1612111" cy="1627369"/>
          </a:xfrm>
          <a:prstGeom prst="rect">
            <a:avLst/>
          </a:prstGeom>
          <a:noFill/>
          <a:ln>
            <a:noFill/>
          </a:ln>
        </p:spPr>
      </p:pic>
      <p:pic>
        <p:nvPicPr>
          <p:cNvPr id="191" name="Google Shape;191;p40" descr="A picture containing text, clock&#10;&#10;Description automatically generated"/>
          <p:cNvPicPr preferRelativeResize="0"/>
          <p:nvPr/>
        </p:nvPicPr>
        <p:blipFill rotWithShape="1">
          <a:blip r:embed="rId3">
            <a:alphaModFix/>
          </a:blip>
          <a:srcRect/>
          <a:stretch/>
        </p:blipFill>
        <p:spPr>
          <a:xfrm rot="-646678">
            <a:off x="790027" y="4893534"/>
            <a:ext cx="1600181" cy="1615325"/>
          </a:xfrm>
          <a:prstGeom prst="rect">
            <a:avLst/>
          </a:prstGeom>
          <a:noFill/>
          <a:ln>
            <a:noFill/>
          </a:ln>
        </p:spPr>
      </p:pic>
      <p:pic>
        <p:nvPicPr>
          <p:cNvPr id="192" name="Google Shape;192;p40"/>
          <p:cNvPicPr preferRelativeResize="0"/>
          <p:nvPr/>
        </p:nvPicPr>
        <p:blipFill rotWithShape="1">
          <a:blip r:embed="rId4">
            <a:alphaModFix/>
          </a:blip>
          <a:srcRect/>
          <a:stretch/>
        </p:blipFill>
        <p:spPr>
          <a:xfrm>
            <a:off x="2527129" y="4524187"/>
            <a:ext cx="3258005" cy="2057687"/>
          </a:xfrm>
          <a:prstGeom prst="rect">
            <a:avLst/>
          </a:prstGeom>
          <a:noFill/>
          <a:ln>
            <a:noFill/>
          </a:ln>
        </p:spPr>
      </p:pic>
    </p:spTree>
  </p:cSld>
  <p:clrMapOvr>
    <a:masterClrMapping/>
  </p:clrMapOvr>
  <p:transition spd="slow">
    <p:split orient="vert"/>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7258</TotalTime>
  <Words>1662</Words>
  <Application>Microsoft Office PowerPoint</Application>
  <PresentationFormat>On-screen Show (4:3)</PresentationFormat>
  <Paragraphs>240</Paragraphs>
  <Slides>30</Slides>
  <Notes>27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Inder</vt:lpstr>
      <vt:lpstr>Arial</vt:lpstr>
      <vt:lpstr>Calibri</vt:lpstr>
      <vt:lpstr>Century Gothic</vt:lpstr>
      <vt:lpstr>Noto Sans Symbols</vt:lpstr>
      <vt:lpstr>Wingdings</vt:lpstr>
      <vt:lpstr>Bree Serif</vt:lpstr>
      <vt:lpstr>Quattrocento Sans</vt:lpstr>
      <vt:lpstr>Comic Sans MS</vt:lpstr>
      <vt:lpstr>Office Theme</vt:lpstr>
      <vt:lpstr>Office Theme</vt:lpstr>
      <vt:lpstr>PowerPoint Presentation</vt:lpstr>
      <vt:lpstr>About Me</vt:lpstr>
      <vt:lpstr>Expectations</vt:lpstr>
      <vt:lpstr>               Homework</vt:lpstr>
      <vt:lpstr>                                    Daily Homework</vt:lpstr>
      <vt:lpstr>School Wide Behavior Expectations</vt:lpstr>
      <vt:lpstr>Incident Logs</vt:lpstr>
      <vt:lpstr>Behavior Expectation Rewards</vt:lpstr>
      <vt:lpstr>How does my student earn a Desk Pet?</vt:lpstr>
      <vt:lpstr>PowerPoint Presentation</vt:lpstr>
      <vt:lpstr>Classwork</vt:lpstr>
      <vt:lpstr>Grading Policy</vt:lpstr>
      <vt:lpstr>Grading Scale</vt:lpstr>
      <vt:lpstr>PowerPoint Presentation</vt:lpstr>
      <vt:lpstr>Pick Up</vt:lpstr>
      <vt:lpstr>PowerPoint Presentation</vt:lpstr>
      <vt:lpstr>Absences</vt:lpstr>
      <vt:lpstr>Student Recognition</vt:lpstr>
      <vt:lpstr>School Wide Parties</vt:lpstr>
      <vt:lpstr>Birthdays  </vt:lpstr>
      <vt:lpstr>School Supplies</vt:lpstr>
      <vt:lpstr>Classroom Donations</vt:lpstr>
      <vt:lpstr> McGraw-Hill Reading Wonders </vt:lpstr>
      <vt:lpstr>Math Curriculum Savvas Envision Math</vt:lpstr>
      <vt:lpstr>Other Core Subjects  -English Language Development (ELD)​ Remediation, Intervention &amp; Enrichment​  Social Studies- Houghton Mifflin-NGSS​ - NGSS Science- TWIG Secon Step- Thursdays(Teach coping skills and how to solve problems) - P.E. – Appropriate shoes​ - Music- Once a week​ -Library- Once every other week </vt:lpstr>
      <vt:lpstr>Second Step</vt:lpstr>
      <vt:lpstr>Field Trips 24-25  Track C Fall-November Ralph B. Clark Interpretive Center Spring-May Heritage Museum of Orange County    </vt:lpstr>
      <vt:lpstr>    PTO Please join the PTO  Funds help with field trips and other activities.  Forms to join will be sent home!!! Please join their Facebook and Instagram pages for information</vt:lpstr>
      <vt:lpstr>Goals for the Year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Conway</dc:creator>
  <cp:lastModifiedBy>Novick, Jennifer</cp:lastModifiedBy>
  <cp:revision>14</cp:revision>
  <dcterms:created xsi:type="dcterms:W3CDTF">2005-09-09T01:29:35Z</dcterms:created>
  <dcterms:modified xsi:type="dcterms:W3CDTF">2024-07-24T22:26:26Z</dcterms:modified>
</cp:coreProperties>
</file>