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</p:sldIdLst>
  <p:sldSz cx="7772400" cy="100584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98C"/>
    <a:srgbClr val="77FB61"/>
    <a:srgbClr val="080DC8"/>
    <a:srgbClr val="0E007E"/>
    <a:srgbClr val="8E87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46" d="100"/>
          <a:sy n="46" d="100"/>
        </p:scale>
        <p:origin x="208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AA12-9E4B-408C-AFDE-7A6EAB1884F6}" type="datetimeFigureOut">
              <a:rPr lang="en-US" smtClean="0"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64F0-79DE-42AF-8830-DFDAF9E5D1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974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AA12-9E4B-408C-AFDE-7A6EAB1884F6}" type="datetimeFigureOut">
              <a:rPr lang="en-US" smtClean="0"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64F0-79DE-42AF-8830-DFDAF9E5D1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78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AA12-9E4B-408C-AFDE-7A6EAB1884F6}" type="datetimeFigureOut">
              <a:rPr lang="en-US" smtClean="0"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64F0-79DE-42AF-8830-DFDAF9E5D1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344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AA12-9E4B-408C-AFDE-7A6EAB1884F6}" type="datetimeFigureOut">
              <a:rPr lang="en-US" smtClean="0"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64F0-79DE-42AF-8830-DFDAF9E5D1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855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AA12-9E4B-408C-AFDE-7A6EAB1884F6}" type="datetimeFigureOut">
              <a:rPr lang="en-US" smtClean="0"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64F0-79DE-42AF-8830-DFDAF9E5D1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198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AA12-9E4B-408C-AFDE-7A6EAB1884F6}" type="datetimeFigureOut">
              <a:rPr lang="en-US" smtClean="0"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64F0-79DE-42AF-8830-DFDAF9E5D1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102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AA12-9E4B-408C-AFDE-7A6EAB1884F6}" type="datetimeFigureOut">
              <a:rPr lang="en-US" smtClean="0"/>
              <a:t>8/4/2020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64F0-79DE-42AF-8830-DFDAF9E5D1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669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AA12-9E4B-408C-AFDE-7A6EAB1884F6}" type="datetimeFigureOut">
              <a:rPr lang="en-US" smtClean="0"/>
              <a:t>8/4/2020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64F0-79DE-42AF-8830-DFDAF9E5D1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84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AA12-9E4B-408C-AFDE-7A6EAB1884F6}" type="datetimeFigureOut">
              <a:rPr lang="en-US" smtClean="0"/>
              <a:t>8/4/2020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64F0-79DE-42AF-8830-DFDAF9E5D1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291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AA12-9E4B-408C-AFDE-7A6EAB1884F6}" type="datetimeFigureOut">
              <a:rPr lang="en-US" smtClean="0"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64F0-79DE-42AF-8830-DFDAF9E5D1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772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2AA12-9E4B-408C-AFDE-7A6EAB1884F6}" type="datetimeFigureOut">
              <a:rPr lang="en-US" smtClean="0"/>
              <a:t>8/4/2020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4F64F0-79DE-42AF-8830-DFDAF9E5D1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516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2AA12-9E4B-408C-AFDE-7A6EAB1884F6}" type="datetimeFigureOut">
              <a:rPr lang="en-US" smtClean="0"/>
              <a:t>8/4/2020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F64F0-79DE-42AF-8830-DFDAF9E5D1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378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" r="1183"/>
          <a:stretch/>
        </p:blipFill>
        <p:spPr>
          <a:xfrm>
            <a:off x="-128398" y="58504"/>
            <a:ext cx="7772400" cy="99998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724005">
            <a:off x="3497390" y="448965"/>
            <a:ext cx="32697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omic Sans MS" panose="030F0702030302020204" pitchFamily="66" charset="0"/>
              </a:rPr>
              <a:t>Mrs. Shiba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C4F09C-0BA2-4291-B380-17215ABE2745}"/>
              </a:ext>
            </a:extLst>
          </p:cNvPr>
          <p:cNvSpPr txBox="1"/>
          <p:nvPr/>
        </p:nvSpPr>
        <p:spPr>
          <a:xfrm>
            <a:off x="505411" y="3264886"/>
            <a:ext cx="32523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I’ve been married for 36 years, have two grown children and an adorable grandson.  I have a dog named Cooper, who is very spoiled.  He loves his walks, goodies and to fetch toys. Our classroom is the University of Oregon. Our Cheer:</a:t>
            </a:r>
          </a:p>
          <a:p>
            <a:r>
              <a:rPr lang="en-US" dirty="0"/>
              <a:t>We are(2claps) Oregon</a:t>
            </a:r>
          </a:p>
          <a:p>
            <a:r>
              <a:rPr lang="en-US" dirty="0"/>
              <a:t>We are(2claps)the Ducks</a:t>
            </a:r>
          </a:p>
          <a:p>
            <a:r>
              <a:rPr lang="en-US" dirty="0"/>
              <a:t>We are college bound, </a:t>
            </a:r>
            <a:r>
              <a:rPr lang="en-US" dirty="0" err="1"/>
              <a:t>Orrrregon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D17FC6-D885-4527-B262-9BD617C9B69E}"/>
              </a:ext>
            </a:extLst>
          </p:cNvPr>
          <p:cNvSpPr txBox="1"/>
          <p:nvPr/>
        </p:nvSpPr>
        <p:spPr>
          <a:xfrm>
            <a:off x="4378036" y="3089563"/>
            <a:ext cx="3120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Janelle_Shiba@chino.k12.ca.us</a:t>
            </a:r>
          </a:p>
          <a:p>
            <a:endParaRPr 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D30C0F-14DA-4D69-BDC5-1CECEB32450C}"/>
              </a:ext>
            </a:extLst>
          </p:cNvPr>
          <p:cNvSpPr txBox="1"/>
          <p:nvPr/>
        </p:nvSpPr>
        <p:spPr>
          <a:xfrm>
            <a:off x="518984" y="7104464"/>
            <a:ext cx="3482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 have a BA in Business from CSUF and I completed my teaching credential through The University of LaVerne.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9A834C-8E3E-47D7-B29D-E5C1A9AE0485}"/>
              </a:ext>
            </a:extLst>
          </p:cNvPr>
          <p:cNvSpPr txBox="1"/>
          <p:nvPr/>
        </p:nvSpPr>
        <p:spPr>
          <a:xfrm>
            <a:off x="4320000" y="6485859"/>
            <a:ext cx="285593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600" dirty="0"/>
              <a:t>Teaching </a:t>
            </a:r>
            <a:r>
              <a:rPr lang="en-US" sz="1600" dirty="0">
                <a:sym typeface="Wingdings" panose="05000000000000000000" pitchFamily="2" charset="2"/>
              </a:rPr>
              <a:t>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600" dirty="0">
                <a:sym typeface="Wingdings" panose="05000000000000000000" pitchFamily="2" charset="2"/>
              </a:rPr>
              <a:t>Family time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600" dirty="0">
                <a:sym typeface="Wingdings" panose="05000000000000000000" pitchFamily="2" charset="2"/>
              </a:rPr>
              <a:t>Going to the beach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sym typeface="Wingdings" panose="05000000000000000000" pitchFamily="2" charset="2"/>
              </a:rPr>
              <a:t>  Flair pens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>
                <a:sym typeface="Wingdings" panose="05000000000000000000" pitchFamily="2" charset="2"/>
              </a:rPr>
              <a:t>  Reading-mysteries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600" dirty="0"/>
              <a:t>Chocolate with caramel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1600" dirty="0"/>
              <a:t>Target, Michaels, Hobby Lobby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3CABE11-5727-4F44-94E2-4B7093BB93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604961" y="3667116"/>
            <a:ext cx="2286011" cy="24175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7A6413-4D04-4581-92ED-023F413548B0}"/>
              </a:ext>
            </a:extLst>
          </p:cNvPr>
          <p:cNvSpPr txBox="1"/>
          <p:nvPr/>
        </p:nvSpPr>
        <p:spPr>
          <a:xfrm>
            <a:off x="858982" y="9014939"/>
            <a:ext cx="57246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To join REMIND please text 81010; then text message @ducks20202. Please check out my webpage on the Cattle Home </a:t>
            </a:r>
            <a:r>
              <a:rPr lang="en-US" sz="1600"/>
              <a:t>page for </a:t>
            </a:r>
            <a:r>
              <a:rPr lang="en-US" sz="1600" dirty="0"/>
              <a:t>up to </a:t>
            </a:r>
            <a:r>
              <a:rPr lang="en-US" sz="1600"/>
              <a:t>date information.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172353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479</TotalTime>
  <Words>154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Harris, Amanda M. (HW)</dc:creator>
  <cp:lastModifiedBy>Shiba, Janelle</cp:lastModifiedBy>
  <cp:revision>35</cp:revision>
  <dcterms:created xsi:type="dcterms:W3CDTF">2017-11-04T23:41:07Z</dcterms:created>
  <dcterms:modified xsi:type="dcterms:W3CDTF">2020-08-05T02:50:45Z</dcterms:modified>
</cp:coreProperties>
</file>