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772400" cy="100584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7D9CA6"/>
    <a:srgbClr val="7EA2AA"/>
    <a:srgbClr val="ADE4E2"/>
    <a:srgbClr val="92BBC0"/>
    <a:srgbClr val="76D6FF"/>
    <a:srgbClr val="FF8AD8"/>
    <a:srgbClr val="73FB79"/>
    <a:srgbClr val="FF9300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FDF03-5745-4F8B-A557-57DB360A445A}" v="1" dt="2024-08-01T01:58:33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5"/>
    <p:restoredTop sz="94656"/>
  </p:normalViewPr>
  <p:slideViewPr>
    <p:cSldViewPr snapToGrid="0" snapToObjects="1">
      <p:cViewPr varScale="1">
        <p:scale>
          <a:sx n="51" d="100"/>
          <a:sy n="51" d="100"/>
        </p:scale>
        <p:origin x="176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rez, Ileana" userId="d391072f-8864-45ce-9296-d277ac2eed93" providerId="ADAL" clId="{BF8FDF03-5745-4F8B-A557-57DB360A445A}"/>
    <pc:docChg chg="undo custSel modSld modNotesMaster">
      <pc:chgData name="Juarez, Ileana" userId="d391072f-8864-45ce-9296-d277ac2eed93" providerId="ADAL" clId="{BF8FDF03-5745-4F8B-A557-57DB360A445A}" dt="2024-08-01T01:58:33.635" v="38"/>
      <pc:docMkLst>
        <pc:docMk/>
      </pc:docMkLst>
      <pc:sldChg chg="addSp delSp modSp mod">
        <pc:chgData name="Juarez, Ileana" userId="d391072f-8864-45ce-9296-d277ac2eed93" providerId="ADAL" clId="{BF8FDF03-5745-4F8B-A557-57DB360A445A}" dt="2024-08-01T01:58:23.926" v="37" actId="14100"/>
        <pc:sldMkLst>
          <pc:docMk/>
          <pc:sldMk cId="1372820942" sldId="256"/>
        </pc:sldMkLst>
        <pc:spChg chg="add del mod">
          <ac:chgData name="Juarez, Ileana" userId="d391072f-8864-45ce-9296-d277ac2eed93" providerId="ADAL" clId="{BF8FDF03-5745-4F8B-A557-57DB360A445A}" dt="2024-08-01T01:57:56.295" v="36" actId="20577"/>
          <ac:spMkLst>
            <pc:docMk/>
            <pc:sldMk cId="1372820942" sldId="256"/>
            <ac:spMk id="75" creationId="{0C621AA9-1C97-E34F-BA86-B1510316D060}"/>
          </ac:spMkLst>
        </pc:spChg>
        <pc:spChg chg="mod">
          <ac:chgData name="Juarez, Ileana" userId="d391072f-8864-45ce-9296-d277ac2eed93" providerId="ADAL" clId="{BF8FDF03-5745-4F8B-A557-57DB360A445A}" dt="2024-08-01T01:57:38.851" v="18" actId="20577"/>
          <ac:spMkLst>
            <pc:docMk/>
            <pc:sldMk cId="1372820942" sldId="256"/>
            <ac:spMk id="76" creationId="{8768E8F7-575B-0740-8F9E-7F6B7BCC5A2F}"/>
          </ac:spMkLst>
        </pc:spChg>
        <pc:picChg chg="mod">
          <ac:chgData name="Juarez, Ileana" userId="d391072f-8864-45ce-9296-d277ac2eed93" providerId="ADAL" clId="{BF8FDF03-5745-4F8B-A557-57DB360A445A}" dt="2024-08-01T01:57:45.503" v="21" actId="1076"/>
          <ac:picMkLst>
            <pc:docMk/>
            <pc:sldMk cId="1372820942" sldId="256"/>
            <ac:picMk id="78" creationId="{4BAE1464-88A5-2C4A-9681-A38B88062584}"/>
          </ac:picMkLst>
        </pc:picChg>
        <pc:picChg chg="add del">
          <ac:chgData name="Juarez, Ileana" userId="d391072f-8864-45ce-9296-d277ac2eed93" providerId="ADAL" clId="{BF8FDF03-5745-4F8B-A557-57DB360A445A}" dt="2024-08-01T01:57:39.461" v="19" actId="478"/>
          <ac:picMkLst>
            <pc:docMk/>
            <pc:sldMk cId="1372820942" sldId="256"/>
            <ac:picMk id="92" creationId="{23B8F471-BDFF-0D48-9D33-6B2932200264}"/>
          </ac:picMkLst>
        </pc:picChg>
        <pc:picChg chg="mod">
          <ac:chgData name="Juarez, Ileana" userId="d391072f-8864-45ce-9296-d277ac2eed93" providerId="ADAL" clId="{BF8FDF03-5745-4F8B-A557-57DB360A445A}" dt="2024-08-01T01:58:23.926" v="37" actId="14100"/>
          <ac:picMkLst>
            <pc:docMk/>
            <pc:sldMk cId="1372820942" sldId="256"/>
            <ac:picMk id="141" creationId="{86C31969-0AA9-7B4C-8FA0-A361A7E0DBD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672" cy="470197"/>
          </a:xfrm>
          <a:prstGeom prst="rect">
            <a:avLst/>
          </a:prstGeom>
        </p:spPr>
        <p:txBody>
          <a:bodyPr vert="horz" lIns="89088" tIns="44544" rIns="89088" bIns="44544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088" y="1"/>
            <a:ext cx="3076672" cy="470197"/>
          </a:xfrm>
          <a:prstGeom prst="rect">
            <a:avLst/>
          </a:prstGeom>
        </p:spPr>
        <p:txBody>
          <a:bodyPr vert="horz" lIns="89088" tIns="44544" rIns="89088" bIns="44544" rtlCol="0"/>
          <a:lstStyle>
            <a:lvl1pPr algn="r">
              <a:defRPr sz="1100"/>
            </a:lvl1pPr>
          </a:lstStyle>
          <a:p>
            <a:fld id="{4757FD9B-B93F-4431-B060-DAE68426278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1173163"/>
            <a:ext cx="244792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088" tIns="44544" rIns="89088" bIns="445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39" y="4517299"/>
            <a:ext cx="5678824" cy="3694841"/>
          </a:xfrm>
          <a:prstGeom prst="rect">
            <a:avLst/>
          </a:prstGeom>
        </p:spPr>
        <p:txBody>
          <a:bodyPr vert="horz" lIns="89088" tIns="44544" rIns="89088" bIns="445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5106"/>
            <a:ext cx="3076672" cy="470196"/>
          </a:xfrm>
          <a:prstGeom prst="rect">
            <a:avLst/>
          </a:prstGeom>
        </p:spPr>
        <p:txBody>
          <a:bodyPr vert="horz" lIns="89088" tIns="44544" rIns="89088" bIns="44544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088" y="8915106"/>
            <a:ext cx="3076672" cy="470196"/>
          </a:xfrm>
          <a:prstGeom prst="rect">
            <a:avLst/>
          </a:prstGeom>
        </p:spPr>
        <p:txBody>
          <a:bodyPr vert="horz" lIns="89088" tIns="44544" rIns="89088" bIns="44544" rtlCol="0" anchor="b"/>
          <a:lstStyle>
            <a:lvl1pPr algn="r">
              <a:defRPr sz="1100"/>
            </a:lvl1pPr>
          </a:lstStyle>
          <a:p>
            <a:fld id="{21CB4A28-0DA3-4A3B-A7FD-8F0203A1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1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5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7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6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1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5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7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B79AD-FE46-C149-A7A5-0BF47FB3C2C8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0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ino.k12.ca.us/Domain/484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4BAE1464-88A5-2C4A-9681-A38B88062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7269" y="-651524"/>
            <a:ext cx="9479664" cy="1078851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6B6920A-E58F-5749-8E4D-F49297677C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17093" y="3474007"/>
            <a:ext cx="1625326" cy="1542709"/>
          </a:xfrm>
          <a:prstGeom prst="ellipse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56A8974E-7E06-B546-953D-770E1A2BC341}"/>
              </a:ext>
            </a:extLst>
          </p:cNvPr>
          <p:cNvSpPr/>
          <p:nvPr/>
        </p:nvSpPr>
        <p:spPr>
          <a:xfrm>
            <a:off x="7449224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0B3AC0-FCDD-EB42-874B-9620ABD5B174}"/>
              </a:ext>
            </a:extLst>
          </p:cNvPr>
          <p:cNvSpPr txBox="1"/>
          <p:nvPr/>
        </p:nvSpPr>
        <p:spPr>
          <a:xfrm>
            <a:off x="39184" y="2668534"/>
            <a:ext cx="3546083" cy="461665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GThatsANoFromMe Medium" panose="02000603000000000000" pitchFamily="2" charset="0"/>
              </a:rPr>
              <a:t>Mrs. Juarez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FBB060-A768-8346-AB5D-1412C3E5A86E}"/>
              </a:ext>
            </a:extLst>
          </p:cNvPr>
          <p:cNvSpPr/>
          <p:nvPr/>
        </p:nvSpPr>
        <p:spPr>
          <a:xfrm>
            <a:off x="2975699" y="286340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149DB6-2CEE-DC4A-BCBD-0FEDC14ECC87}"/>
              </a:ext>
            </a:extLst>
          </p:cNvPr>
          <p:cNvSpPr/>
          <p:nvPr/>
        </p:nvSpPr>
        <p:spPr>
          <a:xfrm>
            <a:off x="3257717" y="286340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26029E-633F-574F-B1B5-61CB38B1E6C7}"/>
              </a:ext>
            </a:extLst>
          </p:cNvPr>
          <p:cNvSpPr/>
          <p:nvPr/>
        </p:nvSpPr>
        <p:spPr>
          <a:xfrm>
            <a:off x="3536560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C2A94F-8BFF-064A-A5C1-52038D9FD9C2}"/>
              </a:ext>
            </a:extLst>
          </p:cNvPr>
          <p:cNvSpPr/>
          <p:nvPr/>
        </p:nvSpPr>
        <p:spPr>
          <a:xfrm>
            <a:off x="3815403" y="286340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225471-5EF8-664E-8266-87E4FDD9D7EE}"/>
              </a:ext>
            </a:extLst>
          </p:cNvPr>
          <p:cNvSpPr/>
          <p:nvPr/>
        </p:nvSpPr>
        <p:spPr>
          <a:xfrm>
            <a:off x="4094246" y="286340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F465F4D-01F8-044B-B772-E5DCB6BE48EC}"/>
              </a:ext>
            </a:extLst>
          </p:cNvPr>
          <p:cNvSpPr/>
          <p:nvPr/>
        </p:nvSpPr>
        <p:spPr>
          <a:xfrm>
            <a:off x="4373089" y="286340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019EFB-B305-734A-A2E7-4E2FCA9942DB}"/>
              </a:ext>
            </a:extLst>
          </p:cNvPr>
          <p:cNvSpPr/>
          <p:nvPr/>
        </p:nvSpPr>
        <p:spPr>
          <a:xfrm>
            <a:off x="4651932" y="286340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1EA3CEF-2CF6-7A4C-9DFC-175D10667CE6}"/>
              </a:ext>
            </a:extLst>
          </p:cNvPr>
          <p:cNvSpPr/>
          <p:nvPr/>
        </p:nvSpPr>
        <p:spPr>
          <a:xfrm>
            <a:off x="4933950" y="286340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D61FB9A-833B-6A44-AC3F-6133FA576F5C}"/>
              </a:ext>
            </a:extLst>
          </p:cNvPr>
          <p:cNvSpPr/>
          <p:nvPr/>
        </p:nvSpPr>
        <p:spPr>
          <a:xfrm>
            <a:off x="5211768" y="286340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0DF74A-6181-5147-8708-F08935A4C356}"/>
              </a:ext>
            </a:extLst>
          </p:cNvPr>
          <p:cNvSpPr/>
          <p:nvPr/>
        </p:nvSpPr>
        <p:spPr>
          <a:xfrm>
            <a:off x="5489586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CECB63-353E-9E4F-9AC0-AA4EDA7FC3F3}"/>
              </a:ext>
            </a:extLst>
          </p:cNvPr>
          <p:cNvSpPr/>
          <p:nvPr/>
        </p:nvSpPr>
        <p:spPr>
          <a:xfrm>
            <a:off x="5770479" y="286340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9C2217B-231C-A042-8DC5-051C50DDF643}"/>
              </a:ext>
            </a:extLst>
          </p:cNvPr>
          <p:cNvSpPr/>
          <p:nvPr/>
        </p:nvSpPr>
        <p:spPr>
          <a:xfrm>
            <a:off x="6051372" y="286340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6CDE16-DC76-9446-B091-D38DA2A8BFEB}"/>
              </a:ext>
            </a:extLst>
          </p:cNvPr>
          <p:cNvSpPr/>
          <p:nvPr/>
        </p:nvSpPr>
        <p:spPr>
          <a:xfrm>
            <a:off x="6332265" y="286340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05A3D6B-1A9D-3346-92A2-B9034FE05C2F}"/>
              </a:ext>
            </a:extLst>
          </p:cNvPr>
          <p:cNvSpPr/>
          <p:nvPr/>
        </p:nvSpPr>
        <p:spPr>
          <a:xfrm>
            <a:off x="6613158" y="286340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BEA9D3-5CD1-2B48-B36F-0EC0E744B234}"/>
              </a:ext>
            </a:extLst>
          </p:cNvPr>
          <p:cNvSpPr/>
          <p:nvPr/>
        </p:nvSpPr>
        <p:spPr>
          <a:xfrm>
            <a:off x="6894051" y="286340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0D7FFF-6E19-6244-8E04-37679B633262}"/>
              </a:ext>
            </a:extLst>
          </p:cNvPr>
          <p:cNvSpPr/>
          <p:nvPr/>
        </p:nvSpPr>
        <p:spPr>
          <a:xfrm>
            <a:off x="7171769" y="286340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B02C0A-565A-324D-96E2-B845B7C4161E}"/>
              </a:ext>
            </a:extLst>
          </p:cNvPr>
          <p:cNvSpPr/>
          <p:nvPr/>
        </p:nvSpPr>
        <p:spPr>
          <a:xfrm>
            <a:off x="4530372" y="6829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9C4E9B-F80C-054F-BBBB-9AE3E4A4C1E3}"/>
              </a:ext>
            </a:extLst>
          </p:cNvPr>
          <p:cNvSpPr/>
          <p:nvPr/>
        </p:nvSpPr>
        <p:spPr>
          <a:xfrm>
            <a:off x="56847" y="59146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D6DD47D-A3CA-AB4E-9F82-D16A24A11DB5}"/>
              </a:ext>
            </a:extLst>
          </p:cNvPr>
          <p:cNvSpPr/>
          <p:nvPr/>
        </p:nvSpPr>
        <p:spPr>
          <a:xfrm>
            <a:off x="338865" y="68290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49495D8-3777-9E42-AE42-DEC81C9C483E}"/>
              </a:ext>
            </a:extLst>
          </p:cNvPr>
          <p:cNvSpPr/>
          <p:nvPr/>
        </p:nvSpPr>
        <p:spPr>
          <a:xfrm>
            <a:off x="617708" y="6829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3E6940-1DEB-4843-8025-7C7069E22F4D}"/>
              </a:ext>
            </a:extLst>
          </p:cNvPr>
          <p:cNvSpPr/>
          <p:nvPr/>
        </p:nvSpPr>
        <p:spPr>
          <a:xfrm>
            <a:off x="896551" y="68290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44B38C8-3D52-8443-BCE9-5673BE5E4A2D}"/>
              </a:ext>
            </a:extLst>
          </p:cNvPr>
          <p:cNvSpPr/>
          <p:nvPr/>
        </p:nvSpPr>
        <p:spPr>
          <a:xfrm>
            <a:off x="1175394" y="68290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A4097FA-8305-C749-A753-5D64272024D3}"/>
              </a:ext>
            </a:extLst>
          </p:cNvPr>
          <p:cNvSpPr/>
          <p:nvPr/>
        </p:nvSpPr>
        <p:spPr>
          <a:xfrm>
            <a:off x="1454237" y="68290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C6BCF23-BA95-0047-BDE4-4EF6FC69E7C7}"/>
              </a:ext>
            </a:extLst>
          </p:cNvPr>
          <p:cNvSpPr/>
          <p:nvPr/>
        </p:nvSpPr>
        <p:spPr>
          <a:xfrm>
            <a:off x="1733080" y="68290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6618CD0-2C0C-994E-89B8-2B16535ED0F2}"/>
              </a:ext>
            </a:extLst>
          </p:cNvPr>
          <p:cNvSpPr/>
          <p:nvPr/>
        </p:nvSpPr>
        <p:spPr>
          <a:xfrm>
            <a:off x="2015098" y="68290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D91E336-1179-A44E-B7DF-A768C1D3F5ED}"/>
              </a:ext>
            </a:extLst>
          </p:cNvPr>
          <p:cNvSpPr/>
          <p:nvPr/>
        </p:nvSpPr>
        <p:spPr>
          <a:xfrm>
            <a:off x="2292916" y="68290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A38B54-A4FD-1A4B-BBE4-906C1B15B65D}"/>
              </a:ext>
            </a:extLst>
          </p:cNvPr>
          <p:cNvSpPr/>
          <p:nvPr/>
        </p:nvSpPr>
        <p:spPr>
          <a:xfrm>
            <a:off x="2570734" y="6829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26ED80-71A8-354C-B1F9-32D05C60D022}"/>
              </a:ext>
            </a:extLst>
          </p:cNvPr>
          <p:cNvSpPr/>
          <p:nvPr/>
        </p:nvSpPr>
        <p:spPr>
          <a:xfrm>
            <a:off x="2851627" y="68290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4EB8CC-CD0F-CC43-A566-15A8818D754C}"/>
              </a:ext>
            </a:extLst>
          </p:cNvPr>
          <p:cNvSpPr/>
          <p:nvPr/>
        </p:nvSpPr>
        <p:spPr>
          <a:xfrm>
            <a:off x="3132520" y="68290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BA64AAA-1C5F-B549-9573-A418DACCA712}"/>
              </a:ext>
            </a:extLst>
          </p:cNvPr>
          <p:cNvSpPr/>
          <p:nvPr/>
        </p:nvSpPr>
        <p:spPr>
          <a:xfrm>
            <a:off x="3413413" y="68290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E65EF00-75C9-9B40-81B3-6F4E53D29C1D}"/>
              </a:ext>
            </a:extLst>
          </p:cNvPr>
          <p:cNvSpPr/>
          <p:nvPr/>
        </p:nvSpPr>
        <p:spPr>
          <a:xfrm>
            <a:off x="3694306" y="68290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EA96270-4D71-F84A-A9F7-39B809C2E543}"/>
              </a:ext>
            </a:extLst>
          </p:cNvPr>
          <p:cNvSpPr/>
          <p:nvPr/>
        </p:nvSpPr>
        <p:spPr>
          <a:xfrm>
            <a:off x="3975199" y="68290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07A25B3-15B5-9E4E-98F9-820BD0A373C5}"/>
              </a:ext>
            </a:extLst>
          </p:cNvPr>
          <p:cNvSpPr/>
          <p:nvPr/>
        </p:nvSpPr>
        <p:spPr>
          <a:xfrm>
            <a:off x="4252917" y="68290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C0C4A6B-4E07-FE47-B214-938B346B3B4B}"/>
              </a:ext>
            </a:extLst>
          </p:cNvPr>
          <p:cNvSpPr/>
          <p:nvPr/>
        </p:nvSpPr>
        <p:spPr>
          <a:xfrm>
            <a:off x="4512709" y="986458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85C050A-31F8-CD45-877D-AB742B3E676B}"/>
              </a:ext>
            </a:extLst>
          </p:cNvPr>
          <p:cNvSpPr/>
          <p:nvPr/>
        </p:nvSpPr>
        <p:spPr>
          <a:xfrm>
            <a:off x="39184" y="98645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3D6D2A7-0AE4-2742-A2A7-B83FEAD96E18}"/>
              </a:ext>
            </a:extLst>
          </p:cNvPr>
          <p:cNvSpPr/>
          <p:nvPr/>
        </p:nvSpPr>
        <p:spPr>
          <a:xfrm>
            <a:off x="321202" y="986458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51635FC-C679-8B4E-9741-7988106ADCAB}"/>
              </a:ext>
            </a:extLst>
          </p:cNvPr>
          <p:cNvSpPr/>
          <p:nvPr/>
        </p:nvSpPr>
        <p:spPr>
          <a:xfrm>
            <a:off x="600045" y="986458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A2EEA61-F341-944F-9FC6-5BD3B1AC6957}"/>
              </a:ext>
            </a:extLst>
          </p:cNvPr>
          <p:cNvSpPr/>
          <p:nvPr/>
        </p:nvSpPr>
        <p:spPr>
          <a:xfrm>
            <a:off x="878888" y="986458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9E4BA92-D01E-1A47-886C-7B09B0CA9408}"/>
              </a:ext>
            </a:extLst>
          </p:cNvPr>
          <p:cNvSpPr/>
          <p:nvPr/>
        </p:nvSpPr>
        <p:spPr>
          <a:xfrm>
            <a:off x="1157731" y="986458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D566C3D-AD3B-AE48-8356-9A8882D24B0B}"/>
              </a:ext>
            </a:extLst>
          </p:cNvPr>
          <p:cNvSpPr/>
          <p:nvPr/>
        </p:nvSpPr>
        <p:spPr>
          <a:xfrm>
            <a:off x="1436574" y="986458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444B9F-FFEB-8242-BAC3-4562DF314EDB}"/>
              </a:ext>
            </a:extLst>
          </p:cNvPr>
          <p:cNvSpPr/>
          <p:nvPr/>
        </p:nvSpPr>
        <p:spPr>
          <a:xfrm>
            <a:off x="1715417" y="986458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7E21889-3550-C640-97C1-97AAE6FCE8ED}"/>
              </a:ext>
            </a:extLst>
          </p:cNvPr>
          <p:cNvSpPr/>
          <p:nvPr/>
        </p:nvSpPr>
        <p:spPr>
          <a:xfrm>
            <a:off x="1997435" y="98645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6B32104-3EE7-B64B-93A7-79C3296EC76D}"/>
              </a:ext>
            </a:extLst>
          </p:cNvPr>
          <p:cNvSpPr/>
          <p:nvPr/>
        </p:nvSpPr>
        <p:spPr>
          <a:xfrm>
            <a:off x="2275253" y="986458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DE6B5A3-2442-1543-A7BB-F79958956EAB}"/>
              </a:ext>
            </a:extLst>
          </p:cNvPr>
          <p:cNvSpPr/>
          <p:nvPr/>
        </p:nvSpPr>
        <p:spPr>
          <a:xfrm>
            <a:off x="2553071" y="986458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12D3FC6-7F80-E94F-A64E-18F5F92CDB99}"/>
              </a:ext>
            </a:extLst>
          </p:cNvPr>
          <p:cNvSpPr/>
          <p:nvPr/>
        </p:nvSpPr>
        <p:spPr>
          <a:xfrm>
            <a:off x="2833964" y="986458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BC5FE5F-C426-C74B-BD31-8B33514937E0}"/>
              </a:ext>
            </a:extLst>
          </p:cNvPr>
          <p:cNvSpPr/>
          <p:nvPr/>
        </p:nvSpPr>
        <p:spPr>
          <a:xfrm>
            <a:off x="3114857" y="986458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B014E80-A3E6-BD43-BAD0-4EB6206D9498}"/>
              </a:ext>
            </a:extLst>
          </p:cNvPr>
          <p:cNvSpPr/>
          <p:nvPr/>
        </p:nvSpPr>
        <p:spPr>
          <a:xfrm>
            <a:off x="3395750" y="986458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A0573F8-2485-0149-B89F-35D6702F9494}"/>
              </a:ext>
            </a:extLst>
          </p:cNvPr>
          <p:cNvSpPr/>
          <p:nvPr/>
        </p:nvSpPr>
        <p:spPr>
          <a:xfrm>
            <a:off x="3676643" y="986458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6D3FFC9-139B-9D4B-87E3-93A453F5C68B}"/>
              </a:ext>
            </a:extLst>
          </p:cNvPr>
          <p:cNvSpPr/>
          <p:nvPr/>
        </p:nvSpPr>
        <p:spPr>
          <a:xfrm>
            <a:off x="3957536" y="98645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F63AD0D-C3B1-CC4D-A9DD-C9A8AA8704BB}"/>
              </a:ext>
            </a:extLst>
          </p:cNvPr>
          <p:cNvSpPr/>
          <p:nvPr/>
        </p:nvSpPr>
        <p:spPr>
          <a:xfrm>
            <a:off x="4235254" y="986458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C621AA9-1C97-E34F-BA86-B1510316D060}"/>
              </a:ext>
            </a:extLst>
          </p:cNvPr>
          <p:cNvSpPr txBox="1"/>
          <p:nvPr/>
        </p:nvSpPr>
        <p:spPr>
          <a:xfrm>
            <a:off x="540808" y="8622817"/>
            <a:ext cx="1617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</a:rPr>
              <a:t>Parent Square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768E8F7-575B-0740-8F9E-7F6B7BCC5A2F}"/>
              </a:ext>
            </a:extLst>
          </p:cNvPr>
          <p:cNvSpPr txBox="1"/>
          <p:nvPr/>
        </p:nvSpPr>
        <p:spPr>
          <a:xfrm>
            <a:off x="961184" y="7770579"/>
            <a:ext cx="282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Contact Me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9C24468-76C1-7E4F-952E-3838B121C98B}"/>
              </a:ext>
            </a:extLst>
          </p:cNvPr>
          <p:cNvSpPr txBox="1"/>
          <p:nvPr/>
        </p:nvSpPr>
        <p:spPr>
          <a:xfrm>
            <a:off x="305517" y="8112711"/>
            <a:ext cx="438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I would love to hear from you, and you are welcome to contact me with any questions, comments, or concerns you may have.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788960B-5182-444F-9200-2ED70A3A6705}"/>
              </a:ext>
            </a:extLst>
          </p:cNvPr>
          <p:cNvSpPr txBox="1"/>
          <p:nvPr/>
        </p:nvSpPr>
        <p:spPr>
          <a:xfrm>
            <a:off x="2157976" y="3445269"/>
            <a:ext cx="305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Welcome to 3rd Grade!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BBF744F-C2AD-1A48-989C-7765899DA78E}"/>
              </a:ext>
            </a:extLst>
          </p:cNvPr>
          <p:cNvSpPr txBox="1"/>
          <p:nvPr/>
        </p:nvSpPr>
        <p:spPr>
          <a:xfrm>
            <a:off x="5148614" y="7679941"/>
            <a:ext cx="2436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My Favorites</a:t>
            </a:r>
          </a:p>
        </p:txBody>
      </p:sp>
      <p:pic>
        <p:nvPicPr>
          <p:cNvPr id="86" name="Graphic 85" descr="OpenEnvelope">
            <a:extLst>
              <a:ext uri="{FF2B5EF4-FFF2-40B4-BE49-F238E27FC236}">
                <a16:creationId xmlns:a16="http://schemas.microsoft.com/office/drawing/2014/main" id="{71CF96DC-FAD5-7A4E-88E6-3EBFCBD0B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1142" y="9106039"/>
            <a:ext cx="349381" cy="34938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D8EBDF64-B7FF-7E40-99A6-AC187AF298E0}"/>
              </a:ext>
            </a:extLst>
          </p:cNvPr>
          <p:cNvSpPr txBox="1"/>
          <p:nvPr/>
        </p:nvSpPr>
        <p:spPr>
          <a:xfrm>
            <a:off x="2034496" y="9167938"/>
            <a:ext cx="2230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entury Gothic" panose="020B0502020202020204" pitchFamily="34" charset="0"/>
              </a:rPr>
              <a:t>ileana_juarez@chino.k12.ca.us</a:t>
            </a:r>
          </a:p>
        </p:txBody>
      </p:sp>
      <p:pic>
        <p:nvPicPr>
          <p:cNvPr id="89" name="Graphic 88" descr="Computer">
            <a:extLst>
              <a:ext uri="{FF2B5EF4-FFF2-40B4-BE49-F238E27FC236}">
                <a16:creationId xmlns:a16="http://schemas.microsoft.com/office/drawing/2014/main" id="{8C3C99D7-5B87-4D49-B4A6-E7B9924F7C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76008" y="8561938"/>
            <a:ext cx="513052" cy="513052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E816F21E-9853-9B4A-8589-0EE8C54E1902}"/>
              </a:ext>
            </a:extLst>
          </p:cNvPr>
          <p:cNvSpPr txBox="1"/>
          <p:nvPr/>
        </p:nvSpPr>
        <p:spPr>
          <a:xfrm>
            <a:off x="2430076" y="8653595"/>
            <a:ext cx="2447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8"/>
              </a:rPr>
              <a:t>https://www.chino.k12.ca.us/Domain/4843</a:t>
            </a:r>
            <a:endParaRPr lang="en-US" sz="900" b="1" dirty="0">
              <a:latin typeface="Century Gothic" panose="020B0502020202020204" pitchFamily="34" charset="0"/>
            </a:endParaRPr>
          </a:p>
        </p:txBody>
      </p:sp>
      <p:pic>
        <p:nvPicPr>
          <p:cNvPr id="92" name="Graphic 91" descr="Receiver">
            <a:extLst>
              <a:ext uri="{FF2B5EF4-FFF2-40B4-BE49-F238E27FC236}">
                <a16:creationId xmlns:a16="http://schemas.microsoft.com/office/drawing/2014/main" id="{23B8F471-BDFF-0D48-9D33-6B29322002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9782" y="8673135"/>
            <a:ext cx="365086" cy="365086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DEDB398D-7294-B749-96C5-F74872BCF589}"/>
              </a:ext>
            </a:extLst>
          </p:cNvPr>
          <p:cNvSpPr txBox="1"/>
          <p:nvPr/>
        </p:nvSpPr>
        <p:spPr>
          <a:xfrm>
            <a:off x="5946542" y="3192849"/>
            <a:ext cx="1284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About Me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4AB4184-DE06-1141-9C76-843F258A1B4A}"/>
              </a:ext>
            </a:extLst>
          </p:cNvPr>
          <p:cNvSpPr txBox="1"/>
          <p:nvPr/>
        </p:nvSpPr>
        <p:spPr>
          <a:xfrm>
            <a:off x="5489586" y="3775458"/>
            <a:ext cx="21279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Hello! I am Ileana Juarez, and this will be my eighth year teaching at Rhodes Elementary. I also have an additional 10 years teaching for SBCUSD and 2 years teaching middle school.</a:t>
            </a:r>
          </a:p>
          <a:p>
            <a:pPr algn="ctr"/>
            <a:r>
              <a: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I’ve been married for 15 years and have a 13 year old daughter. We also have a 8 year old pit bull at home.</a:t>
            </a:r>
          </a:p>
          <a:p>
            <a:pPr algn="ctr"/>
            <a:endParaRPr lang="en-US" sz="1000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  <a:p>
            <a:pPr algn="ctr"/>
            <a:endParaRPr lang="en-US" sz="1000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  <a:p>
            <a:pPr algn="ctr"/>
            <a:endParaRPr lang="en-US" sz="1000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  <a:p>
            <a:pPr algn="ctr"/>
            <a:r>
              <a: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 I attended Azusa Pacific University. I received my Bachelors of Arts in Elementary Education with a minor in English. I also have a Masters Degree in Education and my GATE Certificate.</a:t>
            </a:r>
          </a:p>
          <a:p>
            <a:pPr algn="ctr"/>
            <a:r>
              <a: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11F68C4-8357-9C4C-8B64-5BBA649D2070}"/>
              </a:ext>
            </a:extLst>
          </p:cNvPr>
          <p:cNvSpPr txBox="1"/>
          <p:nvPr/>
        </p:nvSpPr>
        <p:spPr>
          <a:xfrm>
            <a:off x="5825528" y="8274656"/>
            <a:ext cx="176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latin typeface="Century Gothic" panose="020B0502020202020204" pitchFamily="34" charset="0"/>
              <a:ea typeface="AGSorryNotSorry Medium" panose="02000603000000000000" pitchFamily="2" charset="0"/>
            </a:endParaRPr>
          </a:p>
          <a:p>
            <a:pPr algn="ctr"/>
            <a:endParaRPr lang="en-US" sz="1200" dirty="0">
              <a:latin typeface="Century Gothic" panose="020B0502020202020204" pitchFamily="34" charset="0"/>
              <a:ea typeface="AGSorryNotSorry Medium" panose="02000603000000000000" pitchFamily="2" charset="0"/>
            </a:endParaRPr>
          </a:p>
          <a:p>
            <a:pPr algn="ctr"/>
            <a:endParaRPr lang="en-US" sz="1200" dirty="0">
              <a:latin typeface="Century Gothic" panose="020B0502020202020204" pitchFamily="34" charset="0"/>
              <a:ea typeface="AGSorryNotSorry Medium" panose="02000603000000000000" pitchFamily="2" charset="0"/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86C31969-0AA9-7B4C-8FA0-A361A7E0DB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48589">
            <a:off x="6905586" y="7990799"/>
            <a:ext cx="666006" cy="4568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6599F20C-6545-428B-9C00-0ABAD2E32EDB}"/>
              </a:ext>
            </a:extLst>
          </p:cNvPr>
          <p:cNvSpPr txBox="1"/>
          <p:nvPr/>
        </p:nvSpPr>
        <p:spPr>
          <a:xfrm>
            <a:off x="2248250" y="3678346"/>
            <a:ext cx="282337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I am pleased to welcome you to the 2024-2025 school year! I am looking forward to having your child as a student. Third grade is such a fun year with so many wonderful learning activities to celebrate. In order to have a fun year, my most important goal is to create a family of learners in my classroom. I am committed to creating a classroom environment where your child is a valued, trusted, and integral part of our family of learners. In order to accomplish this, I have planned a variety of activities to emphasize and reinforce this goal. It is my hope that you will support and encourage this vision at home</a:t>
            </a:r>
            <a:r>
              <a:rPr lang="en-US" sz="14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3B6BD1-31FD-4082-AF69-B94CC8644855}"/>
              </a:ext>
            </a:extLst>
          </p:cNvPr>
          <p:cNvSpPr txBox="1"/>
          <p:nvPr/>
        </p:nvSpPr>
        <p:spPr>
          <a:xfrm>
            <a:off x="5211768" y="8080051"/>
            <a:ext cx="2624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Snacks</a:t>
            </a:r>
            <a:r>
              <a:rPr lang="en-US" dirty="0"/>
              <a:t>: Trail Mix, sunflower seeds, beef jerky, popcorn</a:t>
            </a:r>
          </a:p>
          <a:p>
            <a:r>
              <a:rPr lang="en-US" b="1" dirty="0"/>
              <a:t>Drink</a:t>
            </a:r>
            <a:r>
              <a:rPr lang="en-US" dirty="0"/>
              <a:t>: Coffee, Coke</a:t>
            </a:r>
          </a:p>
          <a:p>
            <a:r>
              <a:rPr lang="en-US" b="1" dirty="0"/>
              <a:t>Candy</a:t>
            </a:r>
            <a:r>
              <a:rPr lang="en-US" dirty="0"/>
              <a:t>: Dark Chocolate</a:t>
            </a:r>
          </a:p>
          <a:p>
            <a:r>
              <a:rPr lang="en-US" b="1" dirty="0"/>
              <a:t>Hobby</a:t>
            </a:r>
            <a:r>
              <a:rPr lang="en-US" dirty="0"/>
              <a:t>: Cooking/ Baking</a:t>
            </a:r>
          </a:p>
        </p:txBody>
      </p:sp>
    </p:spTree>
    <p:extLst>
      <p:ext uri="{BB962C8B-B14F-4D97-AF65-F5344CB8AC3E}">
        <p14:creationId xmlns:p14="http://schemas.microsoft.com/office/powerpoint/2010/main" val="137282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317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Nannini</dc:creator>
  <cp:lastModifiedBy>Juarez, Ileana</cp:lastModifiedBy>
  <cp:revision>38</cp:revision>
  <cp:lastPrinted>2023-08-03T20:52:22Z</cp:lastPrinted>
  <dcterms:created xsi:type="dcterms:W3CDTF">2018-06-12T12:59:19Z</dcterms:created>
  <dcterms:modified xsi:type="dcterms:W3CDTF">2024-08-01T01:58:34Z</dcterms:modified>
</cp:coreProperties>
</file>