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3D6B-9A39-4790-A29E-E08918D86DD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DE3-D80E-48FE-9FA5-C62D4B6E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3D6B-9A39-4790-A29E-E08918D86DD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DE3-D80E-48FE-9FA5-C62D4B6E1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smtClean="0"/>
              <a:t>Linking Khan Academy</a:t>
            </a:r>
            <a:br>
              <a:rPr lang="en-US" smtClean="0"/>
            </a:br>
            <a:r>
              <a:rPr lang="en-US" smtClean="0"/>
              <a:t>and College Board</a:t>
            </a:r>
            <a:br>
              <a:rPr lang="en-US" smtClean="0"/>
            </a:br>
            <a:r>
              <a:rPr lang="en-US" smtClean="0"/>
              <a:t>Student Accounts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9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link Khan Academy and</a:t>
            </a:r>
            <a:br>
              <a:rPr lang="en-US" smtClean="0"/>
            </a:br>
            <a:r>
              <a:rPr lang="en-US" smtClean="0"/>
              <a:t>College Board Accounts?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1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to link your College Board</a:t>
            </a:r>
            <a:br>
              <a:rPr lang="en-US" smtClean="0"/>
            </a:br>
            <a:r>
              <a:rPr lang="en-US" smtClean="0"/>
              <a:t>and Khan Academy Accounts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5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Step 1:</a:t>
            </a:r>
            <a:r>
              <a:rPr lang="en-US" smtClean="0">
                <a:solidFill>
                  <a:scrgbClr r="0" g="0" b="0"/>
                </a:solidFill>
              </a:rPr>
              <a:t/>
            </a:r>
            <a:br>
              <a:rPr lang="en-US" smtClean="0">
                <a:solidFill>
                  <a:scrgbClr r="0" g="0" b="0"/>
                </a:solidFill>
              </a:rPr>
            </a:br>
            <a:r>
              <a:rPr lang="en-US" smtClean="0"/>
              <a:t>Create a Khan Academy Account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3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Step 2: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z="3600" spc="-100" smtClean="0"/>
              <a:t>Begin to link your Khan Academy Account</a:t>
            </a:r>
            <a:br>
              <a:rPr lang="en-US" sz="3600" spc="-100" smtClean="0"/>
            </a:br>
            <a:r>
              <a:rPr lang="en-US" sz="3600" spc="-100" smtClean="0"/>
              <a:t>to College Board</a:t>
            </a:r>
            <a:endParaRPr lang="en-US" sz="3600" spc="-1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2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Step 3:</a:t>
            </a:r>
            <a:br>
              <a:rPr lang="en-US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mtClean="0"/>
              <a:t>Create a College Board Account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Step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 3:</a:t>
            </a:r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chemeClr val="accent1"/>
                </a:solidFill>
              </a:rPr>
              <a:t>And Hit Send to Link Accounts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40"/>
              </a:lnSpc>
            </a:pPr>
            <a:r>
              <a:rPr lang="en-US" smtClean="0"/>
              <a:t>Now</a:t>
            </a:r>
            <a:r>
              <a:rPr lang="en-US" smtClean="0">
                <a:solidFill>
                  <a:schemeClr val="accent1"/>
                </a:solidFill>
              </a:rPr>
              <a:t> </a:t>
            </a:r>
            <a:r>
              <a:rPr lang="en-US" smtClean="0"/>
              <a:t>Start Practicing on Khan Academy with Personalized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9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Linking Khan Academy and College Board Student Accounts</vt:lpstr>
      <vt:lpstr>Why link Khan Academy and College Board Accounts? </vt:lpstr>
      <vt:lpstr>Steps to link your College Board and Khan Academy Accounts</vt:lpstr>
      <vt:lpstr>Step 1: Create a Khan Academy Account</vt:lpstr>
      <vt:lpstr>Step 2:  Begin to link your Khan Academy Account to College Board</vt:lpstr>
      <vt:lpstr>Step 3: Create a College Board Account</vt:lpstr>
      <vt:lpstr>Step 3: And Hit Send to Link Accounts</vt:lpstr>
      <vt:lpstr>Now Start Practicing on Khan Academy with Personalized Recommendations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Khan Academy and College Board Student Accounts</dc:title>
  <dc:creator>Borgogno, Krista</dc:creator>
  <cp:lastModifiedBy>Borgogno, Krista</cp:lastModifiedBy>
  <cp:revision>1</cp:revision>
  <dcterms:created xsi:type="dcterms:W3CDTF">2018-05-29T18:04:14Z</dcterms:created>
  <dcterms:modified xsi:type="dcterms:W3CDTF">2018-05-29T18:04:14Z</dcterms:modified>
</cp:coreProperties>
</file>