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Bangers" panose="020B0604020202020204" charset="0"/>
      <p:regular r:id="rId22"/>
    </p:embeddedFont>
    <p:embeddedFont>
      <p:font typeface="BenchNine" panose="020B0604020202020204" charset="0"/>
      <p:regular r:id="rId23"/>
      <p:bold r:id="rId24"/>
    </p:embeddedFont>
    <p:embeddedFont>
      <p:font typeface="Bowlby One SC" panose="020B0604020202020204" charset="0"/>
      <p:regular r:id="rId25"/>
    </p:embeddedFont>
    <p:embeddedFont>
      <p:font typeface="Cuprum" panose="020B0604020202020204" charset="0"/>
      <p:regular r:id="rId26"/>
      <p:bold r:id="rId27"/>
      <p:italic r:id="rId28"/>
      <p:boldItalic r:id="rId29"/>
    </p:embeddedFont>
    <p:embeddedFont>
      <p:font typeface="Permanent Marker" panose="020B0604020202020204" charset="0"/>
      <p:regular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  <p:embeddedFont>
      <p:font typeface="Roboto" panose="020B0604020202020204" charset="0"/>
      <p:regular r:id="rId35"/>
      <p:bold r:id="rId36"/>
      <p:italic r:id="rId37"/>
      <p:boldItalic r:id="rId38"/>
    </p:embeddedFont>
    <p:embeddedFont>
      <p:font typeface="Roboto Medium" panose="020B0604020202020204" charset="0"/>
      <p:regular r:id="rId39"/>
      <p:bold r:id="rId40"/>
      <p:italic r:id="rId41"/>
      <p:boldItalic r:id="rId42"/>
    </p:embeddedFont>
    <p:embeddedFont>
      <p:font typeface="Sniglet" panose="020B0604020202020204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f60ec15f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4f60ec15f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f60ec15fb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4f60ec15fb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f60ec15fb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4f60ec15fb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ed39d63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4ed39d6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ed39d634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ed39d634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ed39d634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4ed39d634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ed39d6345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4ed39d6345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f60ec15fb_1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4f60ec15fb_1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ATTN SCHOOL DISTRICTS &amp; TEACHERS - Feel free to make a copy, edit, and share as you see fit. We are all in this Quarantine battle together!</a:t>
            </a:r>
            <a:endParaRPr/>
          </a:p>
        </p:txBody>
      </p:sp>
      <p:sp>
        <p:nvSpPr>
          <p:cNvPr id="326" name="Google Shape;3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f60ec15fb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4f60ec15f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0ec15fb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4f60ec15fb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f60ec15fb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4f60ec15fb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0ec15fb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4f60ec15fb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4f60ec15fb_1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4f60ec15fb_1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f60ec15fb_1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4f60ec15fb_1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f60ec15fb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4f60ec15fb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2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13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13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14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98" name="Google Shape;98;p16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0" name="Google Shape;110;p19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17" name="Google Shape;117;p20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22" name="Google Shape;122;p2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3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3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2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2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6096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2192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4384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3048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6576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42672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8768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70"/>
            </a:srgbClr>
          </a:solidFill>
          <a:ln>
            <a:noFill/>
          </a:ln>
        </p:spPr>
      </p:sp>
      <p:sp>
        <p:nvSpPr>
          <p:cNvPr id="134" name="Google Shape;134;p23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4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5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82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7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" name="Google Shape;53;p8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9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9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34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70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5"/>
          <p:cNvPicPr preferRelativeResize="0"/>
          <p:nvPr/>
        </p:nvPicPr>
        <p:blipFill rotWithShape="1">
          <a:blip r:embed="rId5">
            <a:alphaModFix/>
          </a:blip>
          <a:srcRect b="27735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5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5"/>
          <p:cNvPicPr preferRelativeResize="0"/>
          <p:nvPr/>
        </p:nvPicPr>
        <p:blipFill rotWithShape="1">
          <a:blip r:embed="rId23">
            <a:alphaModFix/>
          </a:blip>
          <a:srcRect b="29740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5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5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35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35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35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37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38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9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39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40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16000" b="0" i="0" u="none" strike="noStrike" cap="none"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40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0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0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0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0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0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0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0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3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1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41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4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4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4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4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4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41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41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42"/>
          <p:cNvGrpSpPr/>
          <p:nvPr/>
        </p:nvGrpSpPr>
        <p:grpSpPr>
          <a:xfrm>
            <a:off x="2650095" y="5270560"/>
            <a:ext cx="438643" cy="422437"/>
            <a:chOff x="2583325" y="2972875"/>
            <a:chExt cx="462850" cy="445750"/>
          </a:xfrm>
        </p:grpSpPr>
        <p:sp>
          <p:nvSpPr>
            <p:cNvPr id="329" name="Google Shape;329;p42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1" name="Google Shape;331;p42"/>
          <p:cNvSpPr txBox="1"/>
          <p:nvPr/>
        </p:nvSpPr>
        <p:spPr>
          <a:xfrm>
            <a:off x="248300" y="98475"/>
            <a:ext cx="11680800" cy="18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0">
                <a:solidFill>
                  <a:srgbClr val="FFFFFF"/>
                </a:solidFill>
                <a:latin typeface="Bowlby One SC"/>
                <a:ea typeface="Bowlby One SC"/>
                <a:cs typeface="Bowlby One SC"/>
                <a:sym typeface="Bowlby One SC"/>
              </a:rPr>
              <a:t>questions</a:t>
            </a:r>
            <a:r>
              <a:rPr lang="en-US" sz="9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?</a:t>
            </a:r>
            <a:endParaRPr sz="9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332" name="Google Shape;332;p42"/>
          <p:cNvSpPr txBox="1"/>
          <p:nvPr/>
        </p:nvSpPr>
        <p:spPr>
          <a:xfrm>
            <a:off x="3280600" y="5052200"/>
            <a:ext cx="62613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Email me at </a:t>
            </a:r>
            <a:endParaRPr sz="4000"/>
          </a:p>
        </p:txBody>
      </p:sp>
      <p:pic>
        <p:nvPicPr>
          <p:cNvPr id="333" name="Google Shape;3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790" y="2029488"/>
            <a:ext cx="4291825" cy="27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2"/>
          <p:cNvSpPr txBox="1"/>
          <p:nvPr/>
        </p:nvSpPr>
        <p:spPr>
          <a:xfrm>
            <a:off x="248300" y="5880300"/>
            <a:ext cx="60129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Slide Templates from slidehood.com &amp; SlidesCarnival.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Presentation created by Tanya Bratton, M. Ed.</a:t>
            </a:r>
            <a:endParaRPr sz="15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/>
          </a:p>
        </p:txBody>
      </p:sp>
      <p:sp>
        <p:nvSpPr>
          <p:cNvPr id="156" name="Google Shape;156;p26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3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2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Widescreen</PresentationFormat>
  <Paragraphs>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Bowlby One SC</vt:lpstr>
      <vt:lpstr>Roboto</vt:lpstr>
      <vt:lpstr>Raleway</vt:lpstr>
      <vt:lpstr>Roboto Medium</vt:lpstr>
      <vt:lpstr>Bangers</vt:lpstr>
      <vt:lpstr>Permanent Marker</vt:lpstr>
      <vt:lpstr>Cuprum</vt:lpstr>
      <vt:lpstr>Sniglet</vt:lpstr>
      <vt:lpstr>BenchNine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Rogers, Candace</cp:lastModifiedBy>
  <cp:revision>1</cp:revision>
  <dcterms:modified xsi:type="dcterms:W3CDTF">2020-08-06T00:19:26Z</dcterms:modified>
</cp:coreProperties>
</file>