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7"/>
    <p:restoredTop sz="94712"/>
  </p:normalViewPr>
  <p:slideViewPr>
    <p:cSldViewPr snapToGrid="0" snapToObjects="1">
      <p:cViewPr varScale="1">
        <p:scale>
          <a:sx n="49" d="100"/>
          <a:sy n="49" d="100"/>
        </p:scale>
        <p:origin x="15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50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835029-0D57-184B-A74E-7627DF69DE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7D229-DB13-964E-A928-FC1E44AD0D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E9804-7C08-2F43-BB70-39CDA861271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8DD03-3685-B142-906E-CBABDE7BFF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68D54-EA24-064F-8BBF-A43DEB1D1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D6717-6DB8-1E41-A5DC-8DE77568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81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1C3A3-7624-1448-A487-6E6D26A5BFE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6158E-49F3-FD4E-9466-84968153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3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C2D8549-E413-E04B-88CD-E3FCD4B90A85}"/>
              </a:ext>
            </a:extLst>
          </p:cNvPr>
          <p:cNvSpPr txBox="1">
            <a:spLocks/>
          </p:cNvSpPr>
          <p:nvPr userDrawn="1"/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6B9748-6803-0A43-901A-859BFE695B0E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596EB33-B54A-B748-9276-B35BB44518B8}"/>
              </a:ext>
            </a:extLst>
          </p:cNvPr>
          <p:cNvSpPr txBox="1">
            <a:spLocks/>
          </p:cNvSpPr>
          <p:nvPr userDrawn="1"/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719111-7D3F-154B-90AD-16DBACABFE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05A79-30D5-E74C-BE16-967060D8D7DD}"/>
              </a:ext>
            </a:extLst>
          </p:cNvPr>
          <p:cNvSpPr/>
          <p:nvPr userDrawn="1"/>
        </p:nvSpPr>
        <p:spPr>
          <a:xfrm>
            <a:off x="2709992" y="329292"/>
            <a:ext cx="4838217" cy="73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9748-6803-0A43-901A-859BFE695B0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9111-7D3F-154B-90AD-16DBACAB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2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9992" y="1435944"/>
            <a:ext cx="4838217" cy="134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BCoffeeCake" panose="02000603000000000000" pitchFamily="2" charset="0"/>
                <a:ea typeface="PBCoffeeCake" panose="02000603000000000000" pitchFamily="2" charset="0"/>
                <a:cs typeface="KG Miss Kindergarten" charset="0"/>
              </a:rPr>
              <a:t>WELCOME TO SPEECH AND LANGUAGE!</a:t>
            </a:r>
          </a:p>
          <a:p>
            <a:pPr algn="ctr"/>
            <a:r>
              <a:rPr lang="en-US" sz="2514" dirty="0">
                <a:solidFill>
                  <a:schemeClr val="tx1">
                    <a:lumMod val="95000"/>
                    <a:lumOff val="5000"/>
                  </a:schemeClr>
                </a:solidFill>
                <a:latin typeface="PBCoffeeCake" panose="02000603000000000000" pitchFamily="2" charset="0"/>
                <a:ea typeface="PBCoffeeCake" panose="02000603000000000000" pitchFamily="2" charset="0"/>
                <a:cs typeface="KG Miss Kindergarten" charset="0"/>
              </a:rPr>
              <a:t>Mrs. Magallon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499" y="5490218"/>
            <a:ext cx="5945965" cy="215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76" dirty="0">
                <a:solidFill>
                  <a:schemeClr val="tx1">
                    <a:lumMod val="95000"/>
                    <a:lumOff val="5000"/>
                  </a:schemeClr>
                </a:solidFill>
                <a:latin typeface="KG Miss Kindergarten" charset="0"/>
                <a:ea typeface="KG Miss Kindergarten" charset="0"/>
                <a:cs typeface="KG Miss Kindergarten" charset="0"/>
              </a:rPr>
              <a:t>I absolutely love Speech and Language! I have been in the profession since 2010 and I have experience with all ages and abilities. When I’m not providing speech services, I love to spend time with my husband, our two children, bicycling and gardening! You’ll be seeing lots of photos of them this year. </a:t>
            </a:r>
          </a:p>
          <a:p>
            <a:pPr algn="ctr"/>
            <a:r>
              <a:rPr lang="en-US" sz="1676" dirty="0">
                <a:solidFill>
                  <a:schemeClr val="tx1">
                    <a:lumMod val="95000"/>
                    <a:lumOff val="5000"/>
                  </a:schemeClr>
                </a:solidFill>
                <a:latin typeface="KG Miss Kindergarten" charset="0"/>
                <a:ea typeface="KG Miss Kindergarten" charset="0"/>
                <a:cs typeface="KG Miss Kindergarten" charset="0"/>
              </a:rPr>
              <a:t>I like 7 Leaves, going to Target, trying new restaurants, and being outside. Colorful pens and markers make me happy. You can always catch me snacking on something (usually chocolate!).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0936" y="3978090"/>
            <a:ext cx="5947228" cy="112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76" dirty="0">
                <a:solidFill>
                  <a:schemeClr val="tx1">
                    <a:lumMod val="95000"/>
                    <a:lumOff val="5000"/>
                  </a:schemeClr>
                </a:solidFill>
                <a:latin typeface="KG Miss Kindergarten" charset="0"/>
                <a:ea typeface="KG Miss Kindergarten" charset="0"/>
                <a:cs typeface="KG Miss Kindergarten" charset="0"/>
              </a:rPr>
              <a:t>I am so happy to be your Speech-Language Pathologist! </a:t>
            </a:r>
          </a:p>
          <a:p>
            <a:pPr algn="ctr"/>
            <a:r>
              <a:rPr lang="en-US" sz="1676" dirty="0">
                <a:solidFill>
                  <a:schemeClr val="tx1">
                    <a:lumMod val="95000"/>
                    <a:lumOff val="5000"/>
                  </a:schemeClr>
                </a:solidFill>
                <a:latin typeface="KG Miss Kindergarten" charset="0"/>
                <a:ea typeface="KG Miss Kindergarten" charset="0"/>
                <a:cs typeface="KG Miss Kindergarten" charset="0"/>
              </a:rPr>
              <a:t>This year is going to be full of fun, learning, and growing. You’ll meet new friends, learn lots of new skills, and make wonderful new memories. I can’t wait!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1514" y="8500353"/>
            <a:ext cx="3591022" cy="8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76" dirty="0">
                <a:solidFill>
                  <a:schemeClr val="tx1">
                    <a:lumMod val="95000"/>
                    <a:lumOff val="5000"/>
                  </a:schemeClr>
                </a:solidFill>
                <a:latin typeface="KG Miss Kindergarten" charset="0"/>
                <a:ea typeface="KG Miss Kindergarten" charset="0"/>
                <a:cs typeface="KG Miss Kindergarten" charset="0"/>
              </a:rPr>
              <a:t>The best way to reach me outside of school is by email. My email address is sirena_magallon@chino.k12.ca.us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6F51E1-84A2-43B9-A13F-95C9EA86C840}"/>
              </a:ext>
            </a:extLst>
          </p:cNvPr>
          <p:cNvSpPr/>
          <p:nvPr/>
        </p:nvSpPr>
        <p:spPr>
          <a:xfrm>
            <a:off x="3048016" y="402338"/>
            <a:ext cx="4239491" cy="572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EF4F2-B725-44D1-8026-3A29FEE751B3}"/>
              </a:ext>
            </a:extLst>
          </p:cNvPr>
          <p:cNvSpPr txBox="1"/>
          <p:nvPr/>
        </p:nvSpPr>
        <p:spPr>
          <a:xfrm>
            <a:off x="2578829" y="374844"/>
            <a:ext cx="5177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BCoffeeCake" panose="02000603000000000000" pitchFamily="2" charset="0"/>
                <a:ea typeface="PBCoffeeCake" panose="02000603000000000000" pitchFamily="2" charset="0"/>
              </a:rPr>
              <a:t>MEET THE </a:t>
            </a:r>
          </a:p>
          <a:p>
            <a:pPr algn="ctr"/>
            <a:r>
              <a:rPr lang="en-US" sz="2400" dirty="0">
                <a:latin typeface="PBCoffeeCake" panose="02000603000000000000" pitchFamily="2" charset="0"/>
                <a:ea typeface="PBCoffeeCake" panose="02000603000000000000" pitchFamily="2" charset="0"/>
              </a:rPr>
              <a:t>SPEECH-LANGUAGE PATHOLOGIST</a:t>
            </a:r>
          </a:p>
        </p:txBody>
      </p:sp>
      <p:pic>
        <p:nvPicPr>
          <p:cNvPr id="10" name="Picture 9" descr="A family posing for a picture&#10;&#10;Description automatically generated">
            <a:extLst>
              <a:ext uri="{FF2B5EF4-FFF2-40B4-BE49-F238E27FC236}">
                <a16:creationId xmlns:a16="http://schemas.microsoft.com/office/drawing/2014/main" id="{B04149A7-C4D1-BF70-DC15-FC709206D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1" y="161083"/>
            <a:ext cx="2289286" cy="28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9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184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KG Miss Kindergarten</vt:lpstr>
      <vt:lpstr>PBCoffeeCake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tolucascarfo@gmail.com</dc:creator>
  <cp:lastModifiedBy>Magallon, Sirena</cp:lastModifiedBy>
  <cp:revision>11</cp:revision>
  <dcterms:created xsi:type="dcterms:W3CDTF">2018-07-12T18:20:12Z</dcterms:created>
  <dcterms:modified xsi:type="dcterms:W3CDTF">2023-08-03T19:31:16Z</dcterms:modified>
</cp:coreProperties>
</file>