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0058400" cy="7772400"/>
  <p:notesSz cx="6858000" cy="9144000"/>
  <p:embeddedFontLst>
    <p:embeddedFont>
      <p:font typeface="Coming Soon" panose="020B0604020202020204" charset="0"/>
      <p:regular r:id="rId24"/>
    </p:embeddedFont>
    <p:embeddedFont>
      <p:font typeface="Delius Unicase" panose="020B0604020202020204" charset="0"/>
      <p:regular r:id="rId25"/>
      <p:bold r:id="rId26"/>
    </p:embeddedFont>
    <p:embeddedFont>
      <p:font typeface="Happy Monkey" panose="020B0604020202020204" charset="0"/>
      <p:regular r:id="rId27"/>
    </p:embeddedFont>
    <p:embeddedFont>
      <p:font typeface="Lobster" panose="00000500000000000000" pitchFamily="2" charset="0"/>
      <p:regular r:id="rId28"/>
    </p:embeddedFont>
    <p:embeddedFont>
      <p:font typeface="McLaren" panose="020B0604020202020204" charset="0"/>
      <p:regular r:id="rId29"/>
    </p:embeddedFont>
    <p:embeddedFont>
      <p:font typeface="Ribeye Marrow" panose="020B0604020202020204" charset="0"/>
      <p:regular r:id="rId30"/>
    </p:embeddedFont>
    <p:embeddedFont>
      <p:font typeface="Verdana" panose="020B060403050404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1200" y="48"/>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8d79ab69c7_0_1: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8d79ab69c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8d79ab69c7_0_99: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8d79ab69c7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8d79ab69c7_0_102: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8d79ab69c7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9250486bea_3_7: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9250486bea_3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8d79ab69c7_0_105: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8d79ab69c7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8d79ab69c7_0_108: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8d79ab69c7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f3ef401edc_0_3: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f3ef401edc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8d79ab69c7_0_126: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8d79ab69c7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b8749e7eb6_0_5: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b8749e7eb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b1ec2dbb1_0_19: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b1ec2dbb1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4a608379ed_0_0: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4a608379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8d79ab69c7_0_43: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8d79ab69c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8d79ab69c7_0_62: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8d79ab69c7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4a09ca52f4_0_19: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4a09ca52f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eb1ec2dbb1_0_5: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eb1ec2dbb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8d79ab69c7_0_56: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8d79ab69c7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eb4180a558_0_50: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eb4180a558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4a09ca52f4_0_8: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4a09ca52f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eb1ec2dbb1_0_0: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eb1ec2dbb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948f142a5f_0_0: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948f142a5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8d79ab69c7_0_65: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8d79ab69c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42879" y="1125136"/>
            <a:ext cx="9372600" cy="3101700"/>
          </a:xfrm>
          <a:prstGeom prst="rect">
            <a:avLst/>
          </a:prstGeom>
        </p:spPr>
        <p:txBody>
          <a:bodyPr spcFirstLastPara="1" wrap="square" lIns="113100" tIns="113100" rIns="113100" bIns="113100" anchor="b" anchorCtr="0">
            <a:no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a:endParaRPr/>
          </a:p>
        </p:txBody>
      </p:sp>
      <p:sp>
        <p:nvSpPr>
          <p:cNvPr id="11" name="Google Shape;11;p2"/>
          <p:cNvSpPr txBox="1">
            <a:spLocks noGrp="1"/>
          </p:cNvSpPr>
          <p:nvPr>
            <p:ph type="subTitle" idx="1"/>
          </p:nvPr>
        </p:nvSpPr>
        <p:spPr>
          <a:xfrm>
            <a:off x="342870" y="4282678"/>
            <a:ext cx="9372600" cy="1197600"/>
          </a:xfrm>
          <a:prstGeom prst="rect">
            <a:avLst/>
          </a:prstGeom>
        </p:spPr>
        <p:txBody>
          <a:bodyPr spcFirstLastPara="1" wrap="square" lIns="113100" tIns="113100" rIns="113100" bIns="113100" anchor="t" anchorCtr="0">
            <a:no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a:endParaRPr/>
          </a:p>
        </p:txBody>
      </p:sp>
      <p:sp>
        <p:nvSpPr>
          <p:cNvPr id="12" name="Google Shape;12;p2"/>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42870" y="1671478"/>
            <a:ext cx="9372600" cy="2967000"/>
          </a:xfrm>
          <a:prstGeom prst="rect">
            <a:avLst/>
          </a:prstGeom>
        </p:spPr>
        <p:txBody>
          <a:bodyPr spcFirstLastPara="1" wrap="square" lIns="113100" tIns="113100" rIns="113100" bIns="113100" anchor="b" anchorCtr="0">
            <a:noAutofit/>
          </a:bodyPr>
          <a:lstStyle>
            <a:lvl1pPr lvl="0" algn="ctr">
              <a:spcBef>
                <a:spcPts val="0"/>
              </a:spcBef>
              <a:spcAft>
                <a:spcPts val="0"/>
              </a:spcAft>
              <a:buSzPts val="14800"/>
              <a:buNone/>
              <a:defRPr sz="14800"/>
            </a:lvl1pPr>
            <a:lvl2pPr lvl="1" algn="ctr">
              <a:spcBef>
                <a:spcPts val="0"/>
              </a:spcBef>
              <a:spcAft>
                <a:spcPts val="0"/>
              </a:spcAft>
              <a:buSzPts val="14800"/>
              <a:buNone/>
              <a:defRPr sz="14800"/>
            </a:lvl2pPr>
            <a:lvl3pPr lvl="2" algn="ctr">
              <a:spcBef>
                <a:spcPts val="0"/>
              </a:spcBef>
              <a:spcAft>
                <a:spcPts val="0"/>
              </a:spcAft>
              <a:buSzPts val="14800"/>
              <a:buNone/>
              <a:defRPr sz="14800"/>
            </a:lvl3pPr>
            <a:lvl4pPr lvl="3" algn="ctr">
              <a:spcBef>
                <a:spcPts val="0"/>
              </a:spcBef>
              <a:spcAft>
                <a:spcPts val="0"/>
              </a:spcAft>
              <a:buSzPts val="14800"/>
              <a:buNone/>
              <a:defRPr sz="14800"/>
            </a:lvl4pPr>
            <a:lvl5pPr lvl="4" algn="ctr">
              <a:spcBef>
                <a:spcPts val="0"/>
              </a:spcBef>
              <a:spcAft>
                <a:spcPts val="0"/>
              </a:spcAft>
              <a:buSzPts val="14800"/>
              <a:buNone/>
              <a:defRPr sz="14800"/>
            </a:lvl5pPr>
            <a:lvl6pPr lvl="5" algn="ctr">
              <a:spcBef>
                <a:spcPts val="0"/>
              </a:spcBef>
              <a:spcAft>
                <a:spcPts val="0"/>
              </a:spcAft>
              <a:buSzPts val="14800"/>
              <a:buNone/>
              <a:defRPr sz="14800"/>
            </a:lvl6pPr>
            <a:lvl7pPr lvl="6" algn="ctr">
              <a:spcBef>
                <a:spcPts val="0"/>
              </a:spcBef>
              <a:spcAft>
                <a:spcPts val="0"/>
              </a:spcAft>
              <a:buSzPts val="14800"/>
              <a:buNone/>
              <a:defRPr sz="14800"/>
            </a:lvl7pPr>
            <a:lvl8pPr lvl="7" algn="ctr">
              <a:spcBef>
                <a:spcPts val="0"/>
              </a:spcBef>
              <a:spcAft>
                <a:spcPts val="0"/>
              </a:spcAft>
              <a:buSzPts val="14800"/>
              <a:buNone/>
              <a:defRPr sz="14800"/>
            </a:lvl8pPr>
            <a:lvl9pPr lvl="8" algn="ctr">
              <a:spcBef>
                <a:spcPts val="0"/>
              </a:spcBef>
              <a:spcAft>
                <a:spcPts val="0"/>
              </a:spcAft>
              <a:buSzPts val="14800"/>
              <a:buNone/>
              <a:defRPr sz="14800"/>
            </a:lvl9pPr>
          </a:lstStyle>
          <a:p>
            <a:r>
              <a:t>xx%</a:t>
            </a:r>
          </a:p>
        </p:txBody>
      </p:sp>
      <p:sp>
        <p:nvSpPr>
          <p:cNvPr id="46" name="Google Shape;46;p11"/>
          <p:cNvSpPr txBox="1">
            <a:spLocks noGrp="1"/>
          </p:cNvSpPr>
          <p:nvPr>
            <p:ph type="body" idx="1"/>
          </p:nvPr>
        </p:nvSpPr>
        <p:spPr>
          <a:xfrm>
            <a:off x="342870" y="4763362"/>
            <a:ext cx="9372600" cy="1965600"/>
          </a:xfrm>
          <a:prstGeom prst="rect">
            <a:avLst/>
          </a:prstGeom>
        </p:spPr>
        <p:txBody>
          <a:bodyPr spcFirstLastPara="1" wrap="square" lIns="113100" tIns="113100" rIns="113100" bIns="113100" anchor="t" anchorCtr="0">
            <a:noAutofit/>
          </a:bodyPr>
          <a:lstStyle>
            <a:lvl1pPr marL="457200" lvl="0" indent="-368300" algn="ctr">
              <a:spcBef>
                <a:spcPts val="0"/>
              </a:spcBef>
              <a:spcAft>
                <a:spcPts val="0"/>
              </a:spcAft>
              <a:buSzPts val="2200"/>
              <a:buChar char="●"/>
              <a:defRPr/>
            </a:lvl1pPr>
            <a:lvl2pPr marL="914400" lvl="1" indent="-336550" algn="ctr">
              <a:spcBef>
                <a:spcPts val="2000"/>
              </a:spcBef>
              <a:spcAft>
                <a:spcPts val="0"/>
              </a:spcAft>
              <a:buSzPts val="1700"/>
              <a:buChar char="○"/>
              <a:defRPr/>
            </a:lvl2pPr>
            <a:lvl3pPr marL="1371600" lvl="2" indent="-336550" algn="ctr">
              <a:spcBef>
                <a:spcPts val="2000"/>
              </a:spcBef>
              <a:spcAft>
                <a:spcPts val="0"/>
              </a:spcAft>
              <a:buSzPts val="1700"/>
              <a:buChar char="■"/>
              <a:defRPr/>
            </a:lvl3pPr>
            <a:lvl4pPr marL="1828800" lvl="3" indent="-336550" algn="ctr">
              <a:spcBef>
                <a:spcPts val="2000"/>
              </a:spcBef>
              <a:spcAft>
                <a:spcPts val="0"/>
              </a:spcAft>
              <a:buSzPts val="1700"/>
              <a:buChar char="●"/>
              <a:defRPr/>
            </a:lvl4pPr>
            <a:lvl5pPr marL="2286000" lvl="4" indent="-336550" algn="ctr">
              <a:spcBef>
                <a:spcPts val="2000"/>
              </a:spcBef>
              <a:spcAft>
                <a:spcPts val="0"/>
              </a:spcAft>
              <a:buSzPts val="1700"/>
              <a:buChar char="○"/>
              <a:defRPr/>
            </a:lvl5pPr>
            <a:lvl6pPr marL="2743200" lvl="5" indent="-336550" algn="ctr">
              <a:spcBef>
                <a:spcPts val="2000"/>
              </a:spcBef>
              <a:spcAft>
                <a:spcPts val="0"/>
              </a:spcAft>
              <a:buSzPts val="1700"/>
              <a:buChar char="■"/>
              <a:defRPr/>
            </a:lvl6pPr>
            <a:lvl7pPr marL="3200400" lvl="6" indent="-336550" algn="ctr">
              <a:spcBef>
                <a:spcPts val="2000"/>
              </a:spcBef>
              <a:spcAft>
                <a:spcPts val="0"/>
              </a:spcAft>
              <a:buSzPts val="1700"/>
              <a:buChar char="●"/>
              <a:defRPr/>
            </a:lvl7pPr>
            <a:lvl8pPr marL="3657600" lvl="7" indent="-336550" algn="ctr">
              <a:spcBef>
                <a:spcPts val="2000"/>
              </a:spcBef>
              <a:spcAft>
                <a:spcPts val="0"/>
              </a:spcAft>
              <a:buSzPts val="1700"/>
              <a:buChar char="○"/>
              <a:defRPr/>
            </a:lvl8pPr>
            <a:lvl9pPr marL="4114800" lvl="8" indent="-336550" algn="ctr">
              <a:spcBef>
                <a:spcPts val="2000"/>
              </a:spcBef>
              <a:spcAft>
                <a:spcPts val="2000"/>
              </a:spcAft>
              <a:buSzPts val="1700"/>
              <a:buChar char="■"/>
              <a:defRPr/>
            </a:lvl9pPr>
          </a:lstStyle>
          <a:p>
            <a:endParaRPr/>
          </a:p>
        </p:txBody>
      </p:sp>
      <p:sp>
        <p:nvSpPr>
          <p:cNvPr id="47" name="Google Shape;47;p11"/>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42870" y="3250173"/>
            <a:ext cx="9372600" cy="1272000"/>
          </a:xfrm>
          <a:prstGeom prst="rect">
            <a:avLst/>
          </a:prstGeom>
        </p:spPr>
        <p:txBody>
          <a:bodyPr spcFirstLastPara="1" wrap="square" lIns="113100" tIns="113100" rIns="113100" bIns="113100" anchor="ctr" anchorCtr="0">
            <a:noAutofit/>
          </a:bodyPr>
          <a:lstStyle>
            <a:lvl1pPr lvl="0" algn="ctr">
              <a:spcBef>
                <a:spcPts val="0"/>
              </a:spcBef>
              <a:spcAft>
                <a:spcPts val="0"/>
              </a:spcAft>
              <a:buSzPts val="4500"/>
              <a:buNone/>
              <a:defRPr sz="45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a:endParaRPr/>
          </a:p>
        </p:txBody>
      </p:sp>
      <p:sp>
        <p:nvSpPr>
          <p:cNvPr id="15" name="Google Shape;15;p3"/>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8" name="Google Shape;18;p4"/>
          <p:cNvSpPr txBox="1">
            <a:spLocks noGrp="1"/>
          </p:cNvSpPr>
          <p:nvPr>
            <p:ph type="body" idx="1"/>
          </p:nvPr>
        </p:nvSpPr>
        <p:spPr>
          <a:xfrm>
            <a:off x="342870" y="1741518"/>
            <a:ext cx="9372600" cy="5162700"/>
          </a:xfrm>
          <a:prstGeom prst="rect">
            <a:avLst/>
          </a:prstGeom>
        </p:spPr>
        <p:txBody>
          <a:bodyPr spcFirstLastPara="1" wrap="square" lIns="113100" tIns="113100" rIns="113100" bIns="113100" anchor="t" anchorCtr="0">
            <a:noAutofit/>
          </a:bodyPr>
          <a:lstStyle>
            <a:lvl1pPr marL="457200" lvl="0" indent="-368300">
              <a:spcBef>
                <a:spcPts val="0"/>
              </a:spcBef>
              <a:spcAft>
                <a:spcPts val="0"/>
              </a:spcAft>
              <a:buSzPts val="2200"/>
              <a:buChar char="●"/>
              <a:defRPr/>
            </a:lvl1pPr>
            <a:lvl2pPr marL="914400" lvl="1" indent="-336550">
              <a:spcBef>
                <a:spcPts val="2000"/>
              </a:spcBef>
              <a:spcAft>
                <a:spcPts val="0"/>
              </a:spcAft>
              <a:buSzPts val="1700"/>
              <a:buChar char="○"/>
              <a:defRPr/>
            </a:lvl2pPr>
            <a:lvl3pPr marL="1371600" lvl="2" indent="-336550">
              <a:spcBef>
                <a:spcPts val="2000"/>
              </a:spcBef>
              <a:spcAft>
                <a:spcPts val="0"/>
              </a:spcAft>
              <a:buSzPts val="1700"/>
              <a:buChar char="■"/>
              <a:defRPr/>
            </a:lvl3pPr>
            <a:lvl4pPr marL="1828800" lvl="3" indent="-336550">
              <a:spcBef>
                <a:spcPts val="2000"/>
              </a:spcBef>
              <a:spcAft>
                <a:spcPts val="0"/>
              </a:spcAft>
              <a:buSzPts val="1700"/>
              <a:buChar char="●"/>
              <a:defRPr/>
            </a:lvl4pPr>
            <a:lvl5pPr marL="2286000" lvl="4" indent="-336550">
              <a:spcBef>
                <a:spcPts val="2000"/>
              </a:spcBef>
              <a:spcAft>
                <a:spcPts val="0"/>
              </a:spcAft>
              <a:buSzPts val="1700"/>
              <a:buChar char="○"/>
              <a:defRPr/>
            </a:lvl5pPr>
            <a:lvl6pPr marL="2743200" lvl="5" indent="-336550">
              <a:spcBef>
                <a:spcPts val="2000"/>
              </a:spcBef>
              <a:spcAft>
                <a:spcPts val="0"/>
              </a:spcAft>
              <a:buSzPts val="1700"/>
              <a:buChar char="■"/>
              <a:defRPr/>
            </a:lvl6pPr>
            <a:lvl7pPr marL="3200400" lvl="6" indent="-336550">
              <a:spcBef>
                <a:spcPts val="2000"/>
              </a:spcBef>
              <a:spcAft>
                <a:spcPts val="0"/>
              </a:spcAft>
              <a:buSzPts val="1700"/>
              <a:buChar char="●"/>
              <a:defRPr/>
            </a:lvl7pPr>
            <a:lvl8pPr marL="3657600" lvl="7" indent="-336550">
              <a:spcBef>
                <a:spcPts val="2000"/>
              </a:spcBef>
              <a:spcAft>
                <a:spcPts val="0"/>
              </a:spcAft>
              <a:buSzPts val="1700"/>
              <a:buChar char="○"/>
              <a:defRPr/>
            </a:lvl8pPr>
            <a:lvl9pPr marL="4114800" lvl="8" indent="-336550">
              <a:spcBef>
                <a:spcPts val="2000"/>
              </a:spcBef>
              <a:spcAft>
                <a:spcPts val="2000"/>
              </a:spcAft>
              <a:buSzPts val="1700"/>
              <a:buChar char="■"/>
              <a:defRPr/>
            </a:lvl9pPr>
          </a:lstStyle>
          <a:p>
            <a:endParaRPr/>
          </a:p>
        </p:txBody>
      </p:sp>
      <p:sp>
        <p:nvSpPr>
          <p:cNvPr id="19" name="Google Shape;19;p4"/>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2" name="Google Shape;22;p5"/>
          <p:cNvSpPr txBox="1">
            <a:spLocks noGrp="1"/>
          </p:cNvSpPr>
          <p:nvPr>
            <p:ph type="body" idx="1"/>
          </p:nvPr>
        </p:nvSpPr>
        <p:spPr>
          <a:xfrm>
            <a:off x="342870" y="1741518"/>
            <a:ext cx="4399800" cy="5162700"/>
          </a:xfrm>
          <a:prstGeom prst="rect">
            <a:avLst/>
          </a:prstGeom>
        </p:spPr>
        <p:txBody>
          <a:bodyPr spcFirstLastPara="1" wrap="square" lIns="113100" tIns="113100" rIns="113100" bIns="113100" anchor="t" anchorCtr="0">
            <a:noAutofit/>
          </a:bodyPr>
          <a:lstStyle>
            <a:lvl1pPr marL="457200" lvl="0" indent="-336550">
              <a:spcBef>
                <a:spcPts val="0"/>
              </a:spcBef>
              <a:spcAft>
                <a:spcPts val="0"/>
              </a:spcAft>
              <a:buSzPts val="1700"/>
              <a:buChar char="●"/>
              <a:defRPr sz="1700"/>
            </a:lvl1pPr>
            <a:lvl2pPr marL="914400" lvl="1" indent="-323850">
              <a:spcBef>
                <a:spcPts val="2000"/>
              </a:spcBef>
              <a:spcAft>
                <a:spcPts val="0"/>
              </a:spcAft>
              <a:buSzPts val="1500"/>
              <a:buChar char="○"/>
              <a:defRPr sz="1500"/>
            </a:lvl2pPr>
            <a:lvl3pPr marL="1371600" lvl="2" indent="-323850">
              <a:spcBef>
                <a:spcPts val="2000"/>
              </a:spcBef>
              <a:spcAft>
                <a:spcPts val="0"/>
              </a:spcAft>
              <a:buSzPts val="1500"/>
              <a:buChar char="■"/>
              <a:defRPr sz="1500"/>
            </a:lvl3pPr>
            <a:lvl4pPr marL="1828800" lvl="3" indent="-323850">
              <a:spcBef>
                <a:spcPts val="2000"/>
              </a:spcBef>
              <a:spcAft>
                <a:spcPts val="0"/>
              </a:spcAft>
              <a:buSzPts val="1500"/>
              <a:buChar char="●"/>
              <a:defRPr sz="1500"/>
            </a:lvl4pPr>
            <a:lvl5pPr marL="2286000" lvl="4" indent="-323850">
              <a:spcBef>
                <a:spcPts val="2000"/>
              </a:spcBef>
              <a:spcAft>
                <a:spcPts val="0"/>
              </a:spcAft>
              <a:buSzPts val="1500"/>
              <a:buChar char="○"/>
              <a:defRPr sz="1500"/>
            </a:lvl5pPr>
            <a:lvl6pPr marL="2743200" lvl="5" indent="-323850">
              <a:spcBef>
                <a:spcPts val="2000"/>
              </a:spcBef>
              <a:spcAft>
                <a:spcPts val="0"/>
              </a:spcAft>
              <a:buSzPts val="1500"/>
              <a:buChar char="■"/>
              <a:defRPr sz="1500"/>
            </a:lvl6pPr>
            <a:lvl7pPr marL="3200400" lvl="6" indent="-323850">
              <a:spcBef>
                <a:spcPts val="2000"/>
              </a:spcBef>
              <a:spcAft>
                <a:spcPts val="0"/>
              </a:spcAft>
              <a:buSzPts val="1500"/>
              <a:buChar char="●"/>
              <a:defRPr sz="1500"/>
            </a:lvl7pPr>
            <a:lvl8pPr marL="3657600" lvl="7" indent="-323850">
              <a:spcBef>
                <a:spcPts val="2000"/>
              </a:spcBef>
              <a:spcAft>
                <a:spcPts val="0"/>
              </a:spcAft>
              <a:buSzPts val="1500"/>
              <a:buChar char="○"/>
              <a:defRPr sz="1500"/>
            </a:lvl8pPr>
            <a:lvl9pPr marL="4114800" lvl="8" indent="-323850">
              <a:spcBef>
                <a:spcPts val="2000"/>
              </a:spcBef>
              <a:spcAft>
                <a:spcPts val="2000"/>
              </a:spcAft>
              <a:buSzPts val="1500"/>
              <a:buChar char="■"/>
              <a:defRPr sz="1500"/>
            </a:lvl9pPr>
          </a:lstStyle>
          <a:p>
            <a:endParaRPr/>
          </a:p>
        </p:txBody>
      </p:sp>
      <p:sp>
        <p:nvSpPr>
          <p:cNvPr id="23" name="Google Shape;23;p5"/>
          <p:cNvSpPr txBox="1">
            <a:spLocks noGrp="1"/>
          </p:cNvSpPr>
          <p:nvPr>
            <p:ph type="body" idx="2"/>
          </p:nvPr>
        </p:nvSpPr>
        <p:spPr>
          <a:xfrm>
            <a:off x="5315640" y="1741518"/>
            <a:ext cx="4399800" cy="5162700"/>
          </a:xfrm>
          <a:prstGeom prst="rect">
            <a:avLst/>
          </a:prstGeom>
        </p:spPr>
        <p:txBody>
          <a:bodyPr spcFirstLastPara="1" wrap="square" lIns="113100" tIns="113100" rIns="113100" bIns="113100" anchor="t" anchorCtr="0">
            <a:noAutofit/>
          </a:bodyPr>
          <a:lstStyle>
            <a:lvl1pPr marL="457200" lvl="0" indent="-336550">
              <a:spcBef>
                <a:spcPts val="0"/>
              </a:spcBef>
              <a:spcAft>
                <a:spcPts val="0"/>
              </a:spcAft>
              <a:buSzPts val="1700"/>
              <a:buChar char="●"/>
              <a:defRPr sz="1700"/>
            </a:lvl1pPr>
            <a:lvl2pPr marL="914400" lvl="1" indent="-323850">
              <a:spcBef>
                <a:spcPts val="2000"/>
              </a:spcBef>
              <a:spcAft>
                <a:spcPts val="0"/>
              </a:spcAft>
              <a:buSzPts val="1500"/>
              <a:buChar char="○"/>
              <a:defRPr sz="1500"/>
            </a:lvl2pPr>
            <a:lvl3pPr marL="1371600" lvl="2" indent="-323850">
              <a:spcBef>
                <a:spcPts val="2000"/>
              </a:spcBef>
              <a:spcAft>
                <a:spcPts val="0"/>
              </a:spcAft>
              <a:buSzPts val="1500"/>
              <a:buChar char="■"/>
              <a:defRPr sz="1500"/>
            </a:lvl3pPr>
            <a:lvl4pPr marL="1828800" lvl="3" indent="-323850">
              <a:spcBef>
                <a:spcPts val="2000"/>
              </a:spcBef>
              <a:spcAft>
                <a:spcPts val="0"/>
              </a:spcAft>
              <a:buSzPts val="1500"/>
              <a:buChar char="●"/>
              <a:defRPr sz="1500"/>
            </a:lvl4pPr>
            <a:lvl5pPr marL="2286000" lvl="4" indent="-323850">
              <a:spcBef>
                <a:spcPts val="2000"/>
              </a:spcBef>
              <a:spcAft>
                <a:spcPts val="0"/>
              </a:spcAft>
              <a:buSzPts val="1500"/>
              <a:buChar char="○"/>
              <a:defRPr sz="1500"/>
            </a:lvl5pPr>
            <a:lvl6pPr marL="2743200" lvl="5" indent="-323850">
              <a:spcBef>
                <a:spcPts val="2000"/>
              </a:spcBef>
              <a:spcAft>
                <a:spcPts val="0"/>
              </a:spcAft>
              <a:buSzPts val="1500"/>
              <a:buChar char="■"/>
              <a:defRPr sz="1500"/>
            </a:lvl6pPr>
            <a:lvl7pPr marL="3200400" lvl="6" indent="-323850">
              <a:spcBef>
                <a:spcPts val="2000"/>
              </a:spcBef>
              <a:spcAft>
                <a:spcPts val="0"/>
              </a:spcAft>
              <a:buSzPts val="1500"/>
              <a:buChar char="●"/>
              <a:defRPr sz="1500"/>
            </a:lvl7pPr>
            <a:lvl8pPr marL="3657600" lvl="7" indent="-323850">
              <a:spcBef>
                <a:spcPts val="2000"/>
              </a:spcBef>
              <a:spcAft>
                <a:spcPts val="0"/>
              </a:spcAft>
              <a:buSzPts val="1500"/>
              <a:buChar char="○"/>
              <a:defRPr sz="1500"/>
            </a:lvl8pPr>
            <a:lvl9pPr marL="4114800" lvl="8" indent="-323850">
              <a:spcBef>
                <a:spcPts val="2000"/>
              </a:spcBef>
              <a:spcAft>
                <a:spcPts val="2000"/>
              </a:spcAft>
              <a:buSzPts val="1500"/>
              <a:buChar char="■"/>
              <a:defRPr sz="1500"/>
            </a:lvl9pPr>
          </a:lstStyle>
          <a:p>
            <a:endParaRPr/>
          </a:p>
        </p:txBody>
      </p:sp>
      <p:sp>
        <p:nvSpPr>
          <p:cNvPr id="24" name="Google Shape;24;p5"/>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7" name="Google Shape;27;p6"/>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42870" y="839573"/>
            <a:ext cx="3088800" cy="1141800"/>
          </a:xfrm>
          <a:prstGeom prst="rect">
            <a:avLst/>
          </a:prstGeom>
        </p:spPr>
        <p:txBody>
          <a:bodyPr spcFirstLastPara="1" wrap="square" lIns="113100" tIns="113100" rIns="113100" bIns="113100" anchor="b"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0" name="Google Shape;30;p7"/>
          <p:cNvSpPr txBox="1">
            <a:spLocks noGrp="1"/>
          </p:cNvSpPr>
          <p:nvPr>
            <p:ph type="body" idx="1"/>
          </p:nvPr>
        </p:nvSpPr>
        <p:spPr>
          <a:xfrm>
            <a:off x="342870" y="2099840"/>
            <a:ext cx="3088800" cy="4804500"/>
          </a:xfrm>
          <a:prstGeom prst="rect">
            <a:avLst/>
          </a:prstGeom>
        </p:spPr>
        <p:txBody>
          <a:bodyPr spcFirstLastPara="1" wrap="square" lIns="113100" tIns="113100" rIns="113100" bIns="113100" anchor="t" anchorCtr="0">
            <a:noAutofit/>
          </a:bodyPr>
          <a:lstStyle>
            <a:lvl1pPr marL="457200" lvl="0" indent="-323850">
              <a:spcBef>
                <a:spcPts val="0"/>
              </a:spcBef>
              <a:spcAft>
                <a:spcPts val="0"/>
              </a:spcAft>
              <a:buSzPts val="1500"/>
              <a:buChar char="●"/>
              <a:defRPr sz="1500"/>
            </a:lvl1pPr>
            <a:lvl2pPr marL="914400" lvl="1" indent="-323850">
              <a:spcBef>
                <a:spcPts val="2000"/>
              </a:spcBef>
              <a:spcAft>
                <a:spcPts val="0"/>
              </a:spcAft>
              <a:buSzPts val="1500"/>
              <a:buChar char="○"/>
              <a:defRPr sz="1500"/>
            </a:lvl2pPr>
            <a:lvl3pPr marL="1371600" lvl="2" indent="-323850">
              <a:spcBef>
                <a:spcPts val="2000"/>
              </a:spcBef>
              <a:spcAft>
                <a:spcPts val="0"/>
              </a:spcAft>
              <a:buSzPts val="1500"/>
              <a:buChar char="■"/>
              <a:defRPr sz="1500"/>
            </a:lvl3pPr>
            <a:lvl4pPr marL="1828800" lvl="3" indent="-323850">
              <a:spcBef>
                <a:spcPts val="2000"/>
              </a:spcBef>
              <a:spcAft>
                <a:spcPts val="0"/>
              </a:spcAft>
              <a:buSzPts val="1500"/>
              <a:buChar char="●"/>
              <a:defRPr sz="1500"/>
            </a:lvl4pPr>
            <a:lvl5pPr marL="2286000" lvl="4" indent="-323850">
              <a:spcBef>
                <a:spcPts val="2000"/>
              </a:spcBef>
              <a:spcAft>
                <a:spcPts val="0"/>
              </a:spcAft>
              <a:buSzPts val="1500"/>
              <a:buChar char="○"/>
              <a:defRPr sz="1500"/>
            </a:lvl5pPr>
            <a:lvl6pPr marL="2743200" lvl="5" indent="-323850">
              <a:spcBef>
                <a:spcPts val="2000"/>
              </a:spcBef>
              <a:spcAft>
                <a:spcPts val="0"/>
              </a:spcAft>
              <a:buSzPts val="1500"/>
              <a:buChar char="■"/>
              <a:defRPr sz="1500"/>
            </a:lvl6pPr>
            <a:lvl7pPr marL="3200400" lvl="6" indent="-323850">
              <a:spcBef>
                <a:spcPts val="2000"/>
              </a:spcBef>
              <a:spcAft>
                <a:spcPts val="0"/>
              </a:spcAft>
              <a:buSzPts val="1500"/>
              <a:buChar char="●"/>
              <a:defRPr sz="1500"/>
            </a:lvl7pPr>
            <a:lvl8pPr marL="3657600" lvl="7" indent="-323850">
              <a:spcBef>
                <a:spcPts val="2000"/>
              </a:spcBef>
              <a:spcAft>
                <a:spcPts val="0"/>
              </a:spcAft>
              <a:buSzPts val="1500"/>
              <a:buChar char="○"/>
              <a:defRPr sz="1500"/>
            </a:lvl8pPr>
            <a:lvl9pPr marL="4114800" lvl="8" indent="-323850">
              <a:spcBef>
                <a:spcPts val="2000"/>
              </a:spcBef>
              <a:spcAft>
                <a:spcPts val="2000"/>
              </a:spcAft>
              <a:buSzPts val="1500"/>
              <a:buChar char="■"/>
              <a:defRPr sz="1500"/>
            </a:lvl9pPr>
          </a:lstStyle>
          <a:p>
            <a:endParaRPr/>
          </a:p>
        </p:txBody>
      </p:sp>
      <p:sp>
        <p:nvSpPr>
          <p:cNvPr id="31" name="Google Shape;31;p7"/>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539275" y="680227"/>
            <a:ext cx="7004700" cy="6181800"/>
          </a:xfrm>
          <a:prstGeom prst="rect">
            <a:avLst/>
          </a:prstGeom>
        </p:spPr>
        <p:txBody>
          <a:bodyPr spcFirstLastPara="1" wrap="square" lIns="113100" tIns="113100" rIns="113100" bIns="113100" anchor="ctr" anchorCtr="0">
            <a:noAutofit/>
          </a:bodyPr>
          <a:lstStyle>
            <a:lvl1pPr lvl="0">
              <a:spcBef>
                <a:spcPts val="0"/>
              </a:spcBef>
              <a:spcAft>
                <a:spcPts val="0"/>
              </a:spcAft>
              <a:buSzPts val="5900"/>
              <a:buNone/>
              <a:defRPr sz="5900"/>
            </a:lvl1pPr>
            <a:lvl2pPr lvl="1">
              <a:spcBef>
                <a:spcPts val="0"/>
              </a:spcBef>
              <a:spcAft>
                <a:spcPts val="0"/>
              </a:spcAft>
              <a:buSzPts val="5900"/>
              <a:buNone/>
              <a:defRPr sz="5900"/>
            </a:lvl2pPr>
            <a:lvl3pPr lvl="2">
              <a:spcBef>
                <a:spcPts val="0"/>
              </a:spcBef>
              <a:spcAft>
                <a:spcPts val="0"/>
              </a:spcAft>
              <a:buSzPts val="5900"/>
              <a:buNone/>
              <a:defRPr sz="5900"/>
            </a:lvl3pPr>
            <a:lvl4pPr lvl="3">
              <a:spcBef>
                <a:spcPts val="0"/>
              </a:spcBef>
              <a:spcAft>
                <a:spcPts val="0"/>
              </a:spcAft>
              <a:buSzPts val="5900"/>
              <a:buNone/>
              <a:defRPr sz="5900"/>
            </a:lvl4pPr>
            <a:lvl5pPr lvl="4">
              <a:spcBef>
                <a:spcPts val="0"/>
              </a:spcBef>
              <a:spcAft>
                <a:spcPts val="0"/>
              </a:spcAft>
              <a:buSzPts val="5900"/>
              <a:buNone/>
              <a:defRPr sz="5900"/>
            </a:lvl5pPr>
            <a:lvl6pPr lvl="5">
              <a:spcBef>
                <a:spcPts val="0"/>
              </a:spcBef>
              <a:spcAft>
                <a:spcPts val="0"/>
              </a:spcAft>
              <a:buSzPts val="5900"/>
              <a:buNone/>
              <a:defRPr sz="5900"/>
            </a:lvl6pPr>
            <a:lvl7pPr lvl="6">
              <a:spcBef>
                <a:spcPts val="0"/>
              </a:spcBef>
              <a:spcAft>
                <a:spcPts val="0"/>
              </a:spcAft>
              <a:buSzPts val="5900"/>
              <a:buNone/>
              <a:defRPr sz="5900"/>
            </a:lvl7pPr>
            <a:lvl8pPr lvl="7">
              <a:spcBef>
                <a:spcPts val="0"/>
              </a:spcBef>
              <a:spcAft>
                <a:spcPts val="0"/>
              </a:spcAft>
              <a:buSzPts val="5900"/>
              <a:buNone/>
              <a:defRPr sz="5900"/>
            </a:lvl8pPr>
            <a:lvl9pPr lvl="8">
              <a:spcBef>
                <a:spcPts val="0"/>
              </a:spcBef>
              <a:spcAft>
                <a:spcPts val="0"/>
              </a:spcAft>
              <a:buSzPts val="5900"/>
              <a:buNone/>
              <a:defRPr sz="5900"/>
            </a:lvl9pPr>
          </a:lstStyle>
          <a:p>
            <a:endParaRPr/>
          </a:p>
        </p:txBody>
      </p:sp>
      <p:sp>
        <p:nvSpPr>
          <p:cNvPr id="34" name="Google Shape;34;p8"/>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5029200" y="-189"/>
            <a:ext cx="5029200" cy="7772400"/>
          </a:xfrm>
          <a:prstGeom prst="rect">
            <a:avLst/>
          </a:prstGeom>
          <a:solidFill>
            <a:schemeClr val="l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92050" y="1863464"/>
            <a:ext cx="4449600" cy="2239800"/>
          </a:xfrm>
          <a:prstGeom prst="rect">
            <a:avLst/>
          </a:prstGeom>
        </p:spPr>
        <p:txBody>
          <a:bodyPr spcFirstLastPara="1" wrap="square" lIns="113100" tIns="113100" rIns="113100" bIns="113100"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8" name="Google Shape;38;p9"/>
          <p:cNvSpPr txBox="1">
            <a:spLocks noGrp="1"/>
          </p:cNvSpPr>
          <p:nvPr>
            <p:ph type="subTitle" idx="1"/>
          </p:nvPr>
        </p:nvSpPr>
        <p:spPr>
          <a:xfrm>
            <a:off x="292050" y="4235758"/>
            <a:ext cx="4449600" cy="1866300"/>
          </a:xfrm>
          <a:prstGeom prst="rect">
            <a:avLst/>
          </a:prstGeom>
        </p:spPr>
        <p:txBody>
          <a:bodyPr spcFirstLastPara="1" wrap="square" lIns="113100" tIns="113100" rIns="113100" bIns="113100" anchor="t" anchorCtr="0">
            <a:no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a:endParaRPr/>
          </a:p>
        </p:txBody>
      </p:sp>
      <p:sp>
        <p:nvSpPr>
          <p:cNvPr id="39" name="Google Shape;39;p9"/>
          <p:cNvSpPr txBox="1">
            <a:spLocks noGrp="1"/>
          </p:cNvSpPr>
          <p:nvPr>
            <p:ph type="body" idx="2"/>
          </p:nvPr>
        </p:nvSpPr>
        <p:spPr>
          <a:xfrm>
            <a:off x="5433450" y="1094158"/>
            <a:ext cx="4220700" cy="5583600"/>
          </a:xfrm>
          <a:prstGeom prst="rect">
            <a:avLst/>
          </a:prstGeom>
        </p:spPr>
        <p:txBody>
          <a:bodyPr spcFirstLastPara="1" wrap="square" lIns="113100" tIns="113100" rIns="113100" bIns="113100" anchor="ctr" anchorCtr="0">
            <a:noAutofit/>
          </a:bodyPr>
          <a:lstStyle>
            <a:lvl1pPr marL="457200" lvl="0" indent="-368300">
              <a:spcBef>
                <a:spcPts val="0"/>
              </a:spcBef>
              <a:spcAft>
                <a:spcPts val="0"/>
              </a:spcAft>
              <a:buSzPts val="2200"/>
              <a:buChar char="●"/>
              <a:defRPr/>
            </a:lvl1pPr>
            <a:lvl2pPr marL="914400" lvl="1" indent="-336550">
              <a:spcBef>
                <a:spcPts val="2000"/>
              </a:spcBef>
              <a:spcAft>
                <a:spcPts val="0"/>
              </a:spcAft>
              <a:buSzPts val="1700"/>
              <a:buChar char="○"/>
              <a:defRPr/>
            </a:lvl2pPr>
            <a:lvl3pPr marL="1371600" lvl="2" indent="-336550">
              <a:spcBef>
                <a:spcPts val="2000"/>
              </a:spcBef>
              <a:spcAft>
                <a:spcPts val="0"/>
              </a:spcAft>
              <a:buSzPts val="1700"/>
              <a:buChar char="■"/>
              <a:defRPr/>
            </a:lvl3pPr>
            <a:lvl4pPr marL="1828800" lvl="3" indent="-336550">
              <a:spcBef>
                <a:spcPts val="2000"/>
              </a:spcBef>
              <a:spcAft>
                <a:spcPts val="0"/>
              </a:spcAft>
              <a:buSzPts val="1700"/>
              <a:buChar char="●"/>
              <a:defRPr/>
            </a:lvl4pPr>
            <a:lvl5pPr marL="2286000" lvl="4" indent="-336550">
              <a:spcBef>
                <a:spcPts val="2000"/>
              </a:spcBef>
              <a:spcAft>
                <a:spcPts val="0"/>
              </a:spcAft>
              <a:buSzPts val="1700"/>
              <a:buChar char="○"/>
              <a:defRPr/>
            </a:lvl5pPr>
            <a:lvl6pPr marL="2743200" lvl="5" indent="-336550">
              <a:spcBef>
                <a:spcPts val="2000"/>
              </a:spcBef>
              <a:spcAft>
                <a:spcPts val="0"/>
              </a:spcAft>
              <a:buSzPts val="1700"/>
              <a:buChar char="■"/>
              <a:defRPr/>
            </a:lvl6pPr>
            <a:lvl7pPr marL="3200400" lvl="6" indent="-336550">
              <a:spcBef>
                <a:spcPts val="2000"/>
              </a:spcBef>
              <a:spcAft>
                <a:spcPts val="0"/>
              </a:spcAft>
              <a:buSzPts val="1700"/>
              <a:buChar char="●"/>
              <a:defRPr/>
            </a:lvl7pPr>
            <a:lvl8pPr marL="3657600" lvl="7" indent="-336550">
              <a:spcBef>
                <a:spcPts val="2000"/>
              </a:spcBef>
              <a:spcAft>
                <a:spcPts val="0"/>
              </a:spcAft>
              <a:buSzPts val="1700"/>
              <a:buChar char="○"/>
              <a:defRPr/>
            </a:lvl8pPr>
            <a:lvl9pPr marL="4114800" lvl="8" indent="-336550">
              <a:spcBef>
                <a:spcPts val="2000"/>
              </a:spcBef>
              <a:spcAft>
                <a:spcPts val="2000"/>
              </a:spcAft>
              <a:buSzPts val="1700"/>
              <a:buChar char="■"/>
              <a:defRPr/>
            </a:lvl9pPr>
          </a:lstStyle>
          <a:p>
            <a:endParaRPr/>
          </a:p>
        </p:txBody>
      </p:sp>
      <p:sp>
        <p:nvSpPr>
          <p:cNvPr id="40" name="Google Shape;40;p9"/>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42870" y="6392869"/>
            <a:ext cx="6598800" cy="914400"/>
          </a:xfrm>
          <a:prstGeom prst="rect">
            <a:avLst/>
          </a:prstGeom>
        </p:spPr>
        <p:txBody>
          <a:bodyPr spcFirstLastPara="1" wrap="square" lIns="113100" tIns="113100" rIns="113100" bIns="113100" anchor="ctr" anchorCtr="0">
            <a:noAutofit/>
          </a:bodyPr>
          <a:lstStyle>
            <a:lvl1pPr marL="457200" lvl="0" indent="-228600">
              <a:lnSpc>
                <a:spcPct val="100000"/>
              </a:lnSpc>
              <a:spcBef>
                <a:spcPts val="0"/>
              </a:spcBef>
              <a:spcAft>
                <a:spcPts val="0"/>
              </a:spcAft>
              <a:buSzPts val="2200"/>
              <a:buNone/>
              <a:defRPr/>
            </a:lvl1pPr>
          </a:lstStyle>
          <a:p>
            <a:endParaRPr/>
          </a:p>
        </p:txBody>
      </p:sp>
      <p:sp>
        <p:nvSpPr>
          <p:cNvPr id="43" name="Google Shape;43;p10"/>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68300">
              <a:lnSpc>
                <a:spcPct val="115000"/>
              </a:lnSpc>
              <a:spcBef>
                <a:spcPts val="0"/>
              </a:spcBef>
              <a:spcAft>
                <a:spcPts val="0"/>
              </a:spcAft>
              <a:buClr>
                <a:schemeClr val="dk2"/>
              </a:buClr>
              <a:buSzPts val="2200"/>
              <a:buChar char="●"/>
              <a:defRPr sz="2200">
                <a:solidFill>
                  <a:schemeClr val="dk2"/>
                </a:solidFill>
              </a:defRPr>
            </a:lvl1pPr>
            <a:lvl2pPr marL="914400" lvl="1" indent="-336550">
              <a:lnSpc>
                <a:spcPct val="115000"/>
              </a:lnSpc>
              <a:spcBef>
                <a:spcPts val="2000"/>
              </a:spcBef>
              <a:spcAft>
                <a:spcPts val="0"/>
              </a:spcAft>
              <a:buClr>
                <a:schemeClr val="dk2"/>
              </a:buClr>
              <a:buSzPts val="1700"/>
              <a:buChar char="○"/>
              <a:defRPr sz="1700">
                <a:solidFill>
                  <a:schemeClr val="dk2"/>
                </a:solidFill>
              </a:defRPr>
            </a:lvl2pPr>
            <a:lvl3pPr marL="1371600" lvl="2" indent="-336550">
              <a:lnSpc>
                <a:spcPct val="115000"/>
              </a:lnSpc>
              <a:spcBef>
                <a:spcPts val="2000"/>
              </a:spcBef>
              <a:spcAft>
                <a:spcPts val="0"/>
              </a:spcAft>
              <a:buClr>
                <a:schemeClr val="dk2"/>
              </a:buClr>
              <a:buSzPts val="1700"/>
              <a:buChar char="■"/>
              <a:defRPr sz="1700">
                <a:solidFill>
                  <a:schemeClr val="dk2"/>
                </a:solidFill>
              </a:defRPr>
            </a:lvl3pPr>
            <a:lvl4pPr marL="1828800" lvl="3" indent="-336550">
              <a:lnSpc>
                <a:spcPct val="115000"/>
              </a:lnSpc>
              <a:spcBef>
                <a:spcPts val="2000"/>
              </a:spcBef>
              <a:spcAft>
                <a:spcPts val="0"/>
              </a:spcAft>
              <a:buClr>
                <a:schemeClr val="dk2"/>
              </a:buClr>
              <a:buSzPts val="1700"/>
              <a:buChar char="●"/>
              <a:defRPr sz="1700">
                <a:solidFill>
                  <a:schemeClr val="dk2"/>
                </a:solidFill>
              </a:defRPr>
            </a:lvl4pPr>
            <a:lvl5pPr marL="2286000" lvl="4" indent="-336550">
              <a:lnSpc>
                <a:spcPct val="115000"/>
              </a:lnSpc>
              <a:spcBef>
                <a:spcPts val="2000"/>
              </a:spcBef>
              <a:spcAft>
                <a:spcPts val="0"/>
              </a:spcAft>
              <a:buClr>
                <a:schemeClr val="dk2"/>
              </a:buClr>
              <a:buSzPts val="1700"/>
              <a:buChar char="○"/>
              <a:defRPr sz="1700">
                <a:solidFill>
                  <a:schemeClr val="dk2"/>
                </a:solidFill>
              </a:defRPr>
            </a:lvl5pPr>
            <a:lvl6pPr marL="2743200" lvl="5" indent="-336550">
              <a:lnSpc>
                <a:spcPct val="115000"/>
              </a:lnSpc>
              <a:spcBef>
                <a:spcPts val="2000"/>
              </a:spcBef>
              <a:spcAft>
                <a:spcPts val="0"/>
              </a:spcAft>
              <a:buClr>
                <a:schemeClr val="dk2"/>
              </a:buClr>
              <a:buSzPts val="1700"/>
              <a:buChar char="■"/>
              <a:defRPr sz="1700">
                <a:solidFill>
                  <a:schemeClr val="dk2"/>
                </a:solidFill>
              </a:defRPr>
            </a:lvl6pPr>
            <a:lvl7pPr marL="3200400" lvl="6" indent="-336550">
              <a:lnSpc>
                <a:spcPct val="115000"/>
              </a:lnSpc>
              <a:spcBef>
                <a:spcPts val="2000"/>
              </a:spcBef>
              <a:spcAft>
                <a:spcPts val="0"/>
              </a:spcAft>
              <a:buClr>
                <a:schemeClr val="dk2"/>
              </a:buClr>
              <a:buSzPts val="1700"/>
              <a:buChar char="●"/>
              <a:defRPr sz="1700">
                <a:solidFill>
                  <a:schemeClr val="dk2"/>
                </a:solidFill>
              </a:defRPr>
            </a:lvl7pPr>
            <a:lvl8pPr marL="3657600" lvl="7" indent="-336550">
              <a:lnSpc>
                <a:spcPct val="115000"/>
              </a:lnSpc>
              <a:spcBef>
                <a:spcPts val="2000"/>
              </a:spcBef>
              <a:spcAft>
                <a:spcPts val="0"/>
              </a:spcAft>
              <a:buClr>
                <a:schemeClr val="dk2"/>
              </a:buClr>
              <a:buSzPts val="1700"/>
              <a:buChar char="○"/>
              <a:defRPr sz="1700">
                <a:solidFill>
                  <a:schemeClr val="dk2"/>
                </a:solidFill>
              </a:defRPr>
            </a:lvl8pPr>
            <a:lvl9pPr marL="4114800" lvl="8" indent="-336550">
              <a:lnSpc>
                <a:spcPct val="115000"/>
              </a:lnSpc>
              <a:spcBef>
                <a:spcPts val="2000"/>
              </a:spcBef>
              <a:spcAft>
                <a:spcPts val="2000"/>
              </a:spcAft>
              <a:buClr>
                <a:schemeClr val="dk2"/>
              </a:buClr>
              <a:buSzPts val="1700"/>
              <a:buChar char="■"/>
              <a:defRPr sz="1700">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hyperlink" Target="https://www.chino.k12.ca.us/Page/23987"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p:nvPr/>
        </p:nvSpPr>
        <p:spPr>
          <a:xfrm>
            <a:off x="7410050" y="-802525"/>
            <a:ext cx="80895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sp>
        <p:nvSpPr>
          <p:cNvPr id="111" name="Google Shape;111;p22"/>
          <p:cNvSpPr txBox="1"/>
          <p:nvPr/>
        </p:nvSpPr>
        <p:spPr>
          <a:xfrm>
            <a:off x="597000" y="2687875"/>
            <a:ext cx="8864400" cy="42048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1100"/>
              <a:buFont typeface="Arial"/>
              <a:buNone/>
            </a:pPr>
            <a:r>
              <a:rPr lang="en" sz="1450" b="1">
                <a:solidFill>
                  <a:srgbClr val="005077"/>
                </a:solidFill>
                <a:highlight>
                  <a:srgbClr val="FFFFFF"/>
                </a:highlight>
                <a:latin typeface="McLaren"/>
                <a:ea typeface="McLaren"/>
                <a:cs typeface="McLaren"/>
                <a:sym typeface="McLaren"/>
              </a:rPr>
              <a:t>4 ... EXCELLING</a:t>
            </a:r>
            <a:endParaRPr sz="1450" b="1">
              <a:solidFill>
                <a:srgbClr val="005077"/>
              </a:solidFill>
              <a:highlight>
                <a:srgbClr val="FFFFFF"/>
              </a:highlight>
              <a:latin typeface="McLaren"/>
              <a:ea typeface="McLaren"/>
              <a:cs typeface="McLaren"/>
              <a:sym typeface="McLaren"/>
            </a:endParaRPr>
          </a:p>
          <a:p>
            <a:pPr marL="0" lvl="0" indent="0" algn="l" rtl="0">
              <a:lnSpc>
                <a:spcPct val="140000"/>
              </a:lnSpc>
              <a:spcBef>
                <a:spcPts val="1200"/>
              </a:spcBef>
              <a:spcAft>
                <a:spcPts val="0"/>
              </a:spcAft>
              <a:buClr>
                <a:schemeClr val="dk1"/>
              </a:buClr>
              <a:buSzPts val="1100"/>
              <a:buFont typeface="Arial"/>
              <a:buNone/>
            </a:pPr>
            <a:r>
              <a:rPr lang="en" sz="1200">
                <a:solidFill>
                  <a:srgbClr val="005077"/>
                </a:solidFill>
                <a:highlight>
                  <a:srgbClr val="FFFFFF"/>
                </a:highlight>
                <a:latin typeface="McLaren"/>
                <a:ea typeface="McLaren"/>
                <a:cs typeface="McLaren"/>
                <a:sym typeface="McLaren"/>
              </a:rPr>
              <a:t>Students at the Excelling performance level are consistently performing at grade level, can demonstrate independence, and can extend the grade level standards, when applicable, expected at this point of the school year.   </a:t>
            </a:r>
            <a:endParaRPr sz="1200">
              <a:solidFill>
                <a:srgbClr val="005077"/>
              </a:solidFill>
              <a:highlight>
                <a:srgbClr val="FFFFFF"/>
              </a:highlight>
              <a:latin typeface="McLaren"/>
              <a:ea typeface="McLaren"/>
              <a:cs typeface="McLaren"/>
              <a:sym typeface="McLaren"/>
            </a:endParaRPr>
          </a:p>
          <a:p>
            <a:pPr marL="0" lvl="0" indent="0" algn="l" rtl="0">
              <a:lnSpc>
                <a:spcPct val="120000"/>
              </a:lnSpc>
              <a:spcBef>
                <a:spcPts val="1200"/>
              </a:spcBef>
              <a:spcAft>
                <a:spcPts val="0"/>
              </a:spcAft>
              <a:buClr>
                <a:schemeClr val="dk1"/>
              </a:buClr>
              <a:buSzPts val="1100"/>
              <a:buFont typeface="Arial"/>
              <a:buNone/>
            </a:pPr>
            <a:r>
              <a:rPr lang="en" sz="1450" b="1">
                <a:solidFill>
                  <a:srgbClr val="005077"/>
                </a:solidFill>
                <a:highlight>
                  <a:srgbClr val="FFFFFF"/>
                </a:highlight>
                <a:latin typeface="McLaren"/>
                <a:ea typeface="McLaren"/>
                <a:cs typeface="McLaren"/>
                <a:sym typeface="McLaren"/>
              </a:rPr>
              <a:t>3 ... ACHIEVING</a:t>
            </a:r>
            <a:endParaRPr sz="1450" b="1">
              <a:solidFill>
                <a:srgbClr val="005077"/>
              </a:solidFill>
              <a:highlight>
                <a:srgbClr val="FFFFFF"/>
              </a:highlight>
              <a:latin typeface="McLaren"/>
              <a:ea typeface="McLaren"/>
              <a:cs typeface="McLaren"/>
              <a:sym typeface="McLaren"/>
            </a:endParaRPr>
          </a:p>
          <a:p>
            <a:pPr marL="0" lvl="0" indent="0" algn="l" rtl="0">
              <a:lnSpc>
                <a:spcPct val="140000"/>
              </a:lnSpc>
              <a:spcBef>
                <a:spcPts val="1200"/>
              </a:spcBef>
              <a:spcAft>
                <a:spcPts val="0"/>
              </a:spcAft>
              <a:buClr>
                <a:schemeClr val="dk1"/>
              </a:buClr>
              <a:buSzPts val="1100"/>
              <a:buFont typeface="Arial"/>
              <a:buNone/>
            </a:pPr>
            <a:r>
              <a:rPr lang="en" sz="1200">
                <a:solidFill>
                  <a:srgbClr val="005077"/>
                </a:solidFill>
                <a:highlight>
                  <a:srgbClr val="FFFFFF"/>
                </a:highlight>
                <a:latin typeface="McLaren"/>
                <a:ea typeface="McLaren"/>
                <a:cs typeface="McLaren"/>
                <a:sym typeface="McLaren"/>
              </a:rPr>
              <a:t>Students at the Achieving level of performance demonstrate an adequate understanding of and ability to apply skills needed to meet grade level standards expected at this point of the school year.  </a:t>
            </a:r>
            <a:endParaRPr sz="1200">
              <a:solidFill>
                <a:srgbClr val="005077"/>
              </a:solidFill>
              <a:highlight>
                <a:srgbClr val="FFFFFF"/>
              </a:highlight>
              <a:latin typeface="McLaren"/>
              <a:ea typeface="McLaren"/>
              <a:cs typeface="McLaren"/>
              <a:sym typeface="McLaren"/>
            </a:endParaRPr>
          </a:p>
          <a:p>
            <a:pPr marL="0" lvl="0" indent="0" algn="l" rtl="0">
              <a:lnSpc>
                <a:spcPct val="120000"/>
              </a:lnSpc>
              <a:spcBef>
                <a:spcPts val="1200"/>
              </a:spcBef>
              <a:spcAft>
                <a:spcPts val="0"/>
              </a:spcAft>
              <a:buClr>
                <a:schemeClr val="dk1"/>
              </a:buClr>
              <a:buSzPts val="1100"/>
              <a:buFont typeface="Arial"/>
              <a:buNone/>
            </a:pPr>
            <a:r>
              <a:rPr lang="en" sz="1450" b="1">
                <a:solidFill>
                  <a:srgbClr val="005077"/>
                </a:solidFill>
                <a:highlight>
                  <a:srgbClr val="FFFFFF"/>
                </a:highlight>
                <a:latin typeface="McLaren"/>
                <a:ea typeface="McLaren"/>
                <a:cs typeface="McLaren"/>
                <a:sym typeface="McLaren"/>
              </a:rPr>
              <a:t>2 ... PROGRESSING</a:t>
            </a:r>
            <a:endParaRPr sz="1450" b="1">
              <a:solidFill>
                <a:srgbClr val="005077"/>
              </a:solidFill>
              <a:highlight>
                <a:srgbClr val="FFFFFF"/>
              </a:highlight>
              <a:latin typeface="McLaren"/>
              <a:ea typeface="McLaren"/>
              <a:cs typeface="McLaren"/>
              <a:sym typeface="McLaren"/>
            </a:endParaRPr>
          </a:p>
          <a:p>
            <a:pPr marL="0" lvl="0" indent="0" algn="l" rtl="0">
              <a:lnSpc>
                <a:spcPct val="140000"/>
              </a:lnSpc>
              <a:spcBef>
                <a:spcPts val="1200"/>
              </a:spcBef>
              <a:spcAft>
                <a:spcPts val="0"/>
              </a:spcAft>
              <a:buClr>
                <a:schemeClr val="dk1"/>
              </a:buClr>
              <a:buSzPts val="1100"/>
              <a:buFont typeface="Arial"/>
              <a:buNone/>
            </a:pPr>
            <a:r>
              <a:rPr lang="en" sz="1200">
                <a:solidFill>
                  <a:srgbClr val="005077"/>
                </a:solidFill>
                <a:highlight>
                  <a:srgbClr val="FFFFFF"/>
                </a:highlight>
                <a:latin typeface="McLaren"/>
                <a:ea typeface="McLaren"/>
                <a:cs typeface="McLaren"/>
                <a:sym typeface="McLaren"/>
              </a:rPr>
              <a:t>Students at the Progressing level of performance are partially meeting the grade level standards expected at this point in the school year. </a:t>
            </a:r>
            <a:endParaRPr sz="1200">
              <a:solidFill>
                <a:srgbClr val="005077"/>
              </a:solidFill>
              <a:highlight>
                <a:srgbClr val="FFFFFF"/>
              </a:highlight>
              <a:latin typeface="McLaren"/>
              <a:ea typeface="McLaren"/>
              <a:cs typeface="McLaren"/>
              <a:sym typeface="McLaren"/>
            </a:endParaRPr>
          </a:p>
          <a:p>
            <a:pPr marL="0" lvl="0" indent="0" algn="l" rtl="0">
              <a:lnSpc>
                <a:spcPct val="120000"/>
              </a:lnSpc>
              <a:spcBef>
                <a:spcPts val="1200"/>
              </a:spcBef>
              <a:spcAft>
                <a:spcPts val="0"/>
              </a:spcAft>
              <a:buClr>
                <a:schemeClr val="dk1"/>
              </a:buClr>
              <a:buSzPts val="1100"/>
              <a:buFont typeface="Arial"/>
              <a:buNone/>
            </a:pPr>
            <a:r>
              <a:rPr lang="en" sz="1450" b="1">
                <a:solidFill>
                  <a:srgbClr val="005077"/>
                </a:solidFill>
                <a:highlight>
                  <a:srgbClr val="FFFFFF"/>
                </a:highlight>
                <a:latin typeface="McLaren"/>
                <a:ea typeface="McLaren"/>
                <a:cs typeface="McLaren"/>
                <a:sym typeface="McLaren"/>
              </a:rPr>
              <a:t>1 ... BEGINNING / STANDARD NOT MET</a:t>
            </a:r>
            <a:endParaRPr sz="1450" b="1">
              <a:solidFill>
                <a:srgbClr val="005077"/>
              </a:solidFill>
              <a:highlight>
                <a:srgbClr val="FFFFFF"/>
              </a:highlight>
              <a:latin typeface="McLaren"/>
              <a:ea typeface="McLaren"/>
              <a:cs typeface="McLaren"/>
              <a:sym typeface="McLaren"/>
            </a:endParaRPr>
          </a:p>
          <a:p>
            <a:pPr marL="0" lvl="0" indent="0" algn="l" rtl="0">
              <a:lnSpc>
                <a:spcPct val="140000"/>
              </a:lnSpc>
              <a:spcBef>
                <a:spcPts val="1200"/>
              </a:spcBef>
              <a:spcAft>
                <a:spcPts val="0"/>
              </a:spcAft>
              <a:buClr>
                <a:schemeClr val="dk1"/>
              </a:buClr>
              <a:buSzPts val="1100"/>
              <a:buFont typeface="Arial"/>
              <a:buNone/>
            </a:pPr>
            <a:r>
              <a:rPr lang="en" sz="1200">
                <a:solidFill>
                  <a:srgbClr val="005077"/>
                </a:solidFill>
                <a:highlight>
                  <a:srgbClr val="FFFFFF"/>
                </a:highlight>
                <a:latin typeface="McLaren"/>
                <a:ea typeface="McLaren"/>
                <a:cs typeface="McLaren"/>
                <a:sym typeface="McLaren"/>
              </a:rPr>
              <a:t>Students at the Beginning/Standard Not Met are not yet meeting the grade level standards expected at this point of the school year. </a:t>
            </a:r>
            <a:endParaRPr sz="1200">
              <a:solidFill>
                <a:srgbClr val="005077"/>
              </a:solidFill>
              <a:highlight>
                <a:srgbClr val="FFFFFF"/>
              </a:highlight>
              <a:latin typeface="McLaren"/>
              <a:ea typeface="McLaren"/>
              <a:cs typeface="McLaren"/>
              <a:sym typeface="McLaren"/>
            </a:endParaRPr>
          </a:p>
          <a:p>
            <a:pPr marL="0" lvl="0" indent="0" algn="l" rtl="0">
              <a:lnSpc>
                <a:spcPct val="115000"/>
              </a:lnSpc>
              <a:spcBef>
                <a:spcPts val="1200"/>
              </a:spcBef>
              <a:spcAft>
                <a:spcPts val="0"/>
              </a:spcAft>
              <a:buNone/>
            </a:pPr>
            <a:endParaRPr sz="1250" b="1">
              <a:solidFill>
                <a:srgbClr val="005077"/>
              </a:solidFill>
              <a:highlight>
                <a:srgbClr val="FFFFFF"/>
              </a:highlight>
              <a:latin typeface="McLaren"/>
              <a:ea typeface="McLaren"/>
              <a:cs typeface="McLaren"/>
              <a:sym typeface="McLaren"/>
            </a:endParaRPr>
          </a:p>
          <a:p>
            <a:pPr marL="0" lvl="0" indent="0" algn="l" rtl="0">
              <a:spcBef>
                <a:spcPts val="0"/>
              </a:spcBef>
              <a:spcAft>
                <a:spcPts val="0"/>
              </a:spcAft>
              <a:buNone/>
            </a:pPr>
            <a:endParaRPr sz="1500">
              <a:latin typeface="McLaren"/>
              <a:ea typeface="McLaren"/>
              <a:cs typeface="McLaren"/>
              <a:sym typeface="McLare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5"/>
        <p:cNvGrpSpPr/>
        <p:nvPr/>
      </p:nvGrpSpPr>
      <p:grpSpPr>
        <a:xfrm>
          <a:off x="0" y="0"/>
          <a:ext cx="0" cy="0"/>
          <a:chOff x="0" y="0"/>
          <a:chExt cx="0" cy="0"/>
        </a:xfrm>
      </p:grpSpPr>
      <p:sp>
        <p:nvSpPr>
          <p:cNvPr id="116" name="Google Shape;116;p23"/>
          <p:cNvSpPr txBox="1"/>
          <p:nvPr/>
        </p:nvSpPr>
        <p:spPr>
          <a:xfrm>
            <a:off x="479675" y="2159225"/>
            <a:ext cx="9303300" cy="499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50" b="1">
                <a:latin typeface="Coming Soon"/>
                <a:ea typeface="Coming Soon"/>
                <a:cs typeface="Coming Soon"/>
                <a:sym typeface="Coming Soon"/>
              </a:rPr>
              <a:t>Math- </a:t>
            </a:r>
            <a:r>
              <a:rPr lang="en" sz="2650">
                <a:latin typeface="Coming Soon"/>
                <a:ea typeface="Coming Soon"/>
                <a:cs typeface="Coming Soon"/>
                <a:sym typeface="Coming Soon"/>
              </a:rPr>
              <a:t>enVision Math… SAVVAS app, IXL </a:t>
            </a:r>
            <a:endParaRPr sz="2650">
              <a:solidFill>
                <a:schemeClr val="dk1"/>
              </a:solidFill>
              <a:latin typeface="Coming Soon"/>
              <a:ea typeface="Coming Soon"/>
              <a:cs typeface="Coming Soon"/>
              <a:sym typeface="Coming Soon"/>
            </a:endParaRPr>
          </a:p>
          <a:p>
            <a:pPr marL="0" lvl="0" indent="0" algn="l" rtl="0">
              <a:spcBef>
                <a:spcPts val="0"/>
              </a:spcBef>
              <a:spcAft>
                <a:spcPts val="0"/>
              </a:spcAft>
              <a:buNone/>
            </a:pPr>
            <a:r>
              <a:rPr lang="en" sz="2650" b="1">
                <a:latin typeface="Coming Soon"/>
                <a:ea typeface="Coming Soon"/>
                <a:cs typeface="Coming Soon"/>
                <a:sym typeface="Coming Soon"/>
              </a:rPr>
              <a:t>ELA- </a:t>
            </a:r>
            <a:r>
              <a:rPr lang="en" sz="2650">
                <a:latin typeface="Coming Soon"/>
                <a:ea typeface="Coming Soon"/>
                <a:cs typeface="Coming Soon"/>
                <a:sym typeface="Coming Soon"/>
              </a:rPr>
              <a:t>Wonders… connectED app, </a:t>
            </a:r>
            <a:endParaRPr sz="2650">
              <a:latin typeface="Coming Soon"/>
              <a:ea typeface="Coming Soon"/>
              <a:cs typeface="Coming Soon"/>
              <a:sym typeface="Coming Soon"/>
            </a:endParaRPr>
          </a:p>
          <a:p>
            <a:pPr marL="0" lvl="0" indent="0" algn="l" rtl="0">
              <a:spcBef>
                <a:spcPts val="0"/>
              </a:spcBef>
              <a:spcAft>
                <a:spcPts val="0"/>
              </a:spcAft>
              <a:buNone/>
            </a:pPr>
            <a:endParaRPr sz="2650">
              <a:latin typeface="Coming Soon"/>
              <a:ea typeface="Coming Soon"/>
              <a:cs typeface="Coming Soon"/>
              <a:sym typeface="Coming Soon"/>
            </a:endParaRPr>
          </a:p>
          <a:p>
            <a:pPr marL="0" lvl="0" indent="0" algn="l" rtl="0">
              <a:spcBef>
                <a:spcPts val="0"/>
              </a:spcBef>
              <a:spcAft>
                <a:spcPts val="0"/>
              </a:spcAft>
              <a:buNone/>
            </a:pPr>
            <a:r>
              <a:rPr lang="en" sz="2650" b="1">
                <a:latin typeface="Coming Soon"/>
                <a:ea typeface="Coming Soon"/>
                <a:cs typeface="Coming Soon"/>
                <a:sym typeface="Coming Soon"/>
              </a:rPr>
              <a:t>Physical Education- </a:t>
            </a:r>
            <a:r>
              <a:rPr lang="en" sz="2650">
                <a:latin typeface="Coming Soon"/>
                <a:ea typeface="Coming Soon"/>
                <a:cs typeface="Coming Soon"/>
                <a:sym typeface="Coming Soon"/>
              </a:rPr>
              <a:t>Based off of the California State Standards</a:t>
            </a:r>
            <a:endParaRPr sz="2650">
              <a:latin typeface="Coming Soon"/>
              <a:ea typeface="Coming Soon"/>
              <a:cs typeface="Coming Soon"/>
              <a:sym typeface="Coming Soon"/>
            </a:endParaRPr>
          </a:p>
          <a:p>
            <a:pPr marL="0" lvl="0" indent="0" algn="l" rtl="0">
              <a:spcBef>
                <a:spcPts val="0"/>
              </a:spcBef>
              <a:spcAft>
                <a:spcPts val="0"/>
              </a:spcAft>
              <a:buNone/>
            </a:pPr>
            <a:r>
              <a:rPr lang="en" sz="2650" b="1">
                <a:solidFill>
                  <a:schemeClr val="dk1"/>
                </a:solidFill>
                <a:latin typeface="Coming Soon"/>
                <a:ea typeface="Coming Soon"/>
                <a:cs typeface="Coming Soon"/>
                <a:sym typeface="Coming Soon"/>
              </a:rPr>
              <a:t>Second Step </a:t>
            </a:r>
            <a:r>
              <a:rPr lang="en" sz="2650">
                <a:solidFill>
                  <a:schemeClr val="dk1"/>
                </a:solidFill>
                <a:latin typeface="Coming Soon"/>
                <a:ea typeface="Coming Soon"/>
                <a:cs typeface="Coming Soon"/>
                <a:sym typeface="Coming Soon"/>
              </a:rPr>
              <a:t>- Social/Emotional Learning</a:t>
            </a:r>
            <a:endParaRPr sz="2650">
              <a:latin typeface="Coming Soon"/>
              <a:ea typeface="Coming Soon"/>
              <a:cs typeface="Coming Soon"/>
              <a:sym typeface="Coming Soon"/>
            </a:endParaRPr>
          </a:p>
          <a:p>
            <a:pPr marL="0" lvl="0" indent="0" algn="ctr" rtl="0">
              <a:spcBef>
                <a:spcPts val="0"/>
              </a:spcBef>
              <a:spcAft>
                <a:spcPts val="0"/>
              </a:spcAft>
              <a:buNone/>
            </a:pPr>
            <a:endParaRPr sz="2650">
              <a:latin typeface="Coming Soon"/>
              <a:ea typeface="Coming Soon"/>
              <a:cs typeface="Coming Soon"/>
              <a:sym typeface="Coming Soon"/>
            </a:endParaRPr>
          </a:p>
          <a:p>
            <a:pPr marL="0" lvl="0" indent="0" algn="ctr" rtl="0">
              <a:spcBef>
                <a:spcPts val="0"/>
              </a:spcBef>
              <a:spcAft>
                <a:spcPts val="0"/>
              </a:spcAft>
              <a:buNone/>
            </a:pPr>
            <a:r>
              <a:rPr lang="en" sz="2650">
                <a:latin typeface="Coming Soon"/>
                <a:ea typeface="Coming Soon"/>
                <a:cs typeface="Coming Soon"/>
                <a:sym typeface="Coming Soon"/>
              </a:rPr>
              <a:t>**We will alternate between each one throughout the Trimester.**</a:t>
            </a:r>
            <a:endParaRPr sz="2650">
              <a:latin typeface="Coming Soon"/>
              <a:ea typeface="Coming Soon"/>
              <a:cs typeface="Coming Soon"/>
              <a:sym typeface="Coming Soon"/>
            </a:endParaRPr>
          </a:p>
          <a:p>
            <a:pPr marL="0" lvl="0" indent="0" algn="l" rtl="0">
              <a:spcBef>
                <a:spcPts val="0"/>
              </a:spcBef>
              <a:spcAft>
                <a:spcPts val="0"/>
              </a:spcAft>
              <a:buNone/>
            </a:pPr>
            <a:r>
              <a:rPr lang="en" sz="2650" b="1">
                <a:latin typeface="Coming Soon"/>
                <a:ea typeface="Coming Soon"/>
                <a:cs typeface="Coming Soon"/>
                <a:sym typeface="Coming Soon"/>
              </a:rPr>
              <a:t>Social Studies- </a:t>
            </a:r>
            <a:r>
              <a:rPr lang="en" sz="2650">
                <a:latin typeface="Coming Soon"/>
                <a:ea typeface="Coming Soon"/>
                <a:cs typeface="Coming Soon"/>
                <a:sym typeface="Coming Soon"/>
              </a:rPr>
              <a:t>Reflections</a:t>
            </a:r>
            <a:endParaRPr sz="2650">
              <a:latin typeface="Coming Soon"/>
              <a:ea typeface="Coming Soon"/>
              <a:cs typeface="Coming Soon"/>
              <a:sym typeface="Coming Soon"/>
            </a:endParaRPr>
          </a:p>
          <a:p>
            <a:pPr marL="0" lvl="0" indent="0" algn="l" rtl="0">
              <a:spcBef>
                <a:spcPts val="0"/>
              </a:spcBef>
              <a:spcAft>
                <a:spcPts val="0"/>
              </a:spcAft>
              <a:buNone/>
            </a:pPr>
            <a:r>
              <a:rPr lang="en" sz="2650" b="1">
                <a:latin typeface="Coming Soon"/>
                <a:ea typeface="Coming Soon"/>
                <a:cs typeface="Coming Soon"/>
                <a:sym typeface="Coming Soon"/>
              </a:rPr>
              <a:t>Science- </a:t>
            </a:r>
            <a:r>
              <a:rPr lang="en" sz="2650">
                <a:latin typeface="Coming Soon"/>
                <a:ea typeface="Coming Soon"/>
                <a:cs typeface="Coming Soon"/>
                <a:sym typeface="Coming Soon"/>
              </a:rPr>
              <a:t>Imagine</a:t>
            </a:r>
            <a:r>
              <a:rPr lang="en" sz="2650" b="1">
                <a:latin typeface="Coming Soon"/>
                <a:ea typeface="Coming Soon"/>
                <a:cs typeface="Coming Soon"/>
                <a:sym typeface="Coming Soon"/>
              </a:rPr>
              <a:t> </a:t>
            </a:r>
            <a:r>
              <a:rPr lang="en" sz="2650">
                <a:latin typeface="Coming Soon"/>
                <a:ea typeface="Coming Soon"/>
                <a:cs typeface="Coming Soon"/>
                <a:sym typeface="Coming Soon"/>
              </a:rPr>
              <a:t>Twig </a:t>
            </a:r>
            <a:endParaRPr sz="2650">
              <a:latin typeface="Coming Soon"/>
              <a:ea typeface="Coming Soon"/>
              <a:cs typeface="Coming Soon"/>
              <a:sym typeface="Coming Soon"/>
            </a:endParaRPr>
          </a:p>
          <a:p>
            <a:pPr marL="0" lvl="0" indent="0" algn="l" rtl="0">
              <a:spcBef>
                <a:spcPts val="0"/>
              </a:spcBef>
              <a:spcAft>
                <a:spcPts val="0"/>
              </a:spcAft>
              <a:buNone/>
            </a:pPr>
            <a:endParaRPr sz="2800">
              <a:latin typeface="Coming Soon"/>
              <a:ea typeface="Coming Soon"/>
              <a:cs typeface="Coming Soon"/>
              <a:sym typeface="Coming Soon"/>
            </a:endParaRPr>
          </a:p>
          <a:p>
            <a:pPr marL="0" lvl="0" indent="0" algn="l" rtl="0">
              <a:spcBef>
                <a:spcPts val="0"/>
              </a:spcBef>
              <a:spcAft>
                <a:spcPts val="0"/>
              </a:spcAft>
              <a:buNone/>
            </a:pPr>
            <a:endParaRPr sz="2400">
              <a:latin typeface="Coming Soon"/>
              <a:ea typeface="Coming Soon"/>
              <a:cs typeface="Coming Soon"/>
              <a:sym typeface="Coming Soon"/>
            </a:endParaRPr>
          </a:p>
          <a:p>
            <a:pPr marL="0" lvl="0" indent="0" algn="l" rtl="0">
              <a:spcBef>
                <a:spcPts val="0"/>
              </a:spcBef>
              <a:spcAft>
                <a:spcPts val="0"/>
              </a:spcAft>
              <a:buNone/>
            </a:pPr>
            <a:endParaRPr sz="3700">
              <a:latin typeface="Coming Soon"/>
              <a:ea typeface="Coming Soon"/>
              <a:cs typeface="Coming Soon"/>
              <a:sym typeface="Coming Soo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0"/>
        <p:cNvGrpSpPr/>
        <p:nvPr/>
      </p:nvGrpSpPr>
      <p:grpSpPr>
        <a:xfrm>
          <a:off x="0" y="0"/>
          <a:ext cx="0" cy="0"/>
          <a:chOff x="0" y="0"/>
          <a:chExt cx="0" cy="0"/>
        </a:xfrm>
      </p:grpSpPr>
      <p:sp>
        <p:nvSpPr>
          <p:cNvPr id="121" name="Google Shape;121;p24"/>
          <p:cNvSpPr txBox="1"/>
          <p:nvPr/>
        </p:nvSpPr>
        <p:spPr>
          <a:xfrm>
            <a:off x="672800" y="2389975"/>
            <a:ext cx="8646000" cy="480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700">
                <a:latin typeface="Coming Soon"/>
                <a:ea typeface="Coming Soon"/>
                <a:cs typeface="Coming Soon"/>
                <a:sym typeface="Coming Soon"/>
              </a:rPr>
              <a:t>Our Second Grade Curriculum will be driven by the Essential Standards for Math and ELA. </a:t>
            </a:r>
            <a:endParaRPr sz="2700">
              <a:latin typeface="Coming Soon"/>
              <a:ea typeface="Coming Soon"/>
              <a:cs typeface="Coming Soon"/>
              <a:sym typeface="Coming Soon"/>
            </a:endParaRPr>
          </a:p>
          <a:p>
            <a:pPr marL="0" lvl="0" indent="0" algn="l" rtl="0">
              <a:spcBef>
                <a:spcPts val="0"/>
              </a:spcBef>
              <a:spcAft>
                <a:spcPts val="0"/>
              </a:spcAft>
              <a:buNone/>
            </a:pPr>
            <a:endParaRPr sz="2700">
              <a:latin typeface="Coming Soon"/>
              <a:ea typeface="Coming Soon"/>
              <a:cs typeface="Coming Soon"/>
              <a:sym typeface="Coming Soon"/>
            </a:endParaRPr>
          </a:p>
          <a:p>
            <a:pPr marL="0" lvl="0" indent="0" algn="l" rtl="0">
              <a:spcBef>
                <a:spcPts val="0"/>
              </a:spcBef>
              <a:spcAft>
                <a:spcPts val="0"/>
              </a:spcAft>
              <a:buNone/>
            </a:pPr>
            <a:r>
              <a:rPr lang="en" sz="2700">
                <a:latin typeface="Coming Soon"/>
                <a:ea typeface="Coming Soon"/>
                <a:cs typeface="Coming Soon"/>
                <a:sym typeface="Coming Soon"/>
              </a:rPr>
              <a:t>To Access the Essential standards click on the link below:</a:t>
            </a:r>
            <a:endParaRPr sz="2700">
              <a:latin typeface="Coming Soon"/>
              <a:ea typeface="Coming Soon"/>
              <a:cs typeface="Coming Soon"/>
              <a:sym typeface="Coming Soon"/>
            </a:endParaRPr>
          </a:p>
          <a:p>
            <a:pPr marL="0" lvl="0" indent="0" algn="ctr" rtl="0">
              <a:spcBef>
                <a:spcPts val="0"/>
              </a:spcBef>
              <a:spcAft>
                <a:spcPts val="0"/>
              </a:spcAft>
              <a:buNone/>
            </a:pPr>
            <a:endParaRPr sz="4900">
              <a:latin typeface="Coming Soon"/>
              <a:ea typeface="Coming Soon"/>
              <a:cs typeface="Coming Soon"/>
              <a:sym typeface="Coming Soon"/>
            </a:endParaRPr>
          </a:p>
          <a:p>
            <a:pPr marL="0" lvl="0" indent="0" algn="ctr" rtl="0">
              <a:spcBef>
                <a:spcPts val="0"/>
              </a:spcBef>
              <a:spcAft>
                <a:spcPts val="0"/>
              </a:spcAft>
              <a:buNone/>
            </a:pPr>
            <a:r>
              <a:rPr lang="en" sz="3300" u="sng">
                <a:solidFill>
                  <a:schemeClr val="hlink"/>
                </a:solidFill>
                <a:hlinkClick r:id="rId4"/>
              </a:rPr>
              <a:t>https://www.chino.k12.ca.us/Page/23987</a:t>
            </a:r>
            <a:endParaRPr sz="4900">
              <a:latin typeface="Coming Soon"/>
              <a:ea typeface="Coming Soon"/>
              <a:cs typeface="Coming Soon"/>
              <a:sym typeface="Coming Soon"/>
            </a:endParaRPr>
          </a:p>
          <a:p>
            <a:pPr marL="0" lvl="0" indent="0" algn="l" rtl="0">
              <a:spcBef>
                <a:spcPts val="0"/>
              </a:spcBef>
              <a:spcAft>
                <a:spcPts val="0"/>
              </a:spcAft>
              <a:buNone/>
            </a:pPr>
            <a:endParaRPr sz="3700">
              <a:latin typeface="Coming Soon"/>
              <a:ea typeface="Coming Soon"/>
              <a:cs typeface="Coming Soon"/>
              <a:sym typeface="Coming Soon"/>
            </a:endParaRPr>
          </a:p>
        </p:txBody>
      </p:sp>
      <p:sp>
        <p:nvSpPr>
          <p:cNvPr id="122" name="Google Shape;122;p24"/>
          <p:cNvSpPr txBox="1"/>
          <p:nvPr/>
        </p:nvSpPr>
        <p:spPr>
          <a:xfrm>
            <a:off x="860950" y="597875"/>
            <a:ext cx="8457900" cy="12675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900">
                <a:solidFill>
                  <a:srgbClr val="FF00FF"/>
                </a:solidFill>
                <a:latin typeface="Lobster"/>
                <a:ea typeface="Lobster"/>
                <a:cs typeface="Lobster"/>
                <a:sym typeface="Lobster"/>
              </a:rPr>
              <a:t>Essential Standards</a:t>
            </a:r>
            <a:endParaRPr sz="6900">
              <a:solidFill>
                <a:srgbClr val="FF00FF"/>
              </a:solidFill>
              <a:latin typeface="Lobster"/>
              <a:ea typeface="Lobster"/>
              <a:cs typeface="Lobster"/>
              <a:sym typeface="Lobste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6"/>
        <p:cNvGrpSpPr/>
        <p:nvPr/>
      </p:nvGrpSpPr>
      <p:grpSpPr>
        <a:xfrm>
          <a:off x="0" y="0"/>
          <a:ext cx="0" cy="0"/>
          <a:chOff x="0" y="0"/>
          <a:chExt cx="0" cy="0"/>
        </a:xfrm>
      </p:grpSpPr>
      <p:sp>
        <p:nvSpPr>
          <p:cNvPr id="127" name="Google Shape;127;p25"/>
          <p:cNvSpPr txBox="1"/>
          <p:nvPr/>
        </p:nvSpPr>
        <p:spPr>
          <a:xfrm>
            <a:off x="672800" y="2389975"/>
            <a:ext cx="8646000" cy="480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900">
                <a:latin typeface="Coming Soon"/>
                <a:ea typeface="Coming Soon"/>
                <a:cs typeface="Coming Soon"/>
                <a:sym typeface="Coming Soon"/>
              </a:rPr>
              <a:t>Please make sure your child knows where and who is picking them up.</a:t>
            </a:r>
            <a:endParaRPr sz="4900">
              <a:latin typeface="Coming Soon"/>
              <a:ea typeface="Coming Soon"/>
              <a:cs typeface="Coming Soon"/>
              <a:sym typeface="Coming Soon"/>
            </a:endParaRPr>
          </a:p>
          <a:p>
            <a:pPr marL="0" lvl="0" indent="0" algn="ctr" rtl="0">
              <a:spcBef>
                <a:spcPts val="0"/>
              </a:spcBef>
              <a:spcAft>
                <a:spcPts val="0"/>
              </a:spcAft>
              <a:buNone/>
            </a:pPr>
            <a:endParaRPr sz="4900">
              <a:latin typeface="Coming Soon"/>
              <a:ea typeface="Coming Soon"/>
              <a:cs typeface="Coming Soon"/>
              <a:sym typeface="Coming Soon"/>
            </a:endParaRPr>
          </a:p>
          <a:p>
            <a:pPr marL="0" lvl="0" indent="0" algn="ctr" rtl="0">
              <a:spcBef>
                <a:spcPts val="0"/>
              </a:spcBef>
              <a:spcAft>
                <a:spcPts val="0"/>
              </a:spcAft>
              <a:buNone/>
            </a:pPr>
            <a:r>
              <a:rPr lang="en" sz="4900">
                <a:latin typeface="Coming Soon"/>
                <a:ea typeface="Coming Soon"/>
                <a:cs typeface="Coming Soon"/>
                <a:sym typeface="Coming Soon"/>
              </a:rPr>
              <a:t>Second Grade is dismissed by the kindergarten gate. </a:t>
            </a:r>
            <a:endParaRPr sz="4900">
              <a:latin typeface="Coming Soon"/>
              <a:ea typeface="Coming Soon"/>
              <a:cs typeface="Coming Soon"/>
              <a:sym typeface="Coming Soo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1"/>
        <p:cNvGrpSpPr/>
        <p:nvPr/>
      </p:nvGrpSpPr>
      <p:grpSpPr>
        <a:xfrm>
          <a:off x="0" y="0"/>
          <a:ext cx="0" cy="0"/>
          <a:chOff x="0" y="0"/>
          <a:chExt cx="0" cy="0"/>
        </a:xfrm>
      </p:grpSpPr>
      <p:sp>
        <p:nvSpPr>
          <p:cNvPr id="132" name="Google Shape;132;p26"/>
          <p:cNvSpPr txBox="1"/>
          <p:nvPr/>
        </p:nvSpPr>
        <p:spPr>
          <a:xfrm>
            <a:off x="672800" y="2244625"/>
            <a:ext cx="8646000" cy="494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u="sng">
                <a:latin typeface="Coming Soon"/>
                <a:ea typeface="Coming Soon"/>
                <a:cs typeface="Coming Soon"/>
                <a:sym typeface="Coming Soon"/>
              </a:rPr>
              <a:t>ESA (Essential Standard Assessment):</a:t>
            </a:r>
            <a:r>
              <a:rPr lang="en" sz="3200">
                <a:latin typeface="Coming Soon"/>
                <a:ea typeface="Coming Soon"/>
                <a:cs typeface="Coming Soon"/>
                <a:sym typeface="Coming Soon"/>
              </a:rPr>
              <a:t> </a:t>
            </a:r>
            <a:endParaRPr sz="3200">
              <a:latin typeface="Coming Soon"/>
              <a:ea typeface="Coming Soon"/>
              <a:cs typeface="Coming Soon"/>
              <a:sym typeface="Coming Soon"/>
            </a:endParaRPr>
          </a:p>
          <a:p>
            <a:pPr marL="457200" lvl="0" indent="-431800" algn="l" rtl="0">
              <a:spcBef>
                <a:spcPts val="0"/>
              </a:spcBef>
              <a:spcAft>
                <a:spcPts val="0"/>
              </a:spcAft>
              <a:buSzPts val="3200"/>
              <a:buFont typeface="Coming Soon"/>
              <a:buChar char="●"/>
            </a:pPr>
            <a:r>
              <a:rPr lang="en" sz="3200">
                <a:latin typeface="Coming Soon"/>
                <a:ea typeface="Coming Soon"/>
                <a:cs typeface="Coming Soon"/>
                <a:sym typeface="Coming Soon"/>
              </a:rPr>
              <a:t>ELA and MATH every trimester</a:t>
            </a:r>
            <a:endParaRPr sz="3200">
              <a:latin typeface="Coming Soon"/>
              <a:ea typeface="Coming Soon"/>
              <a:cs typeface="Coming Soon"/>
              <a:sym typeface="Coming Soon"/>
            </a:endParaRPr>
          </a:p>
          <a:p>
            <a:pPr marL="457200" lvl="0" indent="0" algn="l" rtl="0">
              <a:spcBef>
                <a:spcPts val="0"/>
              </a:spcBef>
              <a:spcAft>
                <a:spcPts val="0"/>
              </a:spcAft>
              <a:buNone/>
            </a:pPr>
            <a:endParaRPr sz="3200">
              <a:latin typeface="Coming Soon"/>
              <a:ea typeface="Coming Soon"/>
              <a:cs typeface="Coming Soon"/>
              <a:sym typeface="Coming Soon"/>
            </a:endParaRPr>
          </a:p>
          <a:p>
            <a:pPr marL="0" lvl="0" indent="0" algn="l" rtl="0">
              <a:spcBef>
                <a:spcPts val="0"/>
              </a:spcBef>
              <a:spcAft>
                <a:spcPts val="0"/>
              </a:spcAft>
              <a:buNone/>
            </a:pPr>
            <a:r>
              <a:rPr lang="en" sz="3200" u="sng">
                <a:latin typeface="Coming Soon"/>
                <a:ea typeface="Coming Soon"/>
                <a:cs typeface="Coming Soon"/>
                <a:sym typeface="Coming Soon"/>
              </a:rPr>
              <a:t>Writing Performance Task</a:t>
            </a:r>
            <a:r>
              <a:rPr lang="en" sz="3200">
                <a:latin typeface="Coming Soon"/>
                <a:ea typeface="Coming Soon"/>
                <a:cs typeface="Coming Soon"/>
                <a:sym typeface="Coming Soon"/>
              </a:rPr>
              <a:t>: 3 per year	</a:t>
            </a:r>
            <a:endParaRPr sz="3200">
              <a:latin typeface="Coming Soon"/>
              <a:ea typeface="Coming Soon"/>
              <a:cs typeface="Coming Soon"/>
              <a:sym typeface="Coming Soon"/>
            </a:endParaRPr>
          </a:p>
          <a:p>
            <a:pPr marL="457200" lvl="0" indent="-431800" algn="l" rtl="0">
              <a:spcBef>
                <a:spcPts val="0"/>
              </a:spcBef>
              <a:spcAft>
                <a:spcPts val="0"/>
              </a:spcAft>
              <a:buSzPts val="3200"/>
              <a:buFont typeface="Coming Soon"/>
              <a:buChar char="●"/>
            </a:pPr>
            <a:r>
              <a:rPr lang="en" sz="3200">
                <a:latin typeface="Coming Soon"/>
                <a:ea typeface="Coming Soon"/>
                <a:cs typeface="Coming Soon"/>
                <a:sym typeface="Coming Soon"/>
              </a:rPr>
              <a:t>Informational Piece</a:t>
            </a:r>
            <a:endParaRPr sz="3200">
              <a:latin typeface="Coming Soon"/>
              <a:ea typeface="Coming Soon"/>
              <a:cs typeface="Coming Soon"/>
              <a:sym typeface="Coming Soon"/>
            </a:endParaRPr>
          </a:p>
          <a:p>
            <a:pPr marL="457200" lvl="0" indent="-431800" algn="l" rtl="0">
              <a:spcBef>
                <a:spcPts val="0"/>
              </a:spcBef>
              <a:spcAft>
                <a:spcPts val="0"/>
              </a:spcAft>
              <a:buSzPts val="3200"/>
              <a:buFont typeface="Coming Soon"/>
              <a:buChar char="●"/>
            </a:pPr>
            <a:r>
              <a:rPr lang="en" sz="3200">
                <a:latin typeface="Coming Soon"/>
                <a:ea typeface="Coming Soon"/>
                <a:cs typeface="Coming Soon"/>
                <a:sym typeface="Coming Soon"/>
              </a:rPr>
              <a:t>Narrative Piece</a:t>
            </a:r>
            <a:endParaRPr sz="3200">
              <a:latin typeface="Coming Soon"/>
              <a:ea typeface="Coming Soon"/>
              <a:cs typeface="Coming Soon"/>
              <a:sym typeface="Coming Soon"/>
            </a:endParaRPr>
          </a:p>
          <a:p>
            <a:pPr marL="457200" lvl="0" indent="-431800" algn="l" rtl="0">
              <a:spcBef>
                <a:spcPts val="0"/>
              </a:spcBef>
              <a:spcAft>
                <a:spcPts val="0"/>
              </a:spcAft>
              <a:buSzPts val="3200"/>
              <a:buFont typeface="Coming Soon"/>
              <a:buChar char="●"/>
            </a:pPr>
            <a:r>
              <a:rPr lang="en" sz="3200">
                <a:latin typeface="Coming Soon"/>
                <a:ea typeface="Coming Soon"/>
                <a:cs typeface="Coming Soon"/>
                <a:sym typeface="Coming Soon"/>
              </a:rPr>
              <a:t>Opinion Piece</a:t>
            </a:r>
            <a:endParaRPr sz="3200">
              <a:latin typeface="Coming Soon"/>
              <a:ea typeface="Coming Soon"/>
              <a:cs typeface="Coming Soon"/>
              <a:sym typeface="Coming Soon"/>
            </a:endParaRPr>
          </a:p>
          <a:p>
            <a:pPr marL="457200" lvl="0" indent="-431800" algn="l" rtl="0">
              <a:spcBef>
                <a:spcPts val="0"/>
              </a:spcBef>
              <a:spcAft>
                <a:spcPts val="0"/>
              </a:spcAft>
              <a:buSzPts val="3200"/>
              <a:buFont typeface="Coming Soon"/>
              <a:buChar char="●"/>
            </a:pPr>
            <a:r>
              <a:rPr lang="en" sz="3200">
                <a:latin typeface="Coming Soon"/>
                <a:ea typeface="Coming Soon"/>
                <a:cs typeface="Coming Soon"/>
                <a:sym typeface="Coming Soon"/>
              </a:rPr>
              <a:t>Math topic tests</a:t>
            </a:r>
            <a:endParaRPr sz="3200">
              <a:latin typeface="Coming Soon"/>
              <a:ea typeface="Coming Soon"/>
              <a:cs typeface="Coming Soon"/>
              <a:sym typeface="Coming Soon"/>
            </a:endParaRPr>
          </a:p>
          <a:p>
            <a:pPr marL="457200" lvl="0" indent="-431800" algn="l" rtl="0">
              <a:spcBef>
                <a:spcPts val="0"/>
              </a:spcBef>
              <a:spcAft>
                <a:spcPts val="0"/>
              </a:spcAft>
              <a:buSzPts val="3200"/>
              <a:buFont typeface="Coming Soon"/>
              <a:buChar char="●"/>
            </a:pPr>
            <a:r>
              <a:rPr lang="en" sz="3200">
                <a:latin typeface="Coming Soon"/>
                <a:ea typeface="Coming Soon"/>
                <a:cs typeface="Coming Soon"/>
                <a:sym typeface="Coming Soon"/>
              </a:rPr>
              <a:t>Weekly spelling (phonics), vocabulary and reading comprehension test</a:t>
            </a:r>
            <a:endParaRPr sz="3200">
              <a:latin typeface="Coming Soon"/>
              <a:ea typeface="Coming Soon"/>
              <a:cs typeface="Coming Soon"/>
              <a:sym typeface="Coming Soon"/>
            </a:endParaRPr>
          </a:p>
          <a:p>
            <a:pPr marL="0" lvl="0" indent="0" algn="ctr" rtl="0">
              <a:spcBef>
                <a:spcPts val="0"/>
              </a:spcBef>
              <a:spcAft>
                <a:spcPts val="0"/>
              </a:spcAft>
              <a:buNone/>
            </a:pPr>
            <a:endParaRPr sz="3600">
              <a:latin typeface="Coming Soon"/>
              <a:ea typeface="Coming Soon"/>
              <a:cs typeface="Coming Soon"/>
              <a:sym typeface="Coming Soon"/>
            </a:endParaRPr>
          </a:p>
          <a:p>
            <a:pPr marL="0" lvl="0" indent="0" algn="ctr" rtl="0">
              <a:spcBef>
                <a:spcPts val="0"/>
              </a:spcBef>
              <a:spcAft>
                <a:spcPts val="0"/>
              </a:spcAft>
              <a:buNone/>
            </a:pPr>
            <a:endParaRPr sz="3600">
              <a:latin typeface="Coming Soon"/>
              <a:ea typeface="Coming Soon"/>
              <a:cs typeface="Coming Soon"/>
              <a:sym typeface="Coming Soo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6"/>
        <p:cNvGrpSpPr/>
        <p:nvPr/>
      </p:nvGrpSpPr>
      <p:grpSpPr>
        <a:xfrm>
          <a:off x="0" y="0"/>
          <a:ext cx="0" cy="0"/>
          <a:chOff x="0" y="0"/>
          <a:chExt cx="0" cy="0"/>
        </a:xfrm>
      </p:grpSpPr>
      <p:sp>
        <p:nvSpPr>
          <p:cNvPr id="137" name="Google Shape;137;p27"/>
          <p:cNvSpPr txBox="1"/>
          <p:nvPr/>
        </p:nvSpPr>
        <p:spPr>
          <a:xfrm>
            <a:off x="672800" y="2804575"/>
            <a:ext cx="8646000" cy="438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500" i="1" u="sng">
                <a:latin typeface="Coming Soon"/>
                <a:ea typeface="Coming Soon"/>
                <a:cs typeface="Coming Soon"/>
                <a:sym typeface="Coming Soon"/>
              </a:rPr>
              <a:t>ESA (Essential Standards Assessments):</a:t>
            </a:r>
            <a:endParaRPr sz="3500" i="1" u="sng">
              <a:latin typeface="Coming Soon"/>
              <a:ea typeface="Coming Soon"/>
              <a:cs typeface="Coming Soon"/>
              <a:sym typeface="Coming Soon"/>
            </a:endParaRPr>
          </a:p>
          <a:p>
            <a:pPr marL="0" lvl="0" indent="0" algn="l" rtl="0">
              <a:spcBef>
                <a:spcPts val="0"/>
              </a:spcBef>
              <a:spcAft>
                <a:spcPts val="0"/>
              </a:spcAft>
              <a:buNone/>
            </a:pPr>
            <a:r>
              <a:rPr lang="en" sz="3500">
                <a:latin typeface="Coming Soon"/>
                <a:ea typeface="Coming Soon"/>
                <a:cs typeface="Coming Soon"/>
                <a:sym typeface="Coming Soon"/>
              </a:rPr>
              <a:t>  -ELA and Math every trimester</a:t>
            </a:r>
            <a:endParaRPr sz="3500">
              <a:latin typeface="Coming Soon"/>
              <a:ea typeface="Coming Soon"/>
              <a:cs typeface="Coming Soon"/>
              <a:sym typeface="Coming Soon"/>
            </a:endParaRPr>
          </a:p>
          <a:p>
            <a:pPr marL="0" lvl="0" indent="0" algn="l" rtl="0">
              <a:spcBef>
                <a:spcPts val="0"/>
              </a:spcBef>
              <a:spcAft>
                <a:spcPts val="0"/>
              </a:spcAft>
              <a:buNone/>
            </a:pPr>
            <a:r>
              <a:rPr lang="en" sz="3500">
                <a:latin typeface="Coming Soon"/>
                <a:ea typeface="Coming Soon"/>
                <a:cs typeface="Coming Soon"/>
                <a:sym typeface="Coming Soon"/>
              </a:rPr>
              <a:t>  -Increase score by at least 3%.</a:t>
            </a:r>
            <a:endParaRPr sz="3500">
              <a:latin typeface="Coming Soon"/>
              <a:ea typeface="Coming Soon"/>
              <a:cs typeface="Coming Soon"/>
              <a:sym typeface="Coming Soon"/>
            </a:endParaRPr>
          </a:p>
          <a:p>
            <a:pPr marL="0" lvl="0" indent="0" algn="l" rtl="0">
              <a:spcBef>
                <a:spcPts val="0"/>
              </a:spcBef>
              <a:spcAft>
                <a:spcPts val="0"/>
              </a:spcAft>
              <a:buNone/>
            </a:pPr>
            <a:endParaRPr sz="3500">
              <a:latin typeface="Coming Soon"/>
              <a:ea typeface="Coming Soon"/>
              <a:cs typeface="Coming Soon"/>
              <a:sym typeface="Coming Soon"/>
            </a:endParaRPr>
          </a:p>
          <a:p>
            <a:pPr marL="0" lvl="0" indent="0" algn="l" rtl="0">
              <a:spcBef>
                <a:spcPts val="0"/>
              </a:spcBef>
              <a:spcAft>
                <a:spcPts val="0"/>
              </a:spcAft>
              <a:buNone/>
            </a:pPr>
            <a:r>
              <a:rPr lang="en" sz="3500" i="1" u="sng">
                <a:latin typeface="Coming Soon"/>
                <a:ea typeface="Coming Soon"/>
                <a:cs typeface="Coming Soon"/>
                <a:sym typeface="Coming Soon"/>
              </a:rPr>
              <a:t>CSA’s (Summative Assessments):</a:t>
            </a:r>
            <a:endParaRPr sz="3500" i="1" u="sng">
              <a:latin typeface="Coming Soon"/>
              <a:ea typeface="Coming Soon"/>
              <a:cs typeface="Coming Soon"/>
              <a:sym typeface="Coming Soon"/>
            </a:endParaRPr>
          </a:p>
          <a:p>
            <a:pPr marL="0" lvl="0" indent="0" algn="l" rtl="0">
              <a:spcBef>
                <a:spcPts val="0"/>
              </a:spcBef>
              <a:spcAft>
                <a:spcPts val="0"/>
              </a:spcAft>
              <a:buNone/>
            </a:pPr>
            <a:r>
              <a:rPr lang="en" sz="3500">
                <a:latin typeface="Coming Soon"/>
                <a:ea typeface="Coming Soon"/>
                <a:cs typeface="Coming Soon"/>
                <a:sym typeface="Coming Soon"/>
              </a:rPr>
              <a:t>  -Increase scores by at least 3%.</a:t>
            </a:r>
            <a:endParaRPr sz="3500">
              <a:latin typeface="Coming Soon"/>
              <a:ea typeface="Coming Soon"/>
              <a:cs typeface="Coming Soon"/>
              <a:sym typeface="Coming Soon"/>
            </a:endParaRPr>
          </a:p>
        </p:txBody>
      </p:sp>
      <p:sp>
        <p:nvSpPr>
          <p:cNvPr id="138" name="Google Shape;138;p27"/>
          <p:cNvSpPr txBox="1"/>
          <p:nvPr/>
        </p:nvSpPr>
        <p:spPr>
          <a:xfrm>
            <a:off x="440100" y="562350"/>
            <a:ext cx="9178200" cy="1325400"/>
          </a:xfrm>
          <a:prstGeom prst="rect">
            <a:avLst/>
          </a:prstGeom>
          <a:noFill/>
          <a:ln>
            <a:noFill/>
          </a:ln>
        </p:spPr>
        <p:txBody>
          <a:bodyPr spcFirstLastPara="1" wrap="square" lIns="91425" tIns="182875" rIns="91425" bIns="91425" anchor="t" anchorCtr="0">
            <a:noAutofit/>
          </a:bodyPr>
          <a:lstStyle/>
          <a:p>
            <a:pPr marL="0" lvl="0" indent="0" algn="ctr" rtl="0">
              <a:spcBef>
                <a:spcPts val="0"/>
              </a:spcBef>
              <a:spcAft>
                <a:spcPts val="0"/>
              </a:spcAft>
              <a:buNone/>
            </a:pPr>
            <a:r>
              <a:rPr lang="en" sz="6000" b="1" i="1">
                <a:solidFill>
                  <a:srgbClr val="F792C5"/>
                </a:solidFill>
                <a:latin typeface="Delius Unicase"/>
                <a:ea typeface="Delius Unicase"/>
                <a:cs typeface="Delius Unicase"/>
                <a:sym typeface="Delius Unicase"/>
              </a:rPr>
              <a:t>Assessment Goals</a:t>
            </a:r>
            <a:endParaRPr sz="6000" b="1" i="1">
              <a:solidFill>
                <a:srgbClr val="F792C5"/>
              </a:solidFill>
              <a:latin typeface="Delius Unicase"/>
              <a:ea typeface="Delius Unicase"/>
              <a:cs typeface="Delius Unicase"/>
              <a:sym typeface="Delius Unicas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2"/>
        <p:cNvGrpSpPr/>
        <p:nvPr/>
      </p:nvGrpSpPr>
      <p:grpSpPr>
        <a:xfrm>
          <a:off x="0" y="0"/>
          <a:ext cx="0" cy="0"/>
          <a:chOff x="0" y="0"/>
          <a:chExt cx="0" cy="0"/>
        </a:xfrm>
      </p:grpSpPr>
      <p:sp>
        <p:nvSpPr>
          <p:cNvPr id="143" name="Google Shape;143;p28"/>
          <p:cNvSpPr txBox="1"/>
          <p:nvPr/>
        </p:nvSpPr>
        <p:spPr>
          <a:xfrm>
            <a:off x="706200" y="2312075"/>
            <a:ext cx="8646000" cy="480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900">
                <a:latin typeface="Coming Soon"/>
                <a:ea typeface="Coming Soon"/>
                <a:cs typeface="Coming Soon"/>
                <a:sym typeface="Coming Soon"/>
              </a:rPr>
              <a:t>If you are interested in helping to run copies and prep class work, please send me a message on Class Dojo. </a:t>
            </a:r>
            <a:endParaRPr sz="3900">
              <a:latin typeface="Coming Soon"/>
              <a:ea typeface="Coming Soon"/>
              <a:cs typeface="Coming Soon"/>
              <a:sym typeface="Coming Soon"/>
            </a:endParaRPr>
          </a:p>
          <a:p>
            <a:pPr marL="0" lvl="0" indent="0" algn="l" rtl="0">
              <a:spcBef>
                <a:spcPts val="0"/>
              </a:spcBef>
              <a:spcAft>
                <a:spcPts val="0"/>
              </a:spcAft>
              <a:buNone/>
            </a:pPr>
            <a:r>
              <a:rPr lang="en" sz="3900">
                <a:latin typeface="Coming Soon"/>
                <a:ea typeface="Coming Soon"/>
                <a:cs typeface="Coming Soon"/>
                <a:sym typeface="Coming Soon"/>
              </a:rPr>
              <a:t>If you are interested in being a room parent, please sign the sheet on the counter. The more the merrier!</a:t>
            </a:r>
            <a:endParaRPr sz="3200">
              <a:latin typeface="Coming Soon"/>
              <a:ea typeface="Coming Soon"/>
              <a:cs typeface="Coming Soon"/>
              <a:sym typeface="Coming Soon"/>
            </a:endParaRPr>
          </a:p>
          <a:p>
            <a:pPr marL="0" lvl="0" indent="0" algn="l" rtl="0">
              <a:spcBef>
                <a:spcPts val="0"/>
              </a:spcBef>
              <a:spcAft>
                <a:spcPts val="0"/>
              </a:spcAft>
              <a:buNone/>
            </a:pPr>
            <a:endParaRPr sz="2800">
              <a:latin typeface="Coming Soon"/>
              <a:ea typeface="Coming Soon"/>
              <a:cs typeface="Coming Soon"/>
              <a:sym typeface="Coming Soon"/>
            </a:endParaRPr>
          </a:p>
          <a:p>
            <a:pPr marL="0" lvl="0" indent="0" algn="l" rtl="0">
              <a:spcBef>
                <a:spcPts val="0"/>
              </a:spcBef>
              <a:spcAft>
                <a:spcPts val="0"/>
              </a:spcAft>
              <a:buNone/>
            </a:pPr>
            <a:r>
              <a:rPr lang="en" sz="3400">
                <a:latin typeface="Coming Soon"/>
                <a:ea typeface="Coming Soon"/>
                <a:cs typeface="Coming Soon"/>
                <a:sym typeface="Coming Soon"/>
              </a:rPr>
              <a:t> </a:t>
            </a:r>
            <a:endParaRPr sz="3400">
              <a:latin typeface="Coming Soon"/>
              <a:ea typeface="Coming Soon"/>
              <a:cs typeface="Coming Soon"/>
              <a:sym typeface="Coming Soon"/>
            </a:endParaRPr>
          </a:p>
        </p:txBody>
      </p:sp>
      <p:sp>
        <p:nvSpPr>
          <p:cNvPr id="144" name="Google Shape;144;p28"/>
          <p:cNvSpPr txBox="1"/>
          <p:nvPr/>
        </p:nvSpPr>
        <p:spPr>
          <a:xfrm>
            <a:off x="440100" y="562350"/>
            <a:ext cx="9178200" cy="1325400"/>
          </a:xfrm>
          <a:prstGeom prst="rect">
            <a:avLst/>
          </a:prstGeom>
          <a:noFill/>
          <a:ln>
            <a:noFill/>
          </a:ln>
        </p:spPr>
        <p:txBody>
          <a:bodyPr spcFirstLastPara="1" wrap="square" lIns="91425" tIns="182875" rIns="91425" bIns="91425" anchor="t" anchorCtr="0">
            <a:noAutofit/>
          </a:bodyPr>
          <a:lstStyle/>
          <a:p>
            <a:pPr marL="0" lvl="0" indent="0" algn="ctr" rtl="0">
              <a:spcBef>
                <a:spcPts val="0"/>
              </a:spcBef>
              <a:spcAft>
                <a:spcPts val="0"/>
              </a:spcAft>
              <a:buNone/>
            </a:pPr>
            <a:r>
              <a:rPr lang="en" sz="6000" b="1">
                <a:solidFill>
                  <a:srgbClr val="F792C5"/>
                </a:solidFill>
                <a:latin typeface="Delius Unicase"/>
                <a:ea typeface="Delius Unicase"/>
                <a:cs typeface="Delius Unicase"/>
                <a:sym typeface="Delius Unicase"/>
              </a:rPr>
              <a:t>Parent Volunteers</a:t>
            </a:r>
            <a:endParaRPr sz="6000" b="1">
              <a:solidFill>
                <a:srgbClr val="F792C5"/>
              </a:solidFill>
              <a:latin typeface="Delius Unicase"/>
              <a:ea typeface="Delius Unicase"/>
              <a:cs typeface="Delius Unicase"/>
              <a:sym typeface="Delius Unicas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8"/>
        <p:cNvGrpSpPr/>
        <p:nvPr/>
      </p:nvGrpSpPr>
      <p:grpSpPr>
        <a:xfrm>
          <a:off x="0" y="0"/>
          <a:ext cx="0" cy="0"/>
          <a:chOff x="0" y="0"/>
          <a:chExt cx="0" cy="0"/>
        </a:xfrm>
      </p:grpSpPr>
      <p:sp>
        <p:nvSpPr>
          <p:cNvPr id="149" name="Google Shape;149;p29"/>
          <p:cNvSpPr txBox="1"/>
          <p:nvPr/>
        </p:nvSpPr>
        <p:spPr>
          <a:xfrm>
            <a:off x="672800" y="2389975"/>
            <a:ext cx="8646000" cy="480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300" b="1" u="sng" dirty="0">
                <a:latin typeface="Coming Soon"/>
                <a:ea typeface="Coming Soon"/>
                <a:cs typeface="Coming Soon"/>
                <a:sym typeface="Coming Soon"/>
              </a:rPr>
              <a:t>September 23-27.</a:t>
            </a:r>
            <a:r>
              <a:rPr lang="en" sz="3300" dirty="0">
                <a:latin typeface="Coming Soon"/>
                <a:ea typeface="Coming Soon"/>
                <a:cs typeface="Coming Soon"/>
                <a:sym typeface="Coming Soon"/>
              </a:rPr>
              <a:t>  Every day that week will be a minimum day.</a:t>
            </a:r>
          </a:p>
          <a:p>
            <a:pPr marL="0" lvl="0" indent="0" algn="l" rtl="0">
              <a:spcBef>
                <a:spcPts val="0"/>
              </a:spcBef>
              <a:spcAft>
                <a:spcPts val="0"/>
              </a:spcAft>
              <a:buNone/>
            </a:pPr>
            <a:endParaRPr sz="3300" dirty="0">
              <a:latin typeface="Coming Soon"/>
              <a:ea typeface="Coming Soon"/>
              <a:cs typeface="Coming Soon"/>
              <a:sym typeface="Coming Soon"/>
            </a:endParaRPr>
          </a:p>
          <a:p>
            <a:pPr marL="0" lvl="0" indent="0" algn="l" rtl="0">
              <a:spcBef>
                <a:spcPts val="0"/>
              </a:spcBef>
              <a:spcAft>
                <a:spcPts val="0"/>
              </a:spcAft>
              <a:buNone/>
            </a:pPr>
            <a:r>
              <a:rPr lang="en" sz="3300" dirty="0">
                <a:latin typeface="Coming Soon"/>
                <a:ea typeface="Coming Soon"/>
                <a:cs typeface="Coming Soon"/>
                <a:sym typeface="Coming Soon"/>
              </a:rPr>
              <a:t>Please add </a:t>
            </a:r>
            <a:r>
              <a:rPr lang="en" sz="3300" b="1" i="1" u="sng" dirty="0">
                <a:latin typeface="Coming Soon"/>
                <a:ea typeface="Coming Soon"/>
                <a:cs typeface="Coming Soon"/>
                <a:sym typeface="Coming Soon"/>
              </a:rPr>
              <a:t>Your child’s name </a:t>
            </a:r>
            <a:r>
              <a:rPr lang="en" sz="3300" dirty="0">
                <a:latin typeface="Coming Soon"/>
                <a:ea typeface="Coming Soon"/>
                <a:cs typeface="Coming Soon"/>
                <a:sym typeface="Coming Soon"/>
              </a:rPr>
              <a:t>to a time slot. </a:t>
            </a:r>
            <a:endParaRPr sz="3300" dirty="0">
              <a:latin typeface="Coming Soon"/>
              <a:ea typeface="Coming Soon"/>
              <a:cs typeface="Coming Soon"/>
              <a:sym typeface="Coming Soon"/>
            </a:endParaRPr>
          </a:p>
          <a:p>
            <a:pPr marL="0" lvl="0" indent="0" algn="l" rtl="0">
              <a:spcBef>
                <a:spcPts val="0"/>
              </a:spcBef>
              <a:spcAft>
                <a:spcPts val="0"/>
              </a:spcAft>
              <a:buNone/>
            </a:pPr>
            <a:endParaRPr sz="3300" dirty="0">
              <a:latin typeface="Coming Soon"/>
              <a:ea typeface="Coming Soon"/>
              <a:cs typeface="Coming Soon"/>
              <a:sym typeface="Coming Soon"/>
            </a:endParaRPr>
          </a:p>
          <a:p>
            <a:pPr marL="0" lvl="0" indent="0" algn="l" rtl="0">
              <a:spcBef>
                <a:spcPts val="0"/>
              </a:spcBef>
              <a:spcAft>
                <a:spcPts val="0"/>
              </a:spcAft>
              <a:buNone/>
            </a:pPr>
            <a:r>
              <a:rPr lang="en" sz="3300" dirty="0">
                <a:latin typeface="Coming Soon"/>
                <a:ea typeface="Coming Soon"/>
                <a:cs typeface="Coming Soon"/>
                <a:sym typeface="Coming Soon"/>
              </a:rPr>
              <a:t>Each time slot is 20 minutes long. Please be on time in order to respect the conferences before and after your allotted time. </a:t>
            </a:r>
            <a:endParaRPr sz="3300" dirty="0">
              <a:latin typeface="Coming Soon"/>
              <a:ea typeface="Coming Soon"/>
              <a:cs typeface="Coming Soon"/>
              <a:sym typeface="Coming Soon"/>
            </a:endParaRPr>
          </a:p>
        </p:txBody>
      </p:sp>
      <p:sp>
        <p:nvSpPr>
          <p:cNvPr id="150" name="Google Shape;150;p29"/>
          <p:cNvSpPr txBox="1"/>
          <p:nvPr/>
        </p:nvSpPr>
        <p:spPr>
          <a:xfrm>
            <a:off x="440100" y="562350"/>
            <a:ext cx="9178200" cy="1325400"/>
          </a:xfrm>
          <a:prstGeom prst="rect">
            <a:avLst/>
          </a:prstGeom>
          <a:noFill/>
          <a:ln>
            <a:noFill/>
          </a:ln>
        </p:spPr>
        <p:txBody>
          <a:bodyPr spcFirstLastPara="1" wrap="square" lIns="91425" tIns="182875" rIns="91425" bIns="91425" anchor="t" anchorCtr="0">
            <a:noAutofit/>
          </a:bodyPr>
          <a:lstStyle/>
          <a:p>
            <a:pPr marL="0" lvl="0" indent="0" algn="ctr" rtl="0">
              <a:spcBef>
                <a:spcPts val="0"/>
              </a:spcBef>
              <a:spcAft>
                <a:spcPts val="0"/>
              </a:spcAft>
              <a:buNone/>
            </a:pPr>
            <a:r>
              <a:rPr lang="en" sz="5700" b="1">
                <a:solidFill>
                  <a:srgbClr val="F792C5"/>
                </a:solidFill>
                <a:latin typeface="Delius Unicase"/>
                <a:ea typeface="Delius Unicase"/>
                <a:cs typeface="Delius Unicase"/>
                <a:sym typeface="Delius Unicase"/>
              </a:rPr>
              <a:t>Parent Conferences</a:t>
            </a:r>
            <a:endParaRPr sz="5700" b="1">
              <a:solidFill>
                <a:srgbClr val="F792C5"/>
              </a:solidFill>
              <a:latin typeface="Delius Unicase"/>
              <a:ea typeface="Delius Unicase"/>
              <a:cs typeface="Delius Unicase"/>
              <a:sym typeface="Delius Unicas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4"/>
        <p:cNvGrpSpPr/>
        <p:nvPr/>
      </p:nvGrpSpPr>
      <p:grpSpPr>
        <a:xfrm>
          <a:off x="0" y="0"/>
          <a:ext cx="0" cy="0"/>
          <a:chOff x="0" y="0"/>
          <a:chExt cx="0" cy="0"/>
        </a:xfrm>
      </p:grpSpPr>
      <p:sp>
        <p:nvSpPr>
          <p:cNvPr id="155" name="Google Shape;155;p30"/>
          <p:cNvSpPr txBox="1"/>
          <p:nvPr/>
        </p:nvSpPr>
        <p:spPr>
          <a:xfrm>
            <a:off x="672800" y="2389975"/>
            <a:ext cx="8646000" cy="480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latin typeface="Coming Soon"/>
                <a:ea typeface="Coming Soon"/>
                <a:cs typeface="Coming Soon"/>
                <a:sym typeface="Coming Soon"/>
              </a:rPr>
              <a:t>Wednesday</a:t>
            </a:r>
            <a:r>
              <a:rPr lang="en" sz="3600" dirty="0">
                <a:latin typeface="Coming Soon"/>
                <a:ea typeface="Coming Soon"/>
                <a:cs typeface="Coming Soon"/>
                <a:sym typeface="Coming Soon"/>
              </a:rPr>
              <a:t> - </a:t>
            </a:r>
            <a:r>
              <a:rPr lang="en" sz="3200" dirty="0">
                <a:latin typeface="Coming Soon"/>
                <a:ea typeface="Coming Soon"/>
                <a:cs typeface="Coming Soon"/>
                <a:sym typeface="Coming Soon"/>
              </a:rPr>
              <a:t>Wear College Shirt: Cal State Long Beach, The Beach. T-shirts are $15 and </a:t>
            </a:r>
            <a:r>
              <a:rPr lang="en-US" sz="3200" dirty="0">
                <a:latin typeface="Coming Soon"/>
                <a:ea typeface="Coming Soon"/>
                <a:cs typeface="Coming Soon"/>
                <a:sym typeface="Coming Soon"/>
              </a:rPr>
              <a:t>order forms need to be returned by Sept. 4</a:t>
            </a:r>
            <a:r>
              <a:rPr lang="en-US" sz="3200" baseline="30000" dirty="0">
                <a:latin typeface="Coming Soon"/>
                <a:ea typeface="Coming Soon"/>
                <a:cs typeface="Coming Soon"/>
                <a:sym typeface="Coming Soon"/>
              </a:rPr>
              <a:t>th</a:t>
            </a:r>
            <a:r>
              <a:rPr lang="en-US" sz="3200" dirty="0">
                <a:latin typeface="Coming Soon"/>
                <a:ea typeface="Coming Soon"/>
                <a:cs typeface="Coming Soon"/>
                <a:sym typeface="Coming Soon"/>
              </a:rPr>
              <a:t>.  No late orders will be accepted.</a:t>
            </a:r>
          </a:p>
          <a:p>
            <a:pPr marL="0" lvl="0" indent="0" algn="l" rtl="0">
              <a:spcBef>
                <a:spcPts val="0"/>
              </a:spcBef>
              <a:spcAft>
                <a:spcPts val="0"/>
              </a:spcAft>
              <a:buNone/>
            </a:pPr>
            <a:endParaRPr sz="3200" dirty="0">
              <a:latin typeface="Coming Soon"/>
              <a:ea typeface="Coming Soon"/>
              <a:cs typeface="Coming Soon"/>
              <a:sym typeface="Coming Soon"/>
            </a:endParaRPr>
          </a:p>
          <a:p>
            <a:pPr marL="0" lvl="0" indent="0" algn="l" rtl="0">
              <a:spcBef>
                <a:spcPts val="0"/>
              </a:spcBef>
              <a:spcAft>
                <a:spcPts val="0"/>
              </a:spcAft>
              <a:buNone/>
            </a:pPr>
            <a:r>
              <a:rPr lang="en" sz="3600" b="1" dirty="0">
                <a:latin typeface="Coming Soon"/>
                <a:ea typeface="Coming Soon"/>
                <a:cs typeface="Coming Soon"/>
                <a:sym typeface="Coming Soon"/>
              </a:rPr>
              <a:t>Friday</a:t>
            </a:r>
            <a:r>
              <a:rPr lang="en" sz="3600" dirty="0">
                <a:latin typeface="Coming Soon"/>
                <a:ea typeface="Coming Soon"/>
                <a:cs typeface="Coming Soon"/>
                <a:sym typeface="Coming Soon"/>
              </a:rPr>
              <a:t> - </a:t>
            </a:r>
            <a:r>
              <a:rPr lang="en" sz="3200" dirty="0">
                <a:latin typeface="Coming Soon"/>
                <a:ea typeface="Coming Soon"/>
                <a:cs typeface="Coming Soon"/>
                <a:sym typeface="Coming Soon"/>
              </a:rPr>
              <a:t>Eagle Canyon shirt/ blue or yellow. </a:t>
            </a:r>
            <a:endParaRPr sz="3200" dirty="0">
              <a:latin typeface="Coming Soon"/>
              <a:ea typeface="Coming Soon"/>
              <a:cs typeface="Coming Soon"/>
              <a:sym typeface="Coming Soon"/>
            </a:endParaRPr>
          </a:p>
          <a:p>
            <a:pPr marL="0" lvl="0" indent="0" algn="l" rtl="0">
              <a:spcBef>
                <a:spcPts val="0"/>
              </a:spcBef>
              <a:spcAft>
                <a:spcPts val="0"/>
              </a:spcAft>
              <a:buNone/>
            </a:pPr>
            <a:r>
              <a:rPr lang="en" sz="3200" dirty="0">
                <a:latin typeface="Coming Soon"/>
                <a:ea typeface="Coming Soon"/>
                <a:cs typeface="Coming Soon"/>
                <a:sym typeface="Coming Soon"/>
              </a:rPr>
              <a:t>*Spirit Count is taken and the class with the highest percentage wins an incentive.</a:t>
            </a:r>
            <a:endParaRPr sz="3200" dirty="0">
              <a:latin typeface="Coming Soon"/>
              <a:ea typeface="Coming Soon"/>
              <a:cs typeface="Coming Soon"/>
              <a:sym typeface="Coming Soon"/>
            </a:endParaRPr>
          </a:p>
        </p:txBody>
      </p:sp>
      <p:sp>
        <p:nvSpPr>
          <p:cNvPr id="156" name="Google Shape;156;p30"/>
          <p:cNvSpPr txBox="1"/>
          <p:nvPr/>
        </p:nvSpPr>
        <p:spPr>
          <a:xfrm>
            <a:off x="440100" y="562350"/>
            <a:ext cx="9178200" cy="1325400"/>
          </a:xfrm>
          <a:prstGeom prst="rect">
            <a:avLst/>
          </a:prstGeom>
          <a:noFill/>
          <a:ln>
            <a:noFill/>
          </a:ln>
        </p:spPr>
        <p:txBody>
          <a:bodyPr spcFirstLastPara="1" wrap="square" lIns="91425" tIns="182875" rIns="91425" bIns="91425" anchor="t" anchorCtr="0">
            <a:noAutofit/>
          </a:bodyPr>
          <a:lstStyle/>
          <a:p>
            <a:pPr marL="0" lvl="0" indent="0" algn="ctr" rtl="0">
              <a:spcBef>
                <a:spcPts val="0"/>
              </a:spcBef>
              <a:spcAft>
                <a:spcPts val="0"/>
              </a:spcAft>
              <a:buNone/>
            </a:pPr>
            <a:r>
              <a:rPr lang="en" sz="8000" b="1">
                <a:solidFill>
                  <a:srgbClr val="F792C5"/>
                </a:solidFill>
                <a:latin typeface="Delius Unicase"/>
                <a:ea typeface="Delius Unicase"/>
                <a:cs typeface="Delius Unicase"/>
                <a:sym typeface="Delius Unicase"/>
              </a:rPr>
              <a:t>Spirit Days</a:t>
            </a:r>
            <a:endParaRPr sz="8000" b="1">
              <a:solidFill>
                <a:srgbClr val="F792C5"/>
              </a:solidFill>
              <a:latin typeface="Delius Unicase"/>
              <a:ea typeface="Delius Unicase"/>
              <a:cs typeface="Delius Unicase"/>
              <a:sym typeface="Delius Unicase"/>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0"/>
        <p:cNvGrpSpPr/>
        <p:nvPr/>
      </p:nvGrpSpPr>
      <p:grpSpPr>
        <a:xfrm>
          <a:off x="0" y="0"/>
          <a:ext cx="0" cy="0"/>
          <a:chOff x="0" y="0"/>
          <a:chExt cx="0" cy="0"/>
        </a:xfrm>
      </p:grpSpPr>
      <p:sp>
        <p:nvSpPr>
          <p:cNvPr id="161" name="Google Shape;161;p31"/>
          <p:cNvSpPr txBox="1"/>
          <p:nvPr/>
        </p:nvSpPr>
        <p:spPr>
          <a:xfrm>
            <a:off x="602150" y="2367200"/>
            <a:ext cx="8646000" cy="3746700"/>
          </a:xfrm>
          <a:prstGeom prst="rect">
            <a:avLst/>
          </a:prstGeom>
          <a:noFill/>
          <a:ln>
            <a:noFill/>
          </a:ln>
        </p:spPr>
        <p:txBody>
          <a:bodyPr spcFirstLastPara="1" wrap="square" lIns="91425" tIns="91425" rIns="91425" bIns="91425" anchor="t" anchorCtr="0">
            <a:noAutofit/>
          </a:bodyPr>
          <a:lstStyle/>
          <a:p>
            <a:pPr marL="457200" lvl="0" indent="-508000" algn="l" rtl="0">
              <a:lnSpc>
                <a:spcPct val="115000"/>
              </a:lnSpc>
              <a:spcBef>
                <a:spcPts val="2100"/>
              </a:spcBef>
              <a:spcAft>
                <a:spcPts val="0"/>
              </a:spcAft>
              <a:buClr>
                <a:schemeClr val="dk1"/>
              </a:buClr>
              <a:buSzPts val="4400"/>
              <a:buFont typeface="Happy Monkey"/>
              <a:buChar char="●"/>
            </a:pPr>
            <a:r>
              <a:rPr lang="en" sz="4400">
                <a:solidFill>
                  <a:schemeClr val="dk1"/>
                </a:solidFill>
                <a:latin typeface="Happy Monkey"/>
                <a:ea typeface="Happy Monkey"/>
                <a:cs typeface="Happy Monkey"/>
                <a:sym typeface="Happy Monkey"/>
              </a:rPr>
              <a:t>Field Trip, Jurupa Valley Mountain Center: March 7th.</a:t>
            </a:r>
            <a:endParaRPr sz="4400">
              <a:solidFill>
                <a:schemeClr val="dk1"/>
              </a:solidFill>
              <a:latin typeface="Happy Monkey"/>
              <a:ea typeface="Happy Monkey"/>
              <a:cs typeface="Happy Monkey"/>
              <a:sym typeface="Happy Monkey"/>
            </a:endParaRPr>
          </a:p>
          <a:p>
            <a:pPr marL="457200" lvl="0" indent="-508000" algn="l" rtl="0">
              <a:lnSpc>
                <a:spcPct val="115000"/>
              </a:lnSpc>
              <a:spcBef>
                <a:spcPts val="0"/>
              </a:spcBef>
              <a:spcAft>
                <a:spcPts val="0"/>
              </a:spcAft>
              <a:buClr>
                <a:schemeClr val="dk1"/>
              </a:buClr>
              <a:buSzPts val="4400"/>
              <a:buFont typeface="Happy Monkey"/>
              <a:buChar char="●"/>
            </a:pPr>
            <a:r>
              <a:rPr lang="en" sz="4400">
                <a:solidFill>
                  <a:schemeClr val="dk1"/>
                </a:solidFill>
                <a:latin typeface="Happy Monkey"/>
                <a:ea typeface="Happy Monkey"/>
                <a:cs typeface="Happy Monkey"/>
                <a:sym typeface="Happy Monkey"/>
              </a:rPr>
              <a:t>Culminating Days: Earth Day: April 25th</a:t>
            </a:r>
            <a:endParaRPr sz="4400">
              <a:solidFill>
                <a:schemeClr val="dk1"/>
              </a:solidFill>
              <a:latin typeface="Happy Monkey"/>
              <a:ea typeface="Happy Monkey"/>
              <a:cs typeface="Happy Monkey"/>
              <a:sym typeface="Happy Monkey"/>
            </a:endParaRPr>
          </a:p>
          <a:p>
            <a:pPr marL="0" lvl="0" indent="0" algn="l" rtl="0">
              <a:lnSpc>
                <a:spcPct val="115000"/>
              </a:lnSpc>
              <a:spcBef>
                <a:spcPts val="2100"/>
              </a:spcBef>
              <a:spcAft>
                <a:spcPts val="0"/>
              </a:spcAft>
              <a:buNone/>
            </a:pPr>
            <a:endParaRPr sz="4400">
              <a:solidFill>
                <a:schemeClr val="dk1"/>
              </a:solidFill>
              <a:latin typeface="Happy Monkey"/>
              <a:ea typeface="Happy Monkey"/>
              <a:cs typeface="Happy Monkey"/>
              <a:sym typeface="Happy Monkey"/>
            </a:endParaRPr>
          </a:p>
          <a:p>
            <a:pPr marL="0" lvl="0" indent="0" algn="l" rtl="0">
              <a:lnSpc>
                <a:spcPct val="115000"/>
              </a:lnSpc>
              <a:spcBef>
                <a:spcPts val="2100"/>
              </a:spcBef>
              <a:spcAft>
                <a:spcPts val="2100"/>
              </a:spcAft>
              <a:buNone/>
            </a:pPr>
            <a:endParaRPr sz="4400">
              <a:solidFill>
                <a:schemeClr val="dk1"/>
              </a:solidFill>
              <a:latin typeface="Happy Monkey"/>
              <a:ea typeface="Happy Monkey"/>
              <a:cs typeface="Happy Monkey"/>
              <a:sym typeface="Happy Monkey"/>
            </a:endParaRPr>
          </a:p>
        </p:txBody>
      </p:sp>
      <p:sp>
        <p:nvSpPr>
          <p:cNvPr id="162" name="Google Shape;162;p31"/>
          <p:cNvSpPr txBox="1"/>
          <p:nvPr/>
        </p:nvSpPr>
        <p:spPr>
          <a:xfrm>
            <a:off x="440100" y="562350"/>
            <a:ext cx="9178200" cy="1325400"/>
          </a:xfrm>
          <a:prstGeom prst="rect">
            <a:avLst/>
          </a:prstGeom>
          <a:noFill/>
          <a:ln>
            <a:noFill/>
          </a:ln>
        </p:spPr>
        <p:txBody>
          <a:bodyPr spcFirstLastPara="1" wrap="square" lIns="91425" tIns="182875" rIns="91425" bIns="91425" anchor="t" anchorCtr="0">
            <a:noAutofit/>
          </a:bodyPr>
          <a:lstStyle/>
          <a:p>
            <a:pPr marL="0" lvl="0" indent="0" algn="ctr" rtl="0">
              <a:spcBef>
                <a:spcPts val="0"/>
              </a:spcBef>
              <a:spcAft>
                <a:spcPts val="0"/>
              </a:spcAft>
              <a:buNone/>
            </a:pPr>
            <a:r>
              <a:rPr lang="en" sz="7500" b="1">
                <a:solidFill>
                  <a:srgbClr val="F792C5"/>
                </a:solidFill>
                <a:latin typeface="Delius Unicase"/>
                <a:ea typeface="Delius Unicase"/>
                <a:cs typeface="Delius Unicase"/>
                <a:sym typeface="Delius Unicase"/>
              </a:rPr>
              <a:t>2nd Grade Days</a:t>
            </a:r>
            <a:endParaRPr sz="7500" b="1">
              <a:solidFill>
                <a:srgbClr val="F792C5"/>
              </a:solidFill>
              <a:latin typeface="Delius Unicase"/>
              <a:ea typeface="Delius Unicase"/>
              <a:cs typeface="Delius Unicase"/>
              <a:sym typeface="Delius Unicas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txBox="1"/>
          <p:nvPr/>
        </p:nvSpPr>
        <p:spPr>
          <a:xfrm>
            <a:off x="733050" y="2631325"/>
            <a:ext cx="8592300" cy="4367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800"/>
              </a:spcBef>
              <a:spcAft>
                <a:spcPts val="0"/>
              </a:spcAft>
              <a:buClr>
                <a:schemeClr val="dk1"/>
              </a:buClr>
              <a:buSzPts val="1100"/>
              <a:buFont typeface="Arial"/>
              <a:buNone/>
            </a:pPr>
            <a:r>
              <a:rPr lang="en" sz="2700" b="1">
                <a:solidFill>
                  <a:schemeClr val="dk1"/>
                </a:solidFill>
                <a:latin typeface="Coming Soon"/>
                <a:ea typeface="Coming Soon"/>
                <a:cs typeface="Coming Soon"/>
                <a:sym typeface="Coming Soon"/>
              </a:rPr>
              <a:t>Hello, my name is Mrs. Kristi Day (Szuh) and I am excited to be your child's Second Grade Teacher. </a:t>
            </a:r>
            <a:endParaRPr sz="2700" b="1">
              <a:solidFill>
                <a:schemeClr val="dk1"/>
              </a:solidFill>
              <a:latin typeface="Coming Soon"/>
              <a:ea typeface="Coming Soon"/>
              <a:cs typeface="Coming Soon"/>
              <a:sym typeface="Coming Soon"/>
            </a:endParaRPr>
          </a:p>
          <a:p>
            <a:pPr marL="0" lvl="0" indent="0" algn="l" rtl="0">
              <a:lnSpc>
                <a:spcPct val="115000"/>
              </a:lnSpc>
              <a:spcBef>
                <a:spcPts val="800"/>
              </a:spcBef>
              <a:spcAft>
                <a:spcPts val="0"/>
              </a:spcAft>
              <a:buClr>
                <a:schemeClr val="dk1"/>
              </a:buClr>
              <a:buSzPts val="1100"/>
              <a:buFont typeface="Arial"/>
              <a:buNone/>
            </a:pPr>
            <a:r>
              <a:rPr lang="en" sz="2700" b="1">
                <a:solidFill>
                  <a:schemeClr val="dk1"/>
                </a:solidFill>
                <a:latin typeface="Coming Soon"/>
                <a:ea typeface="Coming Soon"/>
                <a:cs typeface="Coming Soon"/>
                <a:sym typeface="Coming Soon"/>
              </a:rPr>
              <a:t>This will be my 30th year at Eagle Canyon. I have taught 6th grade, Kindergarten, 1st grade, and a 1st/2nd grade combo.</a:t>
            </a:r>
            <a:endParaRPr sz="2700" b="1">
              <a:solidFill>
                <a:schemeClr val="dk1"/>
              </a:solidFill>
              <a:latin typeface="Coming Soon"/>
              <a:ea typeface="Coming Soon"/>
              <a:cs typeface="Coming Soon"/>
              <a:sym typeface="Coming Soon"/>
            </a:endParaRPr>
          </a:p>
          <a:p>
            <a:pPr marL="0" lvl="0" indent="0" algn="l" rtl="0">
              <a:lnSpc>
                <a:spcPct val="115000"/>
              </a:lnSpc>
              <a:spcBef>
                <a:spcPts val="800"/>
              </a:spcBef>
              <a:spcAft>
                <a:spcPts val="0"/>
              </a:spcAft>
              <a:buClr>
                <a:schemeClr val="dk1"/>
              </a:buClr>
              <a:buSzPts val="1100"/>
              <a:buFont typeface="Arial"/>
              <a:buNone/>
            </a:pPr>
            <a:r>
              <a:rPr lang="en" sz="2700" b="1">
                <a:solidFill>
                  <a:schemeClr val="dk1"/>
                </a:solidFill>
                <a:latin typeface="Coming Soon"/>
                <a:ea typeface="Coming Soon"/>
                <a:cs typeface="Coming Soon"/>
                <a:sym typeface="Coming Soon"/>
              </a:rPr>
              <a:t>I have 2 grown sons that both attended Eagle Canyon and I have a grandson in 3rd grade.</a:t>
            </a:r>
            <a:endParaRPr sz="2700" b="1">
              <a:solidFill>
                <a:schemeClr val="dk1"/>
              </a:solidFill>
              <a:latin typeface="Coming Soon"/>
              <a:ea typeface="Coming Soon"/>
              <a:cs typeface="Coming Soon"/>
              <a:sym typeface="Coming Soon"/>
            </a:endParaRPr>
          </a:p>
          <a:p>
            <a:pPr marL="0" lvl="0" indent="0" algn="l" rtl="0">
              <a:lnSpc>
                <a:spcPct val="115000"/>
              </a:lnSpc>
              <a:spcBef>
                <a:spcPts val="800"/>
              </a:spcBef>
              <a:spcAft>
                <a:spcPts val="0"/>
              </a:spcAft>
              <a:buClr>
                <a:schemeClr val="dk1"/>
              </a:buClr>
              <a:buSzPts val="1100"/>
              <a:buFont typeface="Arial"/>
              <a:buNone/>
            </a:pPr>
            <a:endParaRPr sz="1700" b="1">
              <a:solidFill>
                <a:schemeClr val="dk1"/>
              </a:solidFill>
              <a:latin typeface="Verdana"/>
              <a:ea typeface="Verdana"/>
              <a:cs typeface="Verdana"/>
              <a:sym typeface="Verdana"/>
            </a:endParaRPr>
          </a:p>
          <a:p>
            <a:pPr marL="0" lvl="0" indent="0" algn="l" rtl="0">
              <a:lnSpc>
                <a:spcPct val="115000"/>
              </a:lnSpc>
              <a:spcBef>
                <a:spcPts val="800"/>
              </a:spcBef>
              <a:spcAft>
                <a:spcPts val="800"/>
              </a:spcAft>
              <a:buClr>
                <a:schemeClr val="dk1"/>
              </a:buClr>
              <a:buSzPts val="1100"/>
              <a:buFont typeface="Arial"/>
              <a:buNone/>
            </a:pPr>
            <a:endParaRPr sz="1700" b="1">
              <a:solidFill>
                <a:schemeClr val="dk1"/>
              </a:solidFill>
              <a:latin typeface="Verdana"/>
              <a:ea typeface="Verdana"/>
              <a:cs typeface="Verdana"/>
              <a:sym typeface="Verdan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6"/>
        <p:cNvGrpSpPr/>
        <p:nvPr/>
      </p:nvGrpSpPr>
      <p:grpSpPr>
        <a:xfrm>
          <a:off x="0" y="0"/>
          <a:ext cx="0" cy="0"/>
          <a:chOff x="0" y="0"/>
          <a:chExt cx="0" cy="0"/>
        </a:xfrm>
      </p:grpSpPr>
      <p:sp>
        <p:nvSpPr>
          <p:cNvPr id="167" name="Google Shape;167;p32"/>
          <p:cNvSpPr txBox="1"/>
          <p:nvPr/>
        </p:nvSpPr>
        <p:spPr>
          <a:xfrm>
            <a:off x="672800" y="2895625"/>
            <a:ext cx="8646000" cy="4294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300">
                <a:latin typeface="Coming Soon"/>
                <a:ea typeface="Coming Soon"/>
                <a:cs typeface="Coming Soon"/>
                <a:sym typeface="Coming Soon"/>
              </a:rPr>
              <a:t>Please feel free to contact me when you need help!</a:t>
            </a:r>
            <a:endParaRPr sz="3300">
              <a:latin typeface="Coming Soon"/>
              <a:ea typeface="Coming Soon"/>
              <a:cs typeface="Coming Soon"/>
              <a:sym typeface="Coming Soon"/>
            </a:endParaRPr>
          </a:p>
          <a:p>
            <a:pPr marL="0" lvl="0" indent="0" algn="l" rtl="0">
              <a:spcBef>
                <a:spcPts val="0"/>
              </a:spcBef>
              <a:spcAft>
                <a:spcPts val="0"/>
              </a:spcAft>
              <a:buNone/>
            </a:pPr>
            <a:r>
              <a:rPr lang="en" sz="2700" b="1">
                <a:latin typeface="Coming Soon"/>
                <a:ea typeface="Coming Soon"/>
                <a:cs typeface="Coming Soon"/>
                <a:sym typeface="Coming Soon"/>
              </a:rPr>
              <a:t>-Email</a:t>
            </a:r>
            <a:r>
              <a:rPr lang="en" sz="2700">
                <a:latin typeface="Coming Soon"/>
                <a:ea typeface="Coming Soon"/>
                <a:cs typeface="Coming Soon"/>
                <a:sym typeface="Coming Soon"/>
              </a:rPr>
              <a:t>:  kristi_day@chino.k12.ca.us</a:t>
            </a:r>
            <a:endParaRPr sz="2700">
              <a:latin typeface="Coming Soon"/>
              <a:ea typeface="Coming Soon"/>
              <a:cs typeface="Coming Soon"/>
              <a:sym typeface="Coming Soon"/>
            </a:endParaRPr>
          </a:p>
          <a:p>
            <a:pPr marL="0" lvl="0" indent="0" algn="l" rtl="0">
              <a:spcBef>
                <a:spcPts val="0"/>
              </a:spcBef>
              <a:spcAft>
                <a:spcPts val="0"/>
              </a:spcAft>
              <a:buNone/>
            </a:pPr>
            <a:r>
              <a:rPr lang="en" sz="2700" b="1">
                <a:latin typeface="Coming Soon"/>
                <a:ea typeface="Coming Soon"/>
                <a:cs typeface="Coming Soon"/>
                <a:sym typeface="Coming Soon"/>
              </a:rPr>
              <a:t>-ClassDojo: </a:t>
            </a:r>
            <a:r>
              <a:rPr lang="en" sz="2700">
                <a:latin typeface="Coming Soon"/>
                <a:ea typeface="Coming Soon"/>
                <a:cs typeface="Coming Soon"/>
                <a:sym typeface="Coming Soon"/>
              </a:rPr>
              <a:t>Direct Messaging </a:t>
            </a:r>
            <a:r>
              <a:rPr lang="en" sz="2700" b="1">
                <a:latin typeface="Coming Soon"/>
                <a:ea typeface="Coming Soon"/>
                <a:cs typeface="Coming Soon"/>
                <a:sym typeface="Coming Soon"/>
              </a:rPr>
              <a:t>(This will be my main source of contact.)</a:t>
            </a:r>
            <a:endParaRPr sz="2700" b="1">
              <a:latin typeface="Coming Soon"/>
              <a:ea typeface="Coming Soon"/>
              <a:cs typeface="Coming Soon"/>
              <a:sym typeface="Coming Soon"/>
            </a:endParaRPr>
          </a:p>
          <a:p>
            <a:pPr marL="0" lvl="0" indent="0" algn="l" rtl="0">
              <a:spcBef>
                <a:spcPts val="0"/>
              </a:spcBef>
              <a:spcAft>
                <a:spcPts val="0"/>
              </a:spcAft>
              <a:buNone/>
            </a:pPr>
            <a:r>
              <a:rPr lang="en" sz="2700" b="1">
                <a:latin typeface="Coming Soon"/>
                <a:ea typeface="Coming Soon"/>
                <a:cs typeface="Coming Soon"/>
                <a:sym typeface="Coming Soon"/>
              </a:rPr>
              <a:t>-Home/EC Folder:</a:t>
            </a:r>
            <a:r>
              <a:rPr lang="en" sz="2700">
                <a:latin typeface="Coming Soon"/>
                <a:ea typeface="Coming Soon"/>
                <a:cs typeface="Coming Soon"/>
                <a:sym typeface="Coming Soon"/>
              </a:rPr>
              <a:t> This folder is to come to school every day. You can send me back a note in the folder. *Please make sure you go through your child’s work and remove it from the folder every day</a:t>
            </a:r>
            <a:r>
              <a:rPr lang="en" sz="3300">
                <a:latin typeface="Coming Soon"/>
                <a:ea typeface="Coming Soon"/>
                <a:cs typeface="Coming Soon"/>
                <a:sym typeface="Coming Soon"/>
              </a:rPr>
              <a:t>.</a:t>
            </a:r>
            <a:endParaRPr sz="3300">
              <a:latin typeface="Coming Soon"/>
              <a:ea typeface="Coming Soon"/>
              <a:cs typeface="Coming Soon"/>
              <a:sym typeface="Coming Soon"/>
            </a:endParaRPr>
          </a:p>
          <a:p>
            <a:pPr marL="0" lvl="0" indent="0" algn="l" rtl="0">
              <a:spcBef>
                <a:spcPts val="0"/>
              </a:spcBef>
              <a:spcAft>
                <a:spcPts val="0"/>
              </a:spcAft>
              <a:buNone/>
            </a:pPr>
            <a:endParaRPr sz="3900">
              <a:latin typeface="Coming Soon"/>
              <a:ea typeface="Coming Soon"/>
              <a:cs typeface="Coming Soon"/>
              <a:sym typeface="Coming Soo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1"/>
        <p:cNvGrpSpPr/>
        <p:nvPr/>
      </p:nvGrpSpPr>
      <p:grpSpPr>
        <a:xfrm>
          <a:off x="0" y="0"/>
          <a:ext cx="0" cy="0"/>
          <a:chOff x="0" y="0"/>
          <a:chExt cx="0" cy="0"/>
        </a:xfrm>
      </p:grpSpPr>
      <p:sp>
        <p:nvSpPr>
          <p:cNvPr id="172" name="Google Shape;172;p33"/>
          <p:cNvSpPr txBox="1"/>
          <p:nvPr/>
        </p:nvSpPr>
        <p:spPr>
          <a:xfrm>
            <a:off x="672800" y="2804575"/>
            <a:ext cx="8646000" cy="438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Coming Soon"/>
                <a:ea typeface="Coming Soon"/>
                <a:cs typeface="Coming Soon"/>
                <a:sym typeface="Coming Soon"/>
              </a:rPr>
              <a:t>Questions?</a:t>
            </a:r>
            <a:endParaRPr sz="4800">
              <a:latin typeface="Coming Soon"/>
              <a:ea typeface="Coming Soon"/>
              <a:cs typeface="Coming Soon"/>
              <a:sym typeface="Coming Soon"/>
            </a:endParaRPr>
          </a:p>
          <a:p>
            <a:pPr marL="0" lvl="0" indent="0" algn="ctr" rtl="0">
              <a:spcBef>
                <a:spcPts val="0"/>
              </a:spcBef>
              <a:spcAft>
                <a:spcPts val="0"/>
              </a:spcAft>
              <a:buNone/>
            </a:pPr>
            <a:endParaRPr sz="4800">
              <a:latin typeface="Coming Soon"/>
              <a:ea typeface="Coming Soon"/>
              <a:cs typeface="Coming Soon"/>
              <a:sym typeface="Coming Soon"/>
            </a:endParaRPr>
          </a:p>
          <a:p>
            <a:pPr marL="0" lvl="0" indent="0" algn="l" rtl="0">
              <a:spcBef>
                <a:spcPts val="0"/>
              </a:spcBef>
              <a:spcAft>
                <a:spcPts val="0"/>
              </a:spcAft>
              <a:buNone/>
            </a:pPr>
            <a:r>
              <a:rPr lang="en" sz="6200">
                <a:latin typeface="Coming Soon"/>
                <a:ea typeface="Coming Soon"/>
                <a:cs typeface="Coming Soon"/>
                <a:sym typeface="Coming Soon"/>
              </a:rPr>
              <a:t>**Please join the PTA!</a:t>
            </a:r>
            <a:endParaRPr sz="6200">
              <a:latin typeface="Coming Soon"/>
              <a:ea typeface="Coming Soon"/>
              <a:cs typeface="Coming Soon"/>
              <a:sym typeface="Coming Soon"/>
            </a:endParaRPr>
          </a:p>
        </p:txBody>
      </p:sp>
      <p:sp>
        <p:nvSpPr>
          <p:cNvPr id="173" name="Google Shape;173;p33"/>
          <p:cNvSpPr txBox="1"/>
          <p:nvPr/>
        </p:nvSpPr>
        <p:spPr>
          <a:xfrm>
            <a:off x="440100" y="562350"/>
            <a:ext cx="9178200" cy="1325400"/>
          </a:xfrm>
          <a:prstGeom prst="rect">
            <a:avLst/>
          </a:prstGeom>
          <a:noFill/>
          <a:ln>
            <a:noFill/>
          </a:ln>
        </p:spPr>
        <p:txBody>
          <a:bodyPr spcFirstLastPara="1" wrap="square" lIns="91425" tIns="182875" rIns="91425" bIns="91425" anchor="t" anchorCtr="0">
            <a:noAutofit/>
          </a:bodyPr>
          <a:lstStyle/>
          <a:p>
            <a:pPr marL="0" lvl="0" indent="0" algn="ctr" rtl="0">
              <a:spcBef>
                <a:spcPts val="0"/>
              </a:spcBef>
              <a:spcAft>
                <a:spcPts val="0"/>
              </a:spcAft>
              <a:buNone/>
            </a:pPr>
            <a:r>
              <a:rPr lang="en" sz="8000" b="1">
                <a:solidFill>
                  <a:srgbClr val="F792C5"/>
                </a:solidFill>
                <a:latin typeface="Delius Unicase"/>
                <a:ea typeface="Delius Unicase"/>
                <a:cs typeface="Delius Unicase"/>
                <a:sym typeface="Delius Unicase"/>
              </a:rPr>
              <a:t>Thank you</a:t>
            </a:r>
            <a:endParaRPr sz="8000" b="1">
              <a:solidFill>
                <a:srgbClr val="F792C5"/>
              </a:solidFill>
              <a:latin typeface="Delius Unicase"/>
              <a:ea typeface="Delius Unicase"/>
              <a:cs typeface="Delius Unicase"/>
              <a:sym typeface="Delius Unicas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
        <p:cNvGrpSpPr/>
        <p:nvPr/>
      </p:nvGrpSpPr>
      <p:grpSpPr>
        <a:xfrm>
          <a:off x="0" y="0"/>
          <a:ext cx="0" cy="0"/>
          <a:chOff x="0" y="0"/>
          <a:chExt cx="0" cy="0"/>
        </a:xfrm>
      </p:grpSpPr>
      <p:sp>
        <p:nvSpPr>
          <p:cNvPr id="64" name="Google Shape;64;p15"/>
          <p:cNvSpPr txBox="1"/>
          <p:nvPr/>
        </p:nvSpPr>
        <p:spPr>
          <a:xfrm>
            <a:off x="672800" y="2389975"/>
            <a:ext cx="8646000" cy="480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900">
              <a:latin typeface="Coming Soon"/>
              <a:ea typeface="Coming Soon"/>
              <a:cs typeface="Coming Soon"/>
              <a:sym typeface="Coming Soon"/>
            </a:endParaRPr>
          </a:p>
        </p:txBody>
      </p:sp>
      <p:sp>
        <p:nvSpPr>
          <p:cNvPr id="65" name="Google Shape;65;p15"/>
          <p:cNvSpPr txBox="1"/>
          <p:nvPr/>
        </p:nvSpPr>
        <p:spPr>
          <a:xfrm>
            <a:off x="440100" y="128900"/>
            <a:ext cx="9178200" cy="933000"/>
          </a:xfrm>
          <a:prstGeom prst="rect">
            <a:avLst/>
          </a:prstGeom>
          <a:noFill/>
          <a:ln>
            <a:noFill/>
          </a:ln>
        </p:spPr>
        <p:txBody>
          <a:bodyPr spcFirstLastPara="1" wrap="square" lIns="91425" tIns="182875" rIns="91425" bIns="91425" anchor="t" anchorCtr="0">
            <a:noAutofit/>
          </a:bodyPr>
          <a:lstStyle/>
          <a:p>
            <a:pPr marL="0" lvl="0" indent="0" algn="ctr" rtl="0">
              <a:spcBef>
                <a:spcPts val="0"/>
              </a:spcBef>
              <a:spcAft>
                <a:spcPts val="0"/>
              </a:spcAft>
              <a:buNone/>
            </a:pPr>
            <a:r>
              <a:rPr lang="en" sz="4800" b="1">
                <a:solidFill>
                  <a:srgbClr val="F792C5"/>
                </a:solidFill>
                <a:latin typeface="Delius Unicase"/>
                <a:ea typeface="Delius Unicase"/>
                <a:cs typeface="Delius Unicase"/>
                <a:sym typeface="Delius Unicase"/>
              </a:rPr>
              <a:t>PBIS / Top Flight Awards</a:t>
            </a:r>
            <a:r>
              <a:rPr lang="en" sz="7800" b="1">
                <a:solidFill>
                  <a:srgbClr val="F792C5"/>
                </a:solidFill>
                <a:latin typeface="Delius Unicase"/>
                <a:ea typeface="Delius Unicase"/>
                <a:cs typeface="Delius Unicase"/>
                <a:sym typeface="Delius Unicase"/>
              </a:rPr>
              <a:t> </a:t>
            </a:r>
            <a:endParaRPr sz="7800" b="1">
              <a:solidFill>
                <a:srgbClr val="F792C5"/>
              </a:solidFill>
              <a:latin typeface="Delius Unicase"/>
              <a:ea typeface="Delius Unicase"/>
              <a:cs typeface="Delius Unicase"/>
              <a:sym typeface="Delius Unicase"/>
            </a:endParaRPr>
          </a:p>
        </p:txBody>
      </p:sp>
      <p:pic>
        <p:nvPicPr>
          <p:cNvPr id="66" name="Google Shape;66;p15"/>
          <p:cNvPicPr preferRelativeResize="0"/>
          <p:nvPr/>
        </p:nvPicPr>
        <p:blipFill>
          <a:blip r:embed="rId4">
            <a:alphaModFix/>
          </a:blip>
          <a:stretch>
            <a:fillRect/>
          </a:stretch>
        </p:blipFill>
        <p:spPr>
          <a:xfrm>
            <a:off x="517350" y="1330125"/>
            <a:ext cx="6396899" cy="3677600"/>
          </a:xfrm>
          <a:prstGeom prst="rect">
            <a:avLst/>
          </a:prstGeom>
          <a:noFill/>
          <a:ln>
            <a:noFill/>
          </a:ln>
        </p:spPr>
      </p:pic>
      <p:pic>
        <p:nvPicPr>
          <p:cNvPr id="67" name="Google Shape;67;p15"/>
          <p:cNvPicPr preferRelativeResize="0"/>
          <p:nvPr/>
        </p:nvPicPr>
        <p:blipFill>
          <a:blip r:embed="rId5">
            <a:alphaModFix/>
          </a:blip>
          <a:stretch>
            <a:fillRect/>
          </a:stretch>
        </p:blipFill>
        <p:spPr>
          <a:xfrm>
            <a:off x="1471299" y="5007725"/>
            <a:ext cx="3413200" cy="2509450"/>
          </a:xfrm>
          <a:prstGeom prst="rect">
            <a:avLst/>
          </a:prstGeom>
          <a:noFill/>
          <a:ln>
            <a:noFill/>
          </a:ln>
        </p:spPr>
      </p:pic>
      <p:pic>
        <p:nvPicPr>
          <p:cNvPr id="68" name="Google Shape;68;p15"/>
          <p:cNvPicPr preferRelativeResize="0"/>
          <p:nvPr/>
        </p:nvPicPr>
        <p:blipFill>
          <a:blip r:embed="rId6">
            <a:alphaModFix/>
          </a:blip>
          <a:stretch>
            <a:fillRect/>
          </a:stretch>
        </p:blipFill>
        <p:spPr>
          <a:xfrm>
            <a:off x="6447405" y="4164855"/>
            <a:ext cx="3018275" cy="3207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
        <p:cNvGrpSpPr/>
        <p:nvPr/>
      </p:nvGrpSpPr>
      <p:grpSpPr>
        <a:xfrm>
          <a:off x="0" y="0"/>
          <a:ext cx="0" cy="0"/>
          <a:chOff x="0" y="0"/>
          <a:chExt cx="0" cy="0"/>
        </a:xfrm>
      </p:grpSpPr>
      <p:pic>
        <p:nvPicPr>
          <p:cNvPr id="73" name="Google Shape;73;p16"/>
          <p:cNvPicPr preferRelativeResize="0"/>
          <p:nvPr/>
        </p:nvPicPr>
        <p:blipFill>
          <a:blip r:embed="rId4">
            <a:alphaModFix/>
          </a:blip>
          <a:stretch>
            <a:fillRect/>
          </a:stretch>
        </p:blipFill>
        <p:spPr>
          <a:xfrm>
            <a:off x="742475" y="2463050"/>
            <a:ext cx="8573450" cy="49892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78" name="Google Shape;78;p17"/>
          <p:cNvSpPr txBox="1"/>
          <p:nvPr/>
        </p:nvSpPr>
        <p:spPr>
          <a:xfrm>
            <a:off x="860950" y="550050"/>
            <a:ext cx="8457900" cy="13872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800" b="1">
                <a:solidFill>
                  <a:srgbClr val="F792C5"/>
                </a:solidFill>
                <a:latin typeface="Ribeye Marrow"/>
                <a:ea typeface="Ribeye Marrow"/>
                <a:cs typeface="Ribeye Marrow"/>
                <a:sym typeface="Ribeye Marrow"/>
              </a:rPr>
              <a:t>R</a:t>
            </a:r>
            <a:r>
              <a:rPr lang="en" sz="7800" b="1">
                <a:solidFill>
                  <a:srgbClr val="62CDCD"/>
                </a:solidFill>
                <a:latin typeface="Ribeye Marrow"/>
                <a:ea typeface="Ribeye Marrow"/>
                <a:cs typeface="Ribeye Marrow"/>
                <a:sym typeface="Ribeye Marrow"/>
              </a:rPr>
              <a:t>E</a:t>
            </a:r>
            <a:r>
              <a:rPr lang="en" sz="7800" b="1">
                <a:solidFill>
                  <a:srgbClr val="FFD966"/>
                </a:solidFill>
                <a:latin typeface="Ribeye Marrow"/>
                <a:ea typeface="Ribeye Marrow"/>
                <a:cs typeface="Ribeye Marrow"/>
                <a:sym typeface="Ribeye Marrow"/>
              </a:rPr>
              <a:t>W</a:t>
            </a:r>
            <a:r>
              <a:rPr lang="en" sz="7800" b="1">
                <a:solidFill>
                  <a:srgbClr val="B1E276"/>
                </a:solidFill>
                <a:latin typeface="Ribeye Marrow"/>
                <a:ea typeface="Ribeye Marrow"/>
                <a:cs typeface="Ribeye Marrow"/>
                <a:sym typeface="Ribeye Marrow"/>
              </a:rPr>
              <a:t>A</a:t>
            </a:r>
            <a:r>
              <a:rPr lang="en" sz="7800" b="1">
                <a:solidFill>
                  <a:srgbClr val="F792C5"/>
                </a:solidFill>
                <a:latin typeface="Ribeye Marrow"/>
                <a:ea typeface="Ribeye Marrow"/>
                <a:cs typeface="Ribeye Marrow"/>
                <a:sym typeface="Ribeye Marrow"/>
              </a:rPr>
              <a:t>R</a:t>
            </a:r>
            <a:r>
              <a:rPr lang="en" sz="7800" b="1">
                <a:solidFill>
                  <a:srgbClr val="62CDCD"/>
                </a:solidFill>
                <a:latin typeface="Ribeye Marrow"/>
                <a:ea typeface="Ribeye Marrow"/>
                <a:cs typeface="Ribeye Marrow"/>
                <a:sym typeface="Ribeye Marrow"/>
              </a:rPr>
              <a:t>D</a:t>
            </a:r>
            <a:r>
              <a:rPr lang="en" sz="7800" b="1">
                <a:solidFill>
                  <a:srgbClr val="FFD966"/>
                </a:solidFill>
                <a:latin typeface="Ribeye Marrow"/>
                <a:ea typeface="Ribeye Marrow"/>
                <a:cs typeface="Ribeye Marrow"/>
                <a:sym typeface="Ribeye Marrow"/>
              </a:rPr>
              <a:t>S</a:t>
            </a:r>
            <a:endParaRPr sz="7800" b="1">
              <a:solidFill>
                <a:srgbClr val="62CDCD"/>
              </a:solidFill>
              <a:latin typeface="Ribeye Marrow"/>
              <a:ea typeface="Ribeye Marrow"/>
              <a:cs typeface="Ribeye Marrow"/>
              <a:sym typeface="Ribeye Marrow"/>
            </a:endParaRPr>
          </a:p>
        </p:txBody>
      </p:sp>
      <p:sp>
        <p:nvSpPr>
          <p:cNvPr id="79" name="Google Shape;79;p17"/>
          <p:cNvSpPr txBox="1"/>
          <p:nvPr/>
        </p:nvSpPr>
        <p:spPr>
          <a:xfrm>
            <a:off x="672800" y="2374900"/>
            <a:ext cx="8646000" cy="4815300"/>
          </a:xfrm>
          <a:prstGeom prst="rect">
            <a:avLst/>
          </a:prstGeom>
          <a:noFill/>
          <a:ln>
            <a:noFill/>
          </a:ln>
        </p:spPr>
        <p:txBody>
          <a:bodyPr spcFirstLastPara="1" wrap="square" lIns="91425" tIns="91425" rIns="91425" bIns="91425" anchor="t" anchorCtr="0">
            <a:noAutofit/>
          </a:bodyPr>
          <a:lstStyle/>
          <a:p>
            <a:pPr marL="457200" lvl="0" indent="-412750" algn="l" rtl="0">
              <a:spcBef>
                <a:spcPts val="0"/>
              </a:spcBef>
              <a:spcAft>
                <a:spcPts val="0"/>
              </a:spcAft>
              <a:buSzPts val="2900"/>
              <a:buFont typeface="Coming Soon"/>
              <a:buChar char="●"/>
            </a:pPr>
            <a:r>
              <a:rPr lang="en" sz="2900" b="1">
                <a:solidFill>
                  <a:srgbClr val="F792C5"/>
                </a:solidFill>
                <a:latin typeface="Coming Soon"/>
                <a:ea typeface="Coming Soon"/>
                <a:cs typeface="Coming Soon"/>
                <a:sym typeface="Coming Soon"/>
              </a:rPr>
              <a:t>Individual</a:t>
            </a:r>
            <a:r>
              <a:rPr lang="en" sz="2900" b="1">
                <a:latin typeface="Coming Soon"/>
                <a:ea typeface="Coming Soon"/>
                <a:cs typeface="Coming Soon"/>
                <a:sym typeface="Coming Soon"/>
              </a:rPr>
              <a:t>:</a:t>
            </a:r>
            <a:r>
              <a:rPr lang="en" sz="2900">
                <a:latin typeface="Coming Soon"/>
                <a:ea typeface="Coming Soon"/>
                <a:cs typeface="Coming Soon"/>
                <a:sym typeface="Coming Soon"/>
              </a:rPr>
              <a:t> Class Dojo Points and Top Flights- You can shop at the Eagle Canyon Emporium when logged into PBIS through ClassLink.</a:t>
            </a:r>
            <a:endParaRPr sz="2900">
              <a:latin typeface="Coming Soon"/>
              <a:ea typeface="Coming Soon"/>
              <a:cs typeface="Coming Soon"/>
              <a:sym typeface="Coming Soon"/>
            </a:endParaRPr>
          </a:p>
          <a:p>
            <a:pPr marL="457200" lvl="0" indent="-412750" algn="l" rtl="0">
              <a:spcBef>
                <a:spcPts val="0"/>
              </a:spcBef>
              <a:spcAft>
                <a:spcPts val="0"/>
              </a:spcAft>
              <a:buSzPts val="2900"/>
              <a:buFont typeface="Coming Soon"/>
              <a:buChar char="●"/>
            </a:pPr>
            <a:r>
              <a:rPr lang="en" sz="2900" b="1">
                <a:solidFill>
                  <a:srgbClr val="62CDCD"/>
                </a:solidFill>
                <a:latin typeface="Coming Soon"/>
                <a:ea typeface="Coming Soon"/>
                <a:cs typeface="Coming Soon"/>
                <a:sym typeface="Coming Soon"/>
              </a:rPr>
              <a:t>Group</a:t>
            </a:r>
            <a:r>
              <a:rPr lang="en" sz="2900" b="1">
                <a:latin typeface="Coming Soon"/>
                <a:ea typeface="Coming Soon"/>
                <a:cs typeface="Coming Soon"/>
                <a:sym typeface="Coming Soon"/>
              </a:rPr>
              <a:t>: </a:t>
            </a:r>
            <a:r>
              <a:rPr lang="en" sz="2900">
                <a:latin typeface="Coming Soon"/>
                <a:ea typeface="Coming Soon"/>
                <a:cs typeface="Coming Soon"/>
                <a:sym typeface="Coming Soon"/>
              </a:rPr>
              <a:t>All students that have followed the classroom expectations the entire week will receive a small piece of candy on Friday. Your child knows they have to show it to you before they eat it.  You will know they had to pull a card if they do not have the candy. If there is a serious issue I will reach out to parents immediately.</a:t>
            </a:r>
            <a:endParaRPr sz="2900">
              <a:latin typeface="Coming Soon"/>
              <a:ea typeface="Coming Soon"/>
              <a:cs typeface="Coming Soon"/>
              <a:sym typeface="Coming Soon"/>
            </a:endParaRPr>
          </a:p>
          <a:p>
            <a:pPr marL="457200" lvl="0" indent="0" algn="l" rtl="0">
              <a:spcBef>
                <a:spcPts val="0"/>
              </a:spcBef>
              <a:spcAft>
                <a:spcPts val="0"/>
              </a:spcAft>
              <a:buNone/>
            </a:pPr>
            <a:endParaRPr sz="3400">
              <a:latin typeface="Coming Soon"/>
              <a:ea typeface="Coming Soon"/>
              <a:cs typeface="Coming Soon"/>
              <a:sym typeface="Coming Soon"/>
            </a:endParaRPr>
          </a:p>
          <a:p>
            <a:pPr marL="0" lvl="0" indent="0" algn="l" rtl="0">
              <a:spcBef>
                <a:spcPts val="0"/>
              </a:spcBef>
              <a:spcAft>
                <a:spcPts val="0"/>
              </a:spcAft>
              <a:buNone/>
            </a:pPr>
            <a:endParaRPr sz="3600">
              <a:latin typeface="Coming Soon"/>
              <a:ea typeface="Coming Soon"/>
              <a:cs typeface="Coming Soon"/>
              <a:sym typeface="Coming Soo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8"/>
          <p:cNvSpPr txBox="1"/>
          <p:nvPr/>
        </p:nvSpPr>
        <p:spPr>
          <a:xfrm>
            <a:off x="440100" y="562350"/>
            <a:ext cx="9178200" cy="1325400"/>
          </a:xfrm>
          <a:prstGeom prst="rect">
            <a:avLst/>
          </a:prstGeom>
          <a:noFill/>
          <a:ln>
            <a:noFill/>
          </a:ln>
        </p:spPr>
        <p:txBody>
          <a:bodyPr spcFirstLastPara="1" wrap="square" lIns="91425" tIns="182875" rIns="91425" bIns="91425" anchor="t" anchorCtr="0">
            <a:noAutofit/>
          </a:bodyPr>
          <a:lstStyle/>
          <a:p>
            <a:pPr marL="0" lvl="0" indent="0" algn="ctr" rtl="0">
              <a:spcBef>
                <a:spcPts val="0"/>
              </a:spcBef>
              <a:spcAft>
                <a:spcPts val="0"/>
              </a:spcAft>
              <a:buNone/>
            </a:pPr>
            <a:r>
              <a:rPr lang="en" sz="7500" b="1">
                <a:solidFill>
                  <a:srgbClr val="F792C5"/>
                </a:solidFill>
                <a:latin typeface="Delius Unicase"/>
                <a:ea typeface="Delius Unicase"/>
                <a:cs typeface="Delius Unicase"/>
                <a:sym typeface="Delius Unicase"/>
              </a:rPr>
              <a:t>Consequences</a:t>
            </a:r>
            <a:endParaRPr sz="7500" b="1">
              <a:solidFill>
                <a:srgbClr val="F792C5"/>
              </a:solidFill>
              <a:latin typeface="Delius Unicase"/>
              <a:ea typeface="Delius Unicase"/>
              <a:cs typeface="Delius Unicase"/>
              <a:sym typeface="Delius Unicase"/>
            </a:endParaRPr>
          </a:p>
        </p:txBody>
      </p:sp>
      <p:pic>
        <p:nvPicPr>
          <p:cNvPr id="85" name="Google Shape;85;p18"/>
          <p:cNvPicPr preferRelativeResize="0"/>
          <p:nvPr/>
        </p:nvPicPr>
        <p:blipFill>
          <a:blip r:embed="rId4">
            <a:alphaModFix/>
          </a:blip>
          <a:stretch>
            <a:fillRect/>
          </a:stretch>
        </p:blipFill>
        <p:spPr>
          <a:xfrm>
            <a:off x="2912000" y="1887750"/>
            <a:ext cx="4234412" cy="55798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pic>
        <p:nvPicPr>
          <p:cNvPr id="90" name="Google Shape;90;p19"/>
          <p:cNvPicPr preferRelativeResize="0"/>
          <p:nvPr/>
        </p:nvPicPr>
        <p:blipFill>
          <a:blip r:embed="rId4">
            <a:alphaModFix/>
          </a:blip>
          <a:stretch>
            <a:fillRect/>
          </a:stretch>
        </p:blipFill>
        <p:spPr>
          <a:xfrm>
            <a:off x="3635474" y="786525"/>
            <a:ext cx="5709225" cy="6544950"/>
          </a:xfrm>
          <a:prstGeom prst="rect">
            <a:avLst/>
          </a:prstGeom>
          <a:noFill/>
          <a:ln>
            <a:noFill/>
          </a:ln>
        </p:spPr>
      </p:pic>
      <p:sp>
        <p:nvSpPr>
          <p:cNvPr id="91" name="Google Shape;91;p19"/>
          <p:cNvSpPr txBox="1"/>
          <p:nvPr/>
        </p:nvSpPr>
        <p:spPr>
          <a:xfrm>
            <a:off x="377450" y="673700"/>
            <a:ext cx="4536900" cy="3912900"/>
          </a:xfrm>
          <a:prstGeom prst="rect">
            <a:avLst/>
          </a:prstGeom>
          <a:noFill/>
          <a:ln>
            <a:noFill/>
          </a:ln>
        </p:spPr>
        <p:txBody>
          <a:bodyPr spcFirstLastPara="1" wrap="square" lIns="91425" tIns="182875" rIns="91425" bIns="91425" anchor="t" anchorCtr="0">
            <a:noAutofit/>
          </a:bodyPr>
          <a:lstStyle/>
          <a:p>
            <a:pPr marL="0" lvl="0" indent="0" algn="ctr" rtl="0">
              <a:spcBef>
                <a:spcPts val="0"/>
              </a:spcBef>
              <a:spcAft>
                <a:spcPts val="0"/>
              </a:spcAft>
              <a:buNone/>
            </a:pPr>
            <a:r>
              <a:rPr lang="en" sz="5500" b="1">
                <a:solidFill>
                  <a:srgbClr val="F792C5"/>
                </a:solidFill>
                <a:latin typeface="Delius Unicase"/>
                <a:ea typeface="Delius Unicase"/>
                <a:cs typeface="Delius Unicase"/>
                <a:sym typeface="Delius Unicase"/>
              </a:rPr>
              <a:t>Bell</a:t>
            </a:r>
            <a:endParaRPr sz="5500" b="1">
              <a:solidFill>
                <a:srgbClr val="F792C5"/>
              </a:solidFill>
              <a:latin typeface="Delius Unicase"/>
              <a:ea typeface="Delius Unicase"/>
              <a:cs typeface="Delius Unicase"/>
              <a:sym typeface="Delius Unicase"/>
            </a:endParaRPr>
          </a:p>
          <a:p>
            <a:pPr marL="0" lvl="0" indent="0" algn="ctr" rtl="0">
              <a:spcBef>
                <a:spcPts val="0"/>
              </a:spcBef>
              <a:spcAft>
                <a:spcPts val="0"/>
              </a:spcAft>
              <a:buNone/>
            </a:pPr>
            <a:endParaRPr sz="5500" b="1">
              <a:solidFill>
                <a:srgbClr val="F792C5"/>
              </a:solidFill>
              <a:latin typeface="Delius Unicase"/>
              <a:ea typeface="Delius Unicase"/>
              <a:cs typeface="Delius Unicase"/>
              <a:sym typeface="Delius Unicase"/>
            </a:endParaRPr>
          </a:p>
          <a:p>
            <a:pPr marL="0" lvl="0" indent="0" algn="ctr" rtl="0">
              <a:spcBef>
                <a:spcPts val="0"/>
              </a:spcBef>
              <a:spcAft>
                <a:spcPts val="0"/>
              </a:spcAft>
              <a:buNone/>
            </a:pPr>
            <a:r>
              <a:rPr lang="en" sz="5500" b="1">
                <a:solidFill>
                  <a:srgbClr val="F792C5"/>
                </a:solidFill>
                <a:latin typeface="Delius Unicase"/>
                <a:ea typeface="Delius Unicase"/>
                <a:cs typeface="Delius Unicase"/>
                <a:sym typeface="Delius Unicase"/>
              </a:rPr>
              <a:t> Schedule</a:t>
            </a:r>
            <a:endParaRPr sz="5500" b="1">
              <a:solidFill>
                <a:srgbClr val="F792C5"/>
              </a:solidFill>
              <a:latin typeface="Delius Unicase"/>
              <a:ea typeface="Delius Unicase"/>
              <a:cs typeface="Delius Unicase"/>
              <a:sym typeface="Delius Unicas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20"/>
          <p:cNvSpPr txBox="1"/>
          <p:nvPr/>
        </p:nvSpPr>
        <p:spPr>
          <a:xfrm>
            <a:off x="860950" y="550050"/>
            <a:ext cx="8457900" cy="13872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400">
                <a:solidFill>
                  <a:srgbClr val="FF00FF"/>
                </a:solidFill>
                <a:latin typeface="Lobster"/>
                <a:ea typeface="Lobster"/>
                <a:cs typeface="Lobster"/>
                <a:sym typeface="Lobster"/>
              </a:rPr>
              <a:t>Attendance</a:t>
            </a:r>
            <a:endParaRPr sz="7400">
              <a:solidFill>
                <a:srgbClr val="FF00FF"/>
              </a:solidFill>
              <a:latin typeface="Lobster"/>
              <a:ea typeface="Lobster"/>
              <a:cs typeface="Lobster"/>
              <a:sym typeface="Lobster"/>
            </a:endParaRPr>
          </a:p>
        </p:txBody>
      </p:sp>
      <p:sp>
        <p:nvSpPr>
          <p:cNvPr id="97" name="Google Shape;97;p20"/>
          <p:cNvSpPr txBox="1"/>
          <p:nvPr/>
        </p:nvSpPr>
        <p:spPr>
          <a:xfrm>
            <a:off x="860950" y="2529225"/>
            <a:ext cx="8289600" cy="458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a:latin typeface="Coming Soon"/>
                <a:ea typeface="Coming Soon"/>
                <a:cs typeface="Coming Soon"/>
                <a:sym typeface="Coming Soon"/>
              </a:rPr>
              <a:t>Attendance will be taken each morning. Please make sure your child is on time each morning. Class begins promptly at 7:50. </a:t>
            </a:r>
            <a:endParaRPr sz="2800" b="1">
              <a:latin typeface="Coming Soon"/>
              <a:ea typeface="Coming Soon"/>
              <a:cs typeface="Coming Soon"/>
              <a:sym typeface="Coming Soon"/>
            </a:endParaRPr>
          </a:p>
          <a:p>
            <a:pPr marL="0" lvl="0" indent="0" algn="ctr" rtl="0">
              <a:spcBef>
                <a:spcPts val="0"/>
              </a:spcBef>
              <a:spcAft>
                <a:spcPts val="0"/>
              </a:spcAft>
              <a:buNone/>
            </a:pPr>
            <a:endParaRPr sz="2800" b="1">
              <a:latin typeface="Coming Soon"/>
              <a:ea typeface="Coming Soon"/>
              <a:cs typeface="Coming Soon"/>
              <a:sym typeface="Coming Soon"/>
            </a:endParaRPr>
          </a:p>
          <a:p>
            <a:pPr marL="457200" lvl="0" indent="-393700" algn="l" rtl="0">
              <a:spcBef>
                <a:spcPts val="0"/>
              </a:spcBef>
              <a:spcAft>
                <a:spcPts val="0"/>
              </a:spcAft>
              <a:buClr>
                <a:schemeClr val="dk1"/>
              </a:buClr>
              <a:buSzPts val="2600"/>
              <a:buFont typeface="Coming Soon"/>
              <a:buChar char="●"/>
            </a:pPr>
            <a:r>
              <a:rPr lang="en" sz="2600" b="1">
                <a:solidFill>
                  <a:schemeClr val="dk1"/>
                </a:solidFill>
                <a:latin typeface="Coming Soon"/>
                <a:ea typeface="Coming Soon"/>
                <a:cs typeface="Coming Soon"/>
                <a:sym typeface="Coming Soon"/>
              </a:rPr>
              <a:t>If your child arrives after 7:50, they will be marked absent or tardy. When a child is late, it interrupts instruction. </a:t>
            </a:r>
            <a:endParaRPr sz="2800" b="1">
              <a:latin typeface="Coming Soon"/>
              <a:ea typeface="Coming Soon"/>
              <a:cs typeface="Coming Soon"/>
              <a:sym typeface="Coming Soon"/>
            </a:endParaRPr>
          </a:p>
          <a:p>
            <a:pPr marL="457200" lvl="0" indent="-400050" algn="l" rtl="0">
              <a:spcBef>
                <a:spcPts val="0"/>
              </a:spcBef>
              <a:spcAft>
                <a:spcPts val="0"/>
              </a:spcAft>
              <a:buSzPts val="2700"/>
              <a:buFont typeface="Coming Soon"/>
              <a:buChar char="●"/>
            </a:pPr>
            <a:r>
              <a:rPr lang="en" sz="2700" b="1">
                <a:latin typeface="Coming Soon"/>
                <a:ea typeface="Coming Soon"/>
                <a:cs typeface="Coming Soon"/>
                <a:sym typeface="Coming Soon"/>
              </a:rPr>
              <a:t>Please contact the office directly if your child will be missing any duration of school.</a:t>
            </a:r>
            <a:endParaRPr sz="2700" b="1">
              <a:latin typeface="Coming Soon"/>
              <a:ea typeface="Coming Soon"/>
              <a:cs typeface="Coming Soon"/>
              <a:sym typeface="Coming Soon"/>
            </a:endParaRPr>
          </a:p>
          <a:p>
            <a:pPr marL="457200" lvl="0" indent="-393700" algn="l" rtl="0">
              <a:spcBef>
                <a:spcPts val="0"/>
              </a:spcBef>
              <a:spcAft>
                <a:spcPts val="0"/>
              </a:spcAft>
              <a:buSzPts val="2600"/>
              <a:buFont typeface="Coming Soon"/>
              <a:buChar char="●"/>
            </a:pPr>
            <a:r>
              <a:rPr lang="en" sz="2600" b="1">
                <a:latin typeface="Coming Soon"/>
                <a:ea typeface="Coming Soon"/>
                <a:cs typeface="Coming Soon"/>
                <a:sym typeface="Coming Soon"/>
              </a:rPr>
              <a:t>If you have a doctor’s note, please send it with your child so we can send it to the office. </a:t>
            </a:r>
            <a:endParaRPr sz="2600" b="1">
              <a:latin typeface="Coming Soon"/>
              <a:ea typeface="Coming Soon"/>
              <a:cs typeface="Coming Soon"/>
              <a:sym typeface="Coming Soon"/>
            </a:endParaRPr>
          </a:p>
          <a:p>
            <a:pPr marL="0" lvl="0" indent="0" algn="l" rtl="0">
              <a:spcBef>
                <a:spcPts val="0"/>
              </a:spcBef>
              <a:spcAft>
                <a:spcPts val="0"/>
              </a:spcAft>
              <a:buNone/>
            </a:pPr>
            <a:endParaRPr sz="2600" b="1">
              <a:latin typeface="Coming Soon"/>
              <a:ea typeface="Coming Soon"/>
              <a:cs typeface="Coming Soon"/>
              <a:sym typeface="Coming Soon"/>
            </a:endParaRPr>
          </a:p>
          <a:p>
            <a:pPr marL="0" lvl="0" indent="0" algn="ctr" rtl="0">
              <a:spcBef>
                <a:spcPts val="0"/>
              </a:spcBef>
              <a:spcAft>
                <a:spcPts val="0"/>
              </a:spcAft>
              <a:buNone/>
            </a:pPr>
            <a:endParaRPr sz="2600" b="1">
              <a:latin typeface="Coming Soon"/>
              <a:ea typeface="Coming Soon"/>
              <a:cs typeface="Coming Soon"/>
              <a:sym typeface="Coming Soo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pic>
        <p:nvPicPr>
          <p:cNvPr id="102" name="Google Shape;102;p21"/>
          <p:cNvPicPr preferRelativeResize="0"/>
          <p:nvPr/>
        </p:nvPicPr>
        <p:blipFill>
          <a:blip r:embed="rId4">
            <a:alphaModFix/>
          </a:blip>
          <a:stretch>
            <a:fillRect/>
          </a:stretch>
        </p:blipFill>
        <p:spPr>
          <a:xfrm>
            <a:off x="5822125" y="2613585"/>
            <a:ext cx="3623486" cy="4831301"/>
          </a:xfrm>
          <a:prstGeom prst="rect">
            <a:avLst/>
          </a:prstGeom>
          <a:noFill/>
          <a:ln>
            <a:noFill/>
          </a:ln>
        </p:spPr>
      </p:pic>
      <p:sp>
        <p:nvSpPr>
          <p:cNvPr id="103" name="Google Shape;103;p21"/>
          <p:cNvSpPr txBox="1"/>
          <p:nvPr/>
        </p:nvSpPr>
        <p:spPr>
          <a:xfrm>
            <a:off x="652000" y="3016825"/>
            <a:ext cx="5332200" cy="402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b="1">
                <a:latin typeface="Coming Soon"/>
                <a:ea typeface="Coming Soon"/>
                <a:cs typeface="Coming Soon"/>
                <a:sym typeface="Coming Soon"/>
              </a:rPr>
              <a:t>On Sunday afternoons, a </a:t>
            </a:r>
            <a:r>
              <a:rPr lang="en" sz="2500" b="1" u="sng">
                <a:latin typeface="Coming Soon"/>
                <a:ea typeface="Coming Soon"/>
                <a:cs typeface="Coming Soon"/>
                <a:sym typeface="Coming Soon"/>
              </a:rPr>
              <a:t>digital</a:t>
            </a:r>
            <a:r>
              <a:rPr lang="en" sz="2500" b="1">
                <a:latin typeface="Coming Soon"/>
                <a:ea typeface="Coming Soon"/>
                <a:cs typeface="Coming Soon"/>
                <a:sym typeface="Coming Soon"/>
              </a:rPr>
              <a:t> weekly newsletter will be sent out. Homework expectations will be displayed for the week.. Homework packets will be sent home on Monday and need to be returned that Friday.</a:t>
            </a:r>
            <a:endParaRPr sz="2500" b="1">
              <a:latin typeface="Coming Soon"/>
              <a:ea typeface="Coming Soon"/>
              <a:cs typeface="Coming Soon"/>
              <a:sym typeface="Coming Soon"/>
            </a:endParaRPr>
          </a:p>
          <a:p>
            <a:pPr marL="0" lvl="0" indent="0" algn="l" rtl="0">
              <a:spcBef>
                <a:spcPts val="0"/>
              </a:spcBef>
              <a:spcAft>
                <a:spcPts val="0"/>
              </a:spcAft>
              <a:buNone/>
            </a:pPr>
            <a:r>
              <a:rPr lang="en" sz="2500" b="1">
                <a:latin typeface="Coming Soon"/>
                <a:ea typeface="Coming Soon"/>
                <a:cs typeface="Coming Soon"/>
                <a:sym typeface="Coming Soon"/>
              </a:rPr>
              <a:t>*Incomplete work will be sent home to finish and they will need to complete and return the work..</a:t>
            </a:r>
            <a:endParaRPr sz="2500" b="1">
              <a:latin typeface="Coming Soon"/>
              <a:ea typeface="Coming Soon"/>
              <a:cs typeface="Coming Soon"/>
              <a:sym typeface="Coming Soon"/>
            </a:endParaRPr>
          </a:p>
          <a:p>
            <a:pPr marL="0" lvl="0" indent="0" algn="l" rtl="0">
              <a:spcBef>
                <a:spcPts val="0"/>
              </a:spcBef>
              <a:spcAft>
                <a:spcPts val="0"/>
              </a:spcAft>
              <a:buNone/>
            </a:pPr>
            <a:endParaRPr sz="2000" b="1" i="1">
              <a:latin typeface="Coming Soon"/>
              <a:ea typeface="Coming Soon"/>
              <a:cs typeface="Coming Soon"/>
              <a:sym typeface="Coming Soon"/>
            </a:endParaRPr>
          </a:p>
        </p:txBody>
      </p:sp>
      <p:sp>
        <p:nvSpPr>
          <p:cNvPr id="104" name="Google Shape;104;p21"/>
          <p:cNvSpPr/>
          <p:nvPr/>
        </p:nvSpPr>
        <p:spPr>
          <a:xfrm>
            <a:off x="7647250" y="3980375"/>
            <a:ext cx="1704000" cy="1808100"/>
          </a:xfrm>
          <a:prstGeom prst="ellipse">
            <a:avLst/>
          </a:prstGeom>
          <a:noFill/>
          <a:ln w="7620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5" name="Google Shape;105;p21"/>
          <p:cNvCxnSpPr/>
          <p:nvPr/>
        </p:nvCxnSpPr>
        <p:spPr>
          <a:xfrm>
            <a:off x="4782000" y="4521175"/>
            <a:ext cx="1486200" cy="8700"/>
          </a:xfrm>
          <a:prstGeom prst="straightConnector1">
            <a:avLst/>
          </a:prstGeom>
          <a:noFill/>
          <a:ln w="76200" cap="flat" cmpd="sng">
            <a:solidFill>
              <a:schemeClr val="dk2"/>
            </a:solidFill>
            <a:prstDash val="solid"/>
            <a:round/>
            <a:headEnd type="none" w="med" len="med"/>
            <a:tailEnd type="triangle" w="med" len="med"/>
          </a:ln>
        </p:spPr>
      </p:cxnSp>
      <p:sp>
        <p:nvSpPr>
          <p:cNvPr id="106" name="Google Shape;106;p21"/>
          <p:cNvSpPr/>
          <p:nvPr/>
        </p:nvSpPr>
        <p:spPr>
          <a:xfrm>
            <a:off x="7647250" y="5788475"/>
            <a:ext cx="1704000" cy="1808100"/>
          </a:xfrm>
          <a:prstGeom prst="ellipse">
            <a:avLst/>
          </a:prstGeom>
          <a:noFill/>
          <a:ln w="7620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925</Words>
  <Application>Microsoft Office PowerPoint</Application>
  <PresentationFormat>Custom</PresentationFormat>
  <Paragraphs>89</Paragraphs>
  <Slides>21</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Ribeye Marrow</vt:lpstr>
      <vt:lpstr>McLaren</vt:lpstr>
      <vt:lpstr>Verdana</vt:lpstr>
      <vt:lpstr>Arial</vt:lpstr>
      <vt:lpstr>Coming Soon</vt:lpstr>
      <vt:lpstr>Delius Unicase</vt:lpstr>
      <vt:lpstr>Lobster</vt:lpstr>
      <vt:lpstr>Happy Monkey</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Day, Kristi</dc:creator>
  <cp:lastModifiedBy>Day, Kristi</cp:lastModifiedBy>
  <cp:revision>1</cp:revision>
  <dcterms:modified xsi:type="dcterms:W3CDTF">2024-08-21T21:37:08Z</dcterms:modified>
</cp:coreProperties>
</file>