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208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64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372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373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968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05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10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267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682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231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263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361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1A2A1-1C43-44FF-B476-88C4DA20DE2A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749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risti_day@chino.k12.ca.u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5" y="0"/>
            <a:ext cx="7621289" cy="10058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984500" y="3771900"/>
            <a:ext cx="43815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Hi!  My name’s Kristi Day and I’m so excited to be your child’s kindergarten teacher.  This will be my 27</a:t>
            </a:r>
            <a:r>
              <a:rPr lang="en-US" baseline="30000" dirty="0"/>
              <a:t>th</a:t>
            </a:r>
            <a:r>
              <a:rPr lang="en-US" dirty="0"/>
              <a:t> year at Eagle Canyon and I’ve taught from sixth grade to kindergarten, but kindergarten is my favorite!  I have 2 boys, Nick and Todd that were former Eagles and I’m a proud </a:t>
            </a:r>
            <a:r>
              <a:rPr lang="en-US"/>
              <a:t>Nana of a </a:t>
            </a:r>
            <a:r>
              <a:rPr lang="en-US" dirty="0"/>
              <a:t>grandson, Lucas, and a granddaughter Shyanne.  I’m looking forward to meeting you and getting this year off to a great start!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57550" y="7557532"/>
            <a:ext cx="294928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entury Gothic" panose="020B0502020202020204" pitchFamily="34" charset="0"/>
              </a:rPr>
              <a:t>Food: </a:t>
            </a:r>
            <a:r>
              <a:rPr lang="en-US" dirty="0">
                <a:latin typeface="Century Gothic" panose="020B0502020202020204" pitchFamily="34" charset="0"/>
              </a:rPr>
              <a:t>Mexican Food!! </a:t>
            </a:r>
          </a:p>
          <a:p>
            <a:r>
              <a:rPr lang="en-US" b="1" dirty="0">
                <a:latin typeface="Century Gothic" panose="020B0502020202020204" pitchFamily="34" charset="0"/>
              </a:rPr>
              <a:t>Color:  P</a:t>
            </a:r>
            <a:r>
              <a:rPr lang="en-US" dirty="0">
                <a:latin typeface="Century Gothic" panose="020B0502020202020204" pitchFamily="34" charset="0"/>
              </a:rPr>
              <a:t>ink</a:t>
            </a:r>
            <a:endParaRPr lang="en-US" b="1" dirty="0">
              <a:latin typeface="Century Gothic" panose="020B0502020202020204" pitchFamily="34" charset="0"/>
            </a:endParaRPr>
          </a:p>
          <a:p>
            <a:r>
              <a:rPr lang="en-US" b="1" dirty="0">
                <a:latin typeface="Century Gothic" panose="020B0502020202020204" pitchFamily="34" charset="0"/>
              </a:rPr>
              <a:t>Season:  </a:t>
            </a:r>
            <a:r>
              <a:rPr lang="en-US" dirty="0">
                <a:latin typeface="Century Gothic" panose="020B0502020202020204" pitchFamily="34" charset="0"/>
              </a:rPr>
              <a:t>Fall</a:t>
            </a:r>
            <a:endParaRPr lang="en-US" b="1" dirty="0">
              <a:latin typeface="Century Gothic" panose="020B0502020202020204" pitchFamily="34" charset="0"/>
            </a:endParaRPr>
          </a:p>
          <a:p>
            <a:r>
              <a:rPr lang="en-US" b="1" dirty="0">
                <a:latin typeface="Century Gothic" panose="020B0502020202020204" pitchFamily="34" charset="0"/>
              </a:rPr>
              <a:t>Subject:  </a:t>
            </a:r>
            <a:r>
              <a:rPr lang="en-US" dirty="0">
                <a:latin typeface="Century Gothic" panose="020B0502020202020204" pitchFamily="34" charset="0"/>
              </a:rPr>
              <a:t>Math</a:t>
            </a:r>
            <a:endParaRPr lang="en-US" b="1" dirty="0">
              <a:latin typeface="Century Gothic" panose="020B0502020202020204" pitchFamily="34" charset="0"/>
            </a:endParaRPr>
          </a:p>
          <a:p>
            <a:r>
              <a:rPr lang="en-US" b="1" dirty="0">
                <a:latin typeface="Century Gothic" panose="020B0502020202020204" pitchFamily="34" charset="0"/>
              </a:rPr>
              <a:t>Store:  </a:t>
            </a:r>
            <a:r>
              <a:rPr lang="en-US" dirty="0">
                <a:latin typeface="Century Gothic" panose="020B0502020202020204" pitchFamily="34" charset="0"/>
              </a:rPr>
              <a:t>Amazon &amp; Target</a:t>
            </a:r>
            <a:endParaRPr lang="en-US" b="1" dirty="0">
              <a:latin typeface="Century Gothic" panose="020B0502020202020204" pitchFamily="34" charset="0"/>
            </a:endParaRPr>
          </a:p>
          <a:p>
            <a:r>
              <a:rPr lang="en-US" b="1" dirty="0">
                <a:latin typeface="Century Gothic" panose="020B0502020202020204" pitchFamily="34" charset="0"/>
              </a:rPr>
              <a:t>Restaurant: </a:t>
            </a:r>
            <a:r>
              <a:rPr lang="en-US" dirty="0">
                <a:latin typeface="Century Gothic" panose="020B0502020202020204" pitchFamily="34" charset="0"/>
              </a:rPr>
              <a:t>Yard House</a:t>
            </a:r>
            <a:endParaRPr lang="en-US" b="1" dirty="0">
              <a:latin typeface="Century Gothic" panose="020B0502020202020204" pitchFamily="34" charset="0"/>
            </a:endParaRPr>
          </a:p>
          <a:p>
            <a:r>
              <a:rPr lang="en-US" b="1" dirty="0">
                <a:latin typeface="Century Gothic" panose="020B0502020202020204" pitchFamily="34" charset="0"/>
              </a:rPr>
              <a:t>Candy: </a:t>
            </a:r>
            <a:r>
              <a:rPr lang="en-US" dirty="0">
                <a:latin typeface="Century Gothic" panose="020B0502020202020204" pitchFamily="34" charset="0"/>
              </a:rPr>
              <a:t>Chocolate!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87350" y="6795532"/>
            <a:ext cx="21209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</a:t>
            </a:r>
            <a:r>
              <a:rPr lang="en-US" sz="2000" b="1" dirty="0">
                <a:latin typeface="Century Gothic" panose="020B0502020202020204" pitchFamily="34" charset="0"/>
              </a:rPr>
              <a:t>Email:</a:t>
            </a:r>
          </a:p>
          <a:p>
            <a:r>
              <a:rPr lang="en-US" dirty="0">
                <a:hlinkClick r:id="rId3"/>
              </a:rPr>
              <a:t>Kristi_day@chino.k12.ca.us</a:t>
            </a:r>
            <a:endParaRPr lang="en-US" dirty="0"/>
          </a:p>
          <a:p>
            <a:r>
              <a:rPr lang="en-US" sz="2000" b="1" dirty="0">
                <a:latin typeface="Century Gothic" panose="020B0502020202020204" pitchFamily="34" charset="0"/>
              </a:rPr>
              <a:t>School phone:</a:t>
            </a:r>
          </a:p>
          <a:p>
            <a:r>
              <a:rPr lang="en-US" dirty="0"/>
              <a:t>909-590-2707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80655" y="1004341"/>
            <a:ext cx="64423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>
                <a:latin typeface="Algerian" panose="04020705040A02060702" pitchFamily="82" charset="0"/>
              </a:rPr>
              <a:t>   Mrs. Day</a:t>
            </a:r>
          </a:p>
        </p:txBody>
      </p:sp>
      <p:pic>
        <p:nvPicPr>
          <p:cNvPr id="9" name="Picture 8" descr="A person standing in a parking lot&#10;&#10;Description automatically generated">
            <a:extLst>
              <a:ext uri="{FF2B5EF4-FFF2-40B4-BE49-F238E27FC236}">
                <a16:creationId xmlns:a16="http://schemas.microsoft.com/office/drawing/2014/main" id="{04EE0797-CA80-4331-AE13-176FDA3131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370" y="3241962"/>
            <a:ext cx="1837880" cy="2450507"/>
          </a:xfrm>
          <a:prstGeom prst="rect">
            <a:avLst/>
          </a:prstGeom>
        </p:spPr>
      </p:pic>
      <p:pic>
        <p:nvPicPr>
          <p:cNvPr id="11" name="Picture 10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49D6A575-161A-49D4-AD6D-55F94AC18AE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599" y="8589818"/>
            <a:ext cx="1731819" cy="1163782"/>
          </a:xfrm>
          <a:prstGeom prst="rect">
            <a:avLst/>
          </a:prstGeom>
        </p:spPr>
      </p:pic>
      <p:pic>
        <p:nvPicPr>
          <p:cNvPr id="13" name="Picture 12" descr="Three cupcakes">
            <a:extLst>
              <a:ext uri="{FF2B5EF4-FFF2-40B4-BE49-F238E27FC236}">
                <a16:creationId xmlns:a16="http://schemas.microsoft.com/office/drawing/2014/main" id="{77B3CE4F-4ED7-42AD-A332-7AC060CC989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836" y="7557532"/>
            <a:ext cx="1316181" cy="1032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980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1169</TotalTime>
  <Words>134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Algerian</vt:lpstr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Sydney Thompson</dc:creator>
  <cp:lastModifiedBy>Day, Kristi</cp:lastModifiedBy>
  <cp:revision>12</cp:revision>
  <dcterms:created xsi:type="dcterms:W3CDTF">2017-08-10T02:40:35Z</dcterms:created>
  <dcterms:modified xsi:type="dcterms:W3CDTF">2022-08-04T19:37:14Z</dcterms:modified>
</cp:coreProperties>
</file>