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60" r:id="rId8"/>
    <p:sldId id="261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CAA792-48FB-49B4-8196-46F3F286E66A}" v="86" dt="2022-01-11T19:45:01.845"/>
    <p1510:client id="{4874ED5D-0C02-81F6-826F-BC0F94EF1A63}" v="186" dt="2022-01-13T20:59:33.426"/>
    <p1510:client id="{8573E65C-1F29-0D04-225D-682D98E762B9}" v="334" dt="2022-01-12T17:33:43.966"/>
    <p1510:client id="{9B9EF92A-022E-4E78-8494-3EFC3E2F2C4C}" v="123" dt="2022-01-12T20:50:37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09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1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66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9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82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0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6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6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0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62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cherlund.blogspot.com/2015/11/become-mathematician-and-help-invent.html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10" Type="http://schemas.openxmlformats.org/officeDocument/2006/relationships/image" Target="../media/image19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10" Type="http://schemas.openxmlformats.org/officeDocument/2006/relationships/image" Target="../media/image19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10" Type="http://schemas.openxmlformats.org/officeDocument/2006/relationships/image" Target="../media/image3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45631-FDF2-4C16-B24F-B368CCF30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>
                <a:cs typeface="Calibri Light"/>
              </a:rPr>
              <a:t>Old MacDonald</a:t>
            </a:r>
            <a:endParaRPr lang="en-US" sz="5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82827C-1907-4591-8094-D8514B1DF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>
                <a:cs typeface="Calibri"/>
              </a:rPr>
              <a:t>Using GABED</a:t>
            </a:r>
            <a:endParaRPr lang="en-US" sz="20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Donkey looking at the camera">
            <a:extLst>
              <a:ext uri="{FF2B5EF4-FFF2-40B4-BE49-F238E27FC236}">
                <a16:creationId xmlns:a16="http://schemas.microsoft.com/office/drawing/2014/main" id="{87B773AD-A761-4958-8B08-3C2F8294FD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39" r="19254" b="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33912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793CDC4E-6EC9-439C-8716-5071405E3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432" y="296544"/>
            <a:ext cx="11077574" cy="644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98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AD175-48F0-40AB-A2E8-2130A6994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4044" y="2639219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X+1/2X =  X .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9E94EB2-7E7B-4674-94B7-33E6A478A0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82150" y="795"/>
            <a:ext cx="2528887" cy="2047874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94ED4501-63AC-4430-81A7-0B5E7B3FA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4619" y="1869281"/>
            <a:ext cx="2088356" cy="17025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9D0990-A106-454B-88FC-B0B4A2D52612}"/>
              </a:ext>
            </a:extLst>
          </p:cNvPr>
          <p:cNvSpPr txBox="1"/>
          <p:nvPr/>
        </p:nvSpPr>
        <p:spPr>
          <a:xfrm>
            <a:off x="1831181" y="2798232"/>
            <a:ext cx="77866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dirty="0">
                <a:ea typeface="+mn-lt"/>
                <a:cs typeface="+mn-lt"/>
              </a:rPr>
              <a:t>= 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F0D1C9-D049-4890-966E-99C592FAA788}"/>
              </a:ext>
            </a:extLst>
          </p:cNvPr>
          <p:cNvSpPr txBox="1"/>
          <p:nvPr/>
        </p:nvSpPr>
        <p:spPr>
          <a:xfrm>
            <a:off x="842963" y="2795587"/>
            <a:ext cx="707231" cy="8429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800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F0DDCB-1432-45B4-9410-D78B7349FECC}"/>
              </a:ext>
            </a:extLst>
          </p:cNvPr>
          <p:cNvSpPr txBox="1"/>
          <p:nvPr/>
        </p:nvSpPr>
        <p:spPr>
          <a:xfrm>
            <a:off x="283368" y="3998118"/>
            <a:ext cx="663654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/>
              <a:t>How many counts is a </a:t>
            </a:r>
            <a:r>
              <a:rPr lang="en-US" sz="3600" dirty="0" err="1"/>
              <a:t>halfnote</a:t>
            </a:r>
            <a:r>
              <a:rPr lang="en-US" sz="3600" dirty="0"/>
              <a:t>?</a:t>
            </a:r>
            <a:endParaRPr lang="en-US" sz="3600" dirty="0" err="1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AB28BA-5BAF-495D-A3BA-4F389DCA4625}"/>
              </a:ext>
            </a:extLst>
          </p:cNvPr>
          <p:cNvSpPr txBox="1"/>
          <p:nvPr/>
        </p:nvSpPr>
        <p:spPr>
          <a:xfrm>
            <a:off x="6498431" y="3819524"/>
            <a:ext cx="992981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60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11DF5B-82B4-4055-A011-E890B1967B66}"/>
              </a:ext>
            </a:extLst>
          </p:cNvPr>
          <p:cNvSpPr txBox="1"/>
          <p:nvPr/>
        </p:nvSpPr>
        <p:spPr>
          <a:xfrm>
            <a:off x="140494" y="4986337"/>
            <a:ext cx="485060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What  is half of 2?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C99E20-7514-49F8-AB67-3C21D7371BB6}"/>
              </a:ext>
            </a:extLst>
          </p:cNvPr>
          <p:cNvSpPr txBox="1"/>
          <p:nvPr/>
        </p:nvSpPr>
        <p:spPr>
          <a:xfrm>
            <a:off x="4319587" y="4986337"/>
            <a:ext cx="274319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8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66E56E-6B6C-4A2B-BF56-9A1B5A45FFA0}"/>
              </a:ext>
            </a:extLst>
          </p:cNvPr>
          <p:cNvSpPr txBox="1"/>
          <p:nvPr/>
        </p:nvSpPr>
        <p:spPr>
          <a:xfrm>
            <a:off x="8750035" y="5695419"/>
            <a:ext cx="274319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Or</a:t>
            </a:r>
            <a:r>
              <a:rPr lang="en-US" sz="6000" dirty="0"/>
              <a:t> 2+1=3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483BA2-ECC1-44AE-88A6-8018736C12E4}"/>
              </a:ext>
            </a:extLst>
          </p:cNvPr>
          <p:cNvSpPr txBox="1"/>
          <p:nvPr/>
        </p:nvSpPr>
        <p:spPr>
          <a:xfrm>
            <a:off x="5700713" y="3045618"/>
            <a:ext cx="276701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047C0C-4937-4D08-87B6-6794F04307BA}"/>
              </a:ext>
            </a:extLst>
          </p:cNvPr>
          <p:cNvSpPr txBox="1"/>
          <p:nvPr/>
        </p:nvSpPr>
        <p:spPr>
          <a:xfrm>
            <a:off x="1783556" y="5991754"/>
            <a:ext cx="331469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X+1/2X=X.  or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0923D84B-4F32-4E32-8B0C-CEBAF4249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8785" y="5488781"/>
            <a:ext cx="1188773" cy="10146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1110490-6E59-4E45-BEE7-D9A83B8B2472}"/>
              </a:ext>
            </a:extLst>
          </p:cNvPr>
          <p:cNvSpPr txBox="1"/>
          <p:nvPr/>
        </p:nvSpPr>
        <p:spPr>
          <a:xfrm>
            <a:off x="5687483" y="5952066"/>
            <a:ext cx="499534" cy="7800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2776C8-C52A-4B73-A732-66A1E38E2101}"/>
              </a:ext>
            </a:extLst>
          </p:cNvPr>
          <p:cNvSpPr txBox="1"/>
          <p:nvPr/>
        </p:nvSpPr>
        <p:spPr>
          <a:xfrm>
            <a:off x="6084358" y="6042025"/>
            <a:ext cx="827617" cy="6569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cs typeface="Calibri"/>
              </a:rPr>
              <a:t>1/2</a:t>
            </a:r>
          </a:p>
        </p:txBody>
      </p:sp>
      <p:pic>
        <p:nvPicPr>
          <p:cNvPr id="17" name="Picture 5">
            <a:extLst>
              <a:ext uri="{FF2B5EF4-FFF2-40B4-BE49-F238E27FC236}">
                <a16:creationId xmlns:a16="http://schemas.microsoft.com/office/drawing/2014/main" id="{115F2244-7151-46A6-82A3-09CDF81B0F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3869" y="5605197"/>
            <a:ext cx="1093523" cy="88767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55F7386-5641-426C-B363-26580F1036E6}"/>
              </a:ext>
            </a:extLst>
          </p:cNvPr>
          <p:cNvSpPr txBox="1"/>
          <p:nvPr/>
        </p:nvSpPr>
        <p:spPr>
          <a:xfrm>
            <a:off x="7370233" y="5962650"/>
            <a:ext cx="274320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/>
              <a:t>=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D03E9F-05F6-4E7F-9323-5D5F82A3AFF2}"/>
              </a:ext>
            </a:extLst>
          </p:cNvPr>
          <p:cNvSpPr txBox="1"/>
          <p:nvPr/>
        </p:nvSpPr>
        <p:spPr>
          <a:xfrm>
            <a:off x="4745567" y="501650"/>
            <a:ext cx="4624387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solidFill>
                  <a:schemeClr val="accent5"/>
                </a:solidFill>
                <a:latin typeface="Bradley Hand ITC"/>
                <a:cs typeface="Calibri"/>
              </a:rPr>
              <a:t>Math in Music!</a:t>
            </a:r>
          </a:p>
        </p:txBody>
      </p:sp>
      <p:pic>
        <p:nvPicPr>
          <p:cNvPr id="22" name="Picture 4">
            <a:extLst>
              <a:ext uri="{FF2B5EF4-FFF2-40B4-BE49-F238E27FC236}">
                <a16:creationId xmlns:a16="http://schemas.microsoft.com/office/drawing/2014/main" id="{52C17DB5-740A-4924-8AFA-B9913494FA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7061" y="5638007"/>
            <a:ext cx="1036637" cy="862541"/>
          </a:xfrm>
          <a:prstGeom prst="rect">
            <a:avLst/>
          </a:prstGeom>
        </p:spPr>
      </p:pic>
      <p:pic>
        <p:nvPicPr>
          <p:cNvPr id="18" name="Picture 20" descr="A person standing in front of a chalkboard&#10;&#10;Description automatically generated">
            <a:extLst>
              <a:ext uri="{FF2B5EF4-FFF2-40B4-BE49-F238E27FC236}">
                <a16:creationId xmlns:a16="http://schemas.microsoft.com/office/drawing/2014/main" id="{8C4EDF81-6B22-4828-BE99-68E08F398B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00087" y="246792"/>
            <a:ext cx="2743199" cy="1887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4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7BE0D-273F-4739-8C4A-ECBE01563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1" y="329406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Notes in this song:</a:t>
            </a:r>
            <a:endParaRPr lang="en-US" dirty="0"/>
          </a:p>
        </p:txBody>
      </p:sp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0D4369D1-A820-46D1-B4B1-BAD63DECA2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148013" y="2336801"/>
            <a:ext cx="10165555" cy="1495424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CBF5497E-B897-4F94-8EA4-C99A31667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11932" y="2797968"/>
            <a:ext cx="1481137" cy="12025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E03D9E-CFCA-4226-97FA-795EE266B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650" y="2202655"/>
            <a:ext cx="1481137" cy="10953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B376555-87A4-4FDA-A568-13120B4C2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1337" y="2250280"/>
            <a:ext cx="1481137" cy="10953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35E517-3789-4EA9-8ABE-665EABE78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6712" y="2536030"/>
            <a:ext cx="1481137" cy="1095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9726AD-A3F5-4D42-930E-FAA6FE6E8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6837" y="2631280"/>
            <a:ext cx="1481137" cy="10953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D0B995-9D19-42BD-8A8C-B0B622958EF5}"/>
              </a:ext>
            </a:extLst>
          </p:cNvPr>
          <p:cNvSpPr txBox="1"/>
          <p:nvPr/>
        </p:nvSpPr>
        <p:spPr>
          <a:xfrm>
            <a:off x="950119" y="3831430"/>
            <a:ext cx="627935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B          A     G       E       D</a:t>
            </a:r>
          </a:p>
        </p:txBody>
      </p:sp>
      <p:pic>
        <p:nvPicPr>
          <p:cNvPr id="11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D40F493-C0EF-4F1F-A927-6240BB34EA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7987" y="1652588"/>
            <a:ext cx="1485899" cy="5064918"/>
          </a:xfrm>
          <a:prstGeom prst="rect">
            <a:avLst/>
          </a:prstGeom>
        </p:spPr>
      </p:pic>
      <p:pic>
        <p:nvPicPr>
          <p:cNvPr id="12" name="Picture 1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943C5EE-374A-44CF-97EC-8549F03FFD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9081" y="557213"/>
            <a:ext cx="1485899" cy="5064918"/>
          </a:xfrm>
          <a:prstGeom prst="rect">
            <a:avLst/>
          </a:prstGeom>
        </p:spPr>
      </p:pic>
      <p:pic>
        <p:nvPicPr>
          <p:cNvPr id="13" name="Picture 13" descr="A picture containing icon&#10;&#10;Description automatically generated">
            <a:extLst>
              <a:ext uri="{FF2B5EF4-FFF2-40B4-BE49-F238E27FC236}">
                <a16:creationId xmlns:a16="http://schemas.microsoft.com/office/drawing/2014/main" id="{BD3C79F0-700F-492A-ADF2-8884B36297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05862" y="1652588"/>
            <a:ext cx="1438274" cy="4945856"/>
          </a:xfrm>
          <a:prstGeom prst="rect">
            <a:avLst/>
          </a:prstGeom>
        </p:spPr>
      </p:pic>
      <p:pic>
        <p:nvPicPr>
          <p:cNvPr id="15" name="Picture 15" descr="A picture containing icon&#10;&#10;Description automatically generated">
            <a:extLst>
              <a:ext uri="{FF2B5EF4-FFF2-40B4-BE49-F238E27FC236}">
                <a16:creationId xmlns:a16="http://schemas.microsoft.com/office/drawing/2014/main" id="{E290C134-B113-4D52-9637-FCDC26F8DD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65518" y="700089"/>
            <a:ext cx="1533524" cy="5076823"/>
          </a:xfrm>
          <a:prstGeom prst="rect">
            <a:avLst/>
          </a:prstGeom>
        </p:spPr>
      </p:pic>
      <p:pic>
        <p:nvPicPr>
          <p:cNvPr id="16" name="Picture 16" descr="A picture containing icon&#10;&#10;Description automatically generated">
            <a:extLst>
              <a:ext uri="{FF2B5EF4-FFF2-40B4-BE49-F238E27FC236}">
                <a16:creationId xmlns:a16="http://schemas.microsoft.com/office/drawing/2014/main" id="{783BB191-185A-4DD1-B26C-72D8DA4A7A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84706" y="1688307"/>
            <a:ext cx="1462087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21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DC4F3A09-95CA-45E9-ABEF-C73DAABC8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08406" y="942975"/>
            <a:ext cx="22371843" cy="2162174"/>
          </a:xfrm>
          <a:prstGeom prst="rect">
            <a:avLst/>
          </a:prstGeom>
        </p:spPr>
      </p:pic>
      <p:pic>
        <p:nvPicPr>
          <p:cNvPr id="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A51E0965-A277-4EFE-984E-BEEF522F8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94094" y="3514724"/>
            <a:ext cx="22371843" cy="2162174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E90FD104-9E1E-4A67-83F3-1C0F5B77E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" y="692943"/>
            <a:ext cx="912019" cy="2566987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EB017BEA-D02C-4BD6-A321-2EBFD7B0C1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8756" y="597694"/>
            <a:ext cx="542924" cy="1114424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25CBCA23-40D0-4528-AB55-28AB01E654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2619" y="804862"/>
            <a:ext cx="731043" cy="2116931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BE6D1A32-E6C7-4A3F-9029-0E8350612F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8462" y="1012031"/>
            <a:ext cx="1731168" cy="13930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6ACEAE-EF53-48AD-8C76-08217A3C43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1197504" y="4282281"/>
            <a:ext cx="1731168" cy="1393030"/>
          </a:xfrm>
          <a:prstGeom prst="rect">
            <a:avLst/>
          </a:prstGeom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61F696D3-1D1A-4C1C-AC4F-CB78AEC223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3025" y="1023937"/>
            <a:ext cx="1731168" cy="1393030"/>
          </a:xfrm>
          <a:prstGeom prst="rect">
            <a:avLst/>
          </a:prstGeom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D5380D89-B137-499E-908A-AE7C3FBDA9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0275" y="1583531"/>
            <a:ext cx="1731168" cy="1393030"/>
          </a:xfrm>
          <a:prstGeom prst="rect">
            <a:avLst/>
          </a:prstGeom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B2CA939C-576E-4BA6-8A36-9286A186D4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27306" y="1333500"/>
            <a:ext cx="1731168" cy="1393030"/>
          </a:xfrm>
          <a:prstGeom prst="rect">
            <a:avLst/>
          </a:prstGeom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63F92C9F-4010-4E3C-B206-EC4B0F7818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712" y="1333500"/>
            <a:ext cx="1731168" cy="1393030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3FC9A742-1BD7-4864-9AE0-A4865F34F0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22681" y="1571625"/>
            <a:ext cx="1743074" cy="1404937"/>
          </a:xfrm>
          <a:prstGeom prst="rect">
            <a:avLst/>
          </a:prstGeom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EFD87A86-7E1A-4C07-A532-5AAE0F6E1D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2374" y="1009649"/>
            <a:ext cx="631031" cy="1862137"/>
          </a:xfrm>
          <a:prstGeom prst="rect">
            <a:avLst/>
          </a:prstGeom>
        </p:spPr>
      </p:pic>
      <p:pic>
        <p:nvPicPr>
          <p:cNvPr id="19" name="Picture 17">
            <a:extLst>
              <a:ext uri="{FF2B5EF4-FFF2-40B4-BE49-F238E27FC236}">
                <a16:creationId xmlns:a16="http://schemas.microsoft.com/office/drawing/2014/main" id="{5A703ACB-9AB5-4477-AAC7-D7F7DF1937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53874" y="1021555"/>
            <a:ext cx="631031" cy="1862137"/>
          </a:xfrm>
          <a:prstGeom prst="rect">
            <a:avLst/>
          </a:prstGeom>
        </p:spPr>
      </p:pic>
      <p:pic>
        <p:nvPicPr>
          <p:cNvPr id="20" name="Picture 7">
            <a:extLst>
              <a:ext uri="{FF2B5EF4-FFF2-40B4-BE49-F238E27FC236}">
                <a16:creationId xmlns:a16="http://schemas.microsoft.com/office/drawing/2014/main" id="{4B07507C-4E00-47A8-882D-11046303C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2870" y="3264693"/>
            <a:ext cx="912019" cy="2566987"/>
          </a:xfrm>
          <a:prstGeom prst="rect">
            <a:avLst/>
          </a:prstGeom>
        </p:spPr>
      </p:pic>
      <p:pic>
        <p:nvPicPr>
          <p:cNvPr id="21" name="Picture 8">
            <a:extLst>
              <a:ext uri="{FF2B5EF4-FFF2-40B4-BE49-F238E27FC236}">
                <a16:creationId xmlns:a16="http://schemas.microsoft.com/office/drawing/2014/main" id="{F86341D1-F4AD-4901-BAAA-5A14EE3C04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169443"/>
            <a:ext cx="542924" cy="11144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AF4FC36-C293-4A94-AD16-74B8454618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2181753" y="4282280"/>
            <a:ext cx="1731168" cy="1393030"/>
          </a:xfrm>
          <a:prstGeom prst="rect">
            <a:avLst/>
          </a:prstGeom>
        </p:spPr>
      </p:pic>
      <p:pic>
        <p:nvPicPr>
          <p:cNvPr id="22" name="Picture 10">
            <a:extLst>
              <a:ext uri="{FF2B5EF4-FFF2-40B4-BE49-F238E27FC236}">
                <a16:creationId xmlns:a16="http://schemas.microsoft.com/office/drawing/2014/main" id="{0B90F023-0F57-43C4-988D-D197B02D18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2628" y="1012030"/>
            <a:ext cx="1731168" cy="1393030"/>
          </a:xfrm>
          <a:prstGeom prst="rect">
            <a:avLst/>
          </a:prstGeom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63970341-CB79-45B0-AA2A-D3CD05810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5045" y="3425031"/>
            <a:ext cx="1731168" cy="1393030"/>
          </a:xfrm>
          <a:prstGeom prst="rect">
            <a:avLst/>
          </a:prstGeom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82341CE0-C00F-4681-875F-7801D46D44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6961" y="3425031"/>
            <a:ext cx="1731168" cy="1393030"/>
          </a:xfrm>
          <a:prstGeom prst="rect">
            <a:avLst/>
          </a:prstGeom>
        </p:spPr>
      </p:pic>
      <p:pic>
        <p:nvPicPr>
          <p:cNvPr id="25" name="Picture 16">
            <a:extLst>
              <a:ext uri="{FF2B5EF4-FFF2-40B4-BE49-F238E27FC236}">
                <a16:creationId xmlns:a16="http://schemas.microsoft.com/office/drawing/2014/main" id="{634A1A57-8094-4808-A4FC-49B8B721D5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01680" y="3571874"/>
            <a:ext cx="1743074" cy="1404937"/>
          </a:xfrm>
          <a:prstGeom prst="rect">
            <a:avLst/>
          </a:prstGeom>
        </p:spPr>
      </p:pic>
      <p:pic>
        <p:nvPicPr>
          <p:cNvPr id="26" name="Picture 10">
            <a:extLst>
              <a:ext uri="{FF2B5EF4-FFF2-40B4-BE49-F238E27FC236}">
                <a16:creationId xmlns:a16="http://schemas.microsoft.com/office/drawing/2014/main" id="{2F8CC267-F783-4EF9-8053-D168A4F180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57377" y="4144697"/>
            <a:ext cx="1731168" cy="1393030"/>
          </a:xfrm>
          <a:prstGeom prst="rect">
            <a:avLst/>
          </a:prstGeom>
        </p:spPr>
      </p:pic>
      <p:pic>
        <p:nvPicPr>
          <p:cNvPr id="27" name="Picture 17">
            <a:extLst>
              <a:ext uri="{FF2B5EF4-FFF2-40B4-BE49-F238E27FC236}">
                <a16:creationId xmlns:a16="http://schemas.microsoft.com/office/drawing/2014/main" id="{A5A08603-A2BE-4ECE-BA18-84D1156E27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71707" y="3517898"/>
            <a:ext cx="631031" cy="1862137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ED17221-BD40-48A9-919D-4C698F7AC0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84733" y="3876146"/>
            <a:ext cx="1409700" cy="1137708"/>
          </a:xfrm>
          <a:prstGeom prst="rect">
            <a:avLst/>
          </a:prstGeom>
        </p:spPr>
      </p:pic>
      <p:pic>
        <p:nvPicPr>
          <p:cNvPr id="28" name="Picture 17">
            <a:extLst>
              <a:ext uri="{FF2B5EF4-FFF2-40B4-BE49-F238E27FC236}">
                <a16:creationId xmlns:a16="http://schemas.microsoft.com/office/drawing/2014/main" id="{AE77AEEB-E7CE-430F-9E23-6477036427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006790" y="3623731"/>
            <a:ext cx="631031" cy="186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05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DC4F3A09-95CA-45E9-ABEF-C73DAABC8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08406" y="942975"/>
            <a:ext cx="22371843" cy="2162174"/>
          </a:xfrm>
          <a:prstGeom prst="rect">
            <a:avLst/>
          </a:prstGeom>
        </p:spPr>
      </p:pic>
      <p:pic>
        <p:nvPicPr>
          <p:cNvPr id="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A51E0965-A277-4EFE-984E-BEEF522F8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94094" y="3514724"/>
            <a:ext cx="22371843" cy="2162174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E90FD104-9E1E-4A67-83F3-1C0F5B77E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" y="692943"/>
            <a:ext cx="912019" cy="2566987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EB017BEA-D02C-4BD6-A321-2EBFD7B0C1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8756" y="597694"/>
            <a:ext cx="542924" cy="1114424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25CBCA23-40D0-4528-AB55-28AB01E654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2619" y="804862"/>
            <a:ext cx="731043" cy="2116931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BE6D1A32-E6C7-4A3F-9029-0E8350612F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8462" y="1012031"/>
            <a:ext cx="1731168" cy="13930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6ACEAE-EF53-48AD-8C76-08217A3C43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1197504" y="4282281"/>
            <a:ext cx="1731168" cy="1393030"/>
          </a:xfrm>
          <a:prstGeom prst="rect">
            <a:avLst/>
          </a:prstGeom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61F696D3-1D1A-4C1C-AC4F-CB78AEC223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3025" y="1023937"/>
            <a:ext cx="1731168" cy="1393030"/>
          </a:xfrm>
          <a:prstGeom prst="rect">
            <a:avLst/>
          </a:prstGeom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D5380D89-B137-499E-908A-AE7C3FBDA9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0275" y="1583531"/>
            <a:ext cx="1731168" cy="1393030"/>
          </a:xfrm>
          <a:prstGeom prst="rect">
            <a:avLst/>
          </a:prstGeom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B2CA939C-576E-4BA6-8A36-9286A186D4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27306" y="1333500"/>
            <a:ext cx="1731168" cy="1393030"/>
          </a:xfrm>
          <a:prstGeom prst="rect">
            <a:avLst/>
          </a:prstGeom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63F92C9F-4010-4E3C-B206-EC4B0F7818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712" y="1333500"/>
            <a:ext cx="1731168" cy="1393030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3FC9A742-1BD7-4864-9AE0-A4865F34F0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22681" y="1571625"/>
            <a:ext cx="1743074" cy="1404937"/>
          </a:xfrm>
          <a:prstGeom prst="rect">
            <a:avLst/>
          </a:prstGeom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EFD87A86-7E1A-4C07-A532-5AAE0F6E1D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2374" y="1009649"/>
            <a:ext cx="631031" cy="1862137"/>
          </a:xfrm>
          <a:prstGeom prst="rect">
            <a:avLst/>
          </a:prstGeom>
        </p:spPr>
      </p:pic>
      <p:pic>
        <p:nvPicPr>
          <p:cNvPr id="19" name="Picture 17">
            <a:extLst>
              <a:ext uri="{FF2B5EF4-FFF2-40B4-BE49-F238E27FC236}">
                <a16:creationId xmlns:a16="http://schemas.microsoft.com/office/drawing/2014/main" id="{5A703ACB-9AB5-4477-AAC7-D7F7DF1937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53874" y="1021555"/>
            <a:ext cx="631031" cy="1862137"/>
          </a:xfrm>
          <a:prstGeom prst="rect">
            <a:avLst/>
          </a:prstGeom>
        </p:spPr>
      </p:pic>
      <p:pic>
        <p:nvPicPr>
          <p:cNvPr id="20" name="Picture 7">
            <a:extLst>
              <a:ext uri="{FF2B5EF4-FFF2-40B4-BE49-F238E27FC236}">
                <a16:creationId xmlns:a16="http://schemas.microsoft.com/office/drawing/2014/main" id="{4B07507C-4E00-47A8-882D-11046303C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2870" y="3264693"/>
            <a:ext cx="912019" cy="2566987"/>
          </a:xfrm>
          <a:prstGeom prst="rect">
            <a:avLst/>
          </a:prstGeom>
        </p:spPr>
      </p:pic>
      <p:pic>
        <p:nvPicPr>
          <p:cNvPr id="21" name="Picture 8">
            <a:extLst>
              <a:ext uri="{FF2B5EF4-FFF2-40B4-BE49-F238E27FC236}">
                <a16:creationId xmlns:a16="http://schemas.microsoft.com/office/drawing/2014/main" id="{F86341D1-F4AD-4901-BAAA-5A14EE3C04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169443"/>
            <a:ext cx="542924" cy="11144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AF4FC36-C293-4A94-AD16-74B8454618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2181753" y="4282280"/>
            <a:ext cx="1731168" cy="1393030"/>
          </a:xfrm>
          <a:prstGeom prst="rect">
            <a:avLst/>
          </a:prstGeom>
        </p:spPr>
      </p:pic>
      <p:pic>
        <p:nvPicPr>
          <p:cNvPr id="22" name="Picture 10">
            <a:extLst>
              <a:ext uri="{FF2B5EF4-FFF2-40B4-BE49-F238E27FC236}">
                <a16:creationId xmlns:a16="http://schemas.microsoft.com/office/drawing/2014/main" id="{0B90F023-0F57-43C4-988D-D197B02D18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2628" y="1012030"/>
            <a:ext cx="1731168" cy="1393030"/>
          </a:xfrm>
          <a:prstGeom prst="rect">
            <a:avLst/>
          </a:prstGeom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63970341-CB79-45B0-AA2A-D3CD05810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5045" y="3425031"/>
            <a:ext cx="1731168" cy="1393030"/>
          </a:xfrm>
          <a:prstGeom prst="rect">
            <a:avLst/>
          </a:prstGeom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82341CE0-C00F-4681-875F-7801D46D44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6961" y="3425031"/>
            <a:ext cx="1731168" cy="1393030"/>
          </a:xfrm>
          <a:prstGeom prst="rect">
            <a:avLst/>
          </a:prstGeom>
        </p:spPr>
      </p:pic>
      <p:pic>
        <p:nvPicPr>
          <p:cNvPr id="25" name="Picture 16">
            <a:extLst>
              <a:ext uri="{FF2B5EF4-FFF2-40B4-BE49-F238E27FC236}">
                <a16:creationId xmlns:a16="http://schemas.microsoft.com/office/drawing/2014/main" id="{634A1A57-8094-4808-A4FC-49B8B721D5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01680" y="3571874"/>
            <a:ext cx="1743074" cy="1404937"/>
          </a:xfrm>
          <a:prstGeom prst="rect">
            <a:avLst/>
          </a:prstGeom>
        </p:spPr>
      </p:pic>
      <p:pic>
        <p:nvPicPr>
          <p:cNvPr id="27" name="Picture 17">
            <a:extLst>
              <a:ext uri="{FF2B5EF4-FFF2-40B4-BE49-F238E27FC236}">
                <a16:creationId xmlns:a16="http://schemas.microsoft.com/office/drawing/2014/main" id="{A5A08603-A2BE-4ECE-BA18-84D1156E27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71707" y="3517898"/>
            <a:ext cx="631031" cy="1862137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ED17221-BD40-48A9-919D-4C698F7AC0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84733" y="3876146"/>
            <a:ext cx="1409700" cy="1137708"/>
          </a:xfrm>
          <a:prstGeom prst="rect">
            <a:avLst/>
          </a:prstGeom>
        </p:spPr>
      </p:pic>
      <p:pic>
        <p:nvPicPr>
          <p:cNvPr id="28" name="Picture 17">
            <a:extLst>
              <a:ext uri="{FF2B5EF4-FFF2-40B4-BE49-F238E27FC236}">
                <a16:creationId xmlns:a16="http://schemas.microsoft.com/office/drawing/2014/main" id="{AE77AEEB-E7CE-430F-9E23-6477036427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006790" y="3623731"/>
            <a:ext cx="631031" cy="1862137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5D012537-25DE-4CF3-AE00-9362D9AEE3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18233" y="4235979"/>
            <a:ext cx="1526116" cy="124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72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DC4F3A09-95CA-45E9-ABEF-C73DAABC8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08406" y="942975"/>
            <a:ext cx="22371843" cy="2162174"/>
          </a:xfrm>
          <a:prstGeom prst="rect">
            <a:avLst/>
          </a:prstGeom>
        </p:spPr>
      </p:pic>
      <p:pic>
        <p:nvPicPr>
          <p:cNvPr id="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A51E0965-A277-4EFE-984E-BEEF522F8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94094" y="3514724"/>
            <a:ext cx="22371843" cy="2162174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E90FD104-9E1E-4A67-83F3-1C0F5B77E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" y="692943"/>
            <a:ext cx="912019" cy="2566987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EB017BEA-D02C-4BD6-A321-2EBFD7B0C1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8756" y="597694"/>
            <a:ext cx="542924" cy="1114424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25CBCA23-40D0-4528-AB55-28AB01E654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2619" y="804862"/>
            <a:ext cx="731043" cy="2116931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BE6D1A32-E6C7-4A3F-9029-0E8350612F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8462" y="1012031"/>
            <a:ext cx="1731168" cy="13930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6ACEAE-EF53-48AD-8C76-08217A3C43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1197504" y="4282281"/>
            <a:ext cx="1731168" cy="1393030"/>
          </a:xfrm>
          <a:prstGeom prst="rect">
            <a:avLst/>
          </a:prstGeom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61F696D3-1D1A-4C1C-AC4F-CB78AEC223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3025" y="1023937"/>
            <a:ext cx="1731168" cy="1393030"/>
          </a:xfrm>
          <a:prstGeom prst="rect">
            <a:avLst/>
          </a:prstGeom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B2CA939C-576E-4BA6-8A36-9286A186D4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27306" y="1333500"/>
            <a:ext cx="1731168" cy="1393030"/>
          </a:xfrm>
          <a:prstGeom prst="rect">
            <a:avLst/>
          </a:prstGeom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63F92C9F-4010-4E3C-B206-EC4B0F7818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712" y="1333500"/>
            <a:ext cx="1731168" cy="1393030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3FC9A742-1BD7-4864-9AE0-A4865F34F0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22681" y="1571625"/>
            <a:ext cx="1743074" cy="1404937"/>
          </a:xfrm>
          <a:prstGeom prst="rect">
            <a:avLst/>
          </a:prstGeom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EFD87A86-7E1A-4C07-A532-5AAE0F6E1D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2374" y="1009649"/>
            <a:ext cx="631031" cy="1862137"/>
          </a:xfrm>
          <a:prstGeom prst="rect">
            <a:avLst/>
          </a:prstGeom>
        </p:spPr>
      </p:pic>
      <p:pic>
        <p:nvPicPr>
          <p:cNvPr id="19" name="Picture 17">
            <a:extLst>
              <a:ext uri="{FF2B5EF4-FFF2-40B4-BE49-F238E27FC236}">
                <a16:creationId xmlns:a16="http://schemas.microsoft.com/office/drawing/2014/main" id="{5A703ACB-9AB5-4477-AAC7-D7F7DF1937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53874" y="1021555"/>
            <a:ext cx="631031" cy="1862137"/>
          </a:xfrm>
          <a:prstGeom prst="rect">
            <a:avLst/>
          </a:prstGeom>
        </p:spPr>
      </p:pic>
      <p:pic>
        <p:nvPicPr>
          <p:cNvPr id="20" name="Picture 7">
            <a:extLst>
              <a:ext uri="{FF2B5EF4-FFF2-40B4-BE49-F238E27FC236}">
                <a16:creationId xmlns:a16="http://schemas.microsoft.com/office/drawing/2014/main" id="{4B07507C-4E00-47A8-882D-11046303C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2870" y="3264693"/>
            <a:ext cx="912019" cy="2566987"/>
          </a:xfrm>
          <a:prstGeom prst="rect">
            <a:avLst/>
          </a:prstGeom>
        </p:spPr>
      </p:pic>
      <p:pic>
        <p:nvPicPr>
          <p:cNvPr id="21" name="Picture 8">
            <a:extLst>
              <a:ext uri="{FF2B5EF4-FFF2-40B4-BE49-F238E27FC236}">
                <a16:creationId xmlns:a16="http://schemas.microsoft.com/office/drawing/2014/main" id="{F86341D1-F4AD-4901-BAAA-5A14EE3C04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169443"/>
            <a:ext cx="542924" cy="11144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AF4FC36-C293-4A94-AD16-74B8454618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2181753" y="4282280"/>
            <a:ext cx="1731168" cy="1393030"/>
          </a:xfrm>
          <a:prstGeom prst="rect">
            <a:avLst/>
          </a:prstGeom>
        </p:spPr>
      </p:pic>
      <p:pic>
        <p:nvPicPr>
          <p:cNvPr id="22" name="Picture 10">
            <a:extLst>
              <a:ext uri="{FF2B5EF4-FFF2-40B4-BE49-F238E27FC236}">
                <a16:creationId xmlns:a16="http://schemas.microsoft.com/office/drawing/2014/main" id="{0B90F023-0F57-43C4-988D-D197B02D18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2628" y="1012030"/>
            <a:ext cx="1731168" cy="1393030"/>
          </a:xfrm>
          <a:prstGeom prst="rect">
            <a:avLst/>
          </a:prstGeom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63970341-CB79-45B0-AA2A-D3CD05810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5045" y="3425031"/>
            <a:ext cx="1731168" cy="1393030"/>
          </a:xfrm>
          <a:prstGeom prst="rect">
            <a:avLst/>
          </a:prstGeom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82341CE0-C00F-4681-875F-7801D46D44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6961" y="3425031"/>
            <a:ext cx="1731168" cy="1393030"/>
          </a:xfrm>
          <a:prstGeom prst="rect">
            <a:avLst/>
          </a:prstGeom>
        </p:spPr>
      </p:pic>
      <p:pic>
        <p:nvPicPr>
          <p:cNvPr id="25" name="Picture 16">
            <a:extLst>
              <a:ext uri="{FF2B5EF4-FFF2-40B4-BE49-F238E27FC236}">
                <a16:creationId xmlns:a16="http://schemas.microsoft.com/office/drawing/2014/main" id="{634A1A57-8094-4808-A4FC-49B8B721D5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01680" y="3571874"/>
            <a:ext cx="1743074" cy="1404937"/>
          </a:xfrm>
          <a:prstGeom prst="rect">
            <a:avLst/>
          </a:prstGeom>
        </p:spPr>
      </p:pic>
      <p:pic>
        <p:nvPicPr>
          <p:cNvPr id="27" name="Picture 17">
            <a:extLst>
              <a:ext uri="{FF2B5EF4-FFF2-40B4-BE49-F238E27FC236}">
                <a16:creationId xmlns:a16="http://schemas.microsoft.com/office/drawing/2014/main" id="{A5A08603-A2BE-4ECE-BA18-84D1156E27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71707" y="3517898"/>
            <a:ext cx="631031" cy="1862137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ED17221-BD40-48A9-919D-4C698F7AC0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84733" y="3876146"/>
            <a:ext cx="1409700" cy="1137708"/>
          </a:xfrm>
          <a:prstGeom prst="rect">
            <a:avLst/>
          </a:prstGeom>
        </p:spPr>
      </p:pic>
      <p:pic>
        <p:nvPicPr>
          <p:cNvPr id="28" name="Picture 17">
            <a:extLst>
              <a:ext uri="{FF2B5EF4-FFF2-40B4-BE49-F238E27FC236}">
                <a16:creationId xmlns:a16="http://schemas.microsoft.com/office/drawing/2014/main" id="{AE77AEEB-E7CE-430F-9E23-6477036427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006790" y="3623731"/>
            <a:ext cx="631031" cy="1862137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5D012537-25DE-4CF3-AE00-9362D9AEE3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18233" y="4235979"/>
            <a:ext cx="1526116" cy="124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86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DC4F3A09-95CA-45E9-ABEF-C73DAABC8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08406" y="942975"/>
            <a:ext cx="22371843" cy="2162174"/>
          </a:xfrm>
          <a:prstGeom prst="rect">
            <a:avLst/>
          </a:prstGeom>
        </p:spPr>
      </p:pic>
      <p:pic>
        <p:nvPicPr>
          <p:cNvPr id="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A51E0965-A277-4EFE-984E-BEEF522F8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94094" y="3514724"/>
            <a:ext cx="22371843" cy="2162174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E90FD104-9E1E-4A67-83F3-1C0F5B77E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" y="692943"/>
            <a:ext cx="912019" cy="2566987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EB017BEA-D02C-4BD6-A321-2EBFD7B0C1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8756" y="597694"/>
            <a:ext cx="542924" cy="1114424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25CBCA23-40D0-4528-AB55-28AB01E654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2619" y="804862"/>
            <a:ext cx="731043" cy="2116931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BE6D1A32-E6C7-4A3F-9029-0E8350612F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8462" y="1012031"/>
            <a:ext cx="1731168" cy="1393030"/>
          </a:xfrm>
          <a:prstGeom prst="rect">
            <a:avLst/>
          </a:prstGeom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61F696D3-1D1A-4C1C-AC4F-CB78AEC223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3025" y="1023937"/>
            <a:ext cx="1731168" cy="1393030"/>
          </a:xfrm>
          <a:prstGeom prst="rect">
            <a:avLst/>
          </a:prstGeom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B2CA939C-576E-4BA6-8A36-9286A186D4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27306" y="1005417"/>
            <a:ext cx="1731168" cy="1393030"/>
          </a:xfrm>
          <a:prstGeom prst="rect">
            <a:avLst/>
          </a:prstGeom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63F92C9F-4010-4E3C-B206-EC4B0F7818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6129" y="1026583"/>
            <a:ext cx="1731168" cy="1393030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3FC9A742-1BD7-4864-9AE0-A4865F34F0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75598" y="1010708"/>
            <a:ext cx="1743074" cy="1404937"/>
          </a:xfrm>
          <a:prstGeom prst="rect">
            <a:avLst/>
          </a:prstGeom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EFD87A86-7E1A-4C07-A532-5AAE0F6E1D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2374" y="1009649"/>
            <a:ext cx="631031" cy="1862137"/>
          </a:xfrm>
          <a:prstGeom prst="rect">
            <a:avLst/>
          </a:prstGeom>
        </p:spPr>
      </p:pic>
      <p:pic>
        <p:nvPicPr>
          <p:cNvPr id="19" name="Picture 17">
            <a:extLst>
              <a:ext uri="{FF2B5EF4-FFF2-40B4-BE49-F238E27FC236}">
                <a16:creationId xmlns:a16="http://schemas.microsoft.com/office/drawing/2014/main" id="{5A703ACB-9AB5-4477-AAC7-D7F7DF1937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53874" y="1021555"/>
            <a:ext cx="631031" cy="1862137"/>
          </a:xfrm>
          <a:prstGeom prst="rect">
            <a:avLst/>
          </a:prstGeom>
        </p:spPr>
      </p:pic>
      <p:pic>
        <p:nvPicPr>
          <p:cNvPr id="20" name="Picture 7">
            <a:extLst>
              <a:ext uri="{FF2B5EF4-FFF2-40B4-BE49-F238E27FC236}">
                <a16:creationId xmlns:a16="http://schemas.microsoft.com/office/drawing/2014/main" id="{4B07507C-4E00-47A8-882D-11046303C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2870" y="3264693"/>
            <a:ext cx="912019" cy="2566987"/>
          </a:xfrm>
          <a:prstGeom prst="rect">
            <a:avLst/>
          </a:prstGeom>
        </p:spPr>
      </p:pic>
      <p:pic>
        <p:nvPicPr>
          <p:cNvPr id="21" name="Picture 8">
            <a:extLst>
              <a:ext uri="{FF2B5EF4-FFF2-40B4-BE49-F238E27FC236}">
                <a16:creationId xmlns:a16="http://schemas.microsoft.com/office/drawing/2014/main" id="{F86341D1-F4AD-4901-BAAA-5A14EE3C04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169443"/>
            <a:ext cx="542924" cy="1114424"/>
          </a:xfrm>
          <a:prstGeom prst="rect">
            <a:avLst/>
          </a:prstGeom>
        </p:spPr>
      </p:pic>
      <p:pic>
        <p:nvPicPr>
          <p:cNvPr id="22" name="Picture 10">
            <a:extLst>
              <a:ext uri="{FF2B5EF4-FFF2-40B4-BE49-F238E27FC236}">
                <a16:creationId xmlns:a16="http://schemas.microsoft.com/office/drawing/2014/main" id="{0B90F023-0F57-43C4-988D-D197B02D18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2628" y="1012030"/>
            <a:ext cx="1731168" cy="1393030"/>
          </a:xfrm>
          <a:prstGeom prst="rect">
            <a:avLst/>
          </a:prstGeom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63970341-CB79-45B0-AA2A-D3CD05810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4295" y="3636698"/>
            <a:ext cx="1731168" cy="1393030"/>
          </a:xfrm>
          <a:prstGeom prst="rect">
            <a:avLst/>
          </a:prstGeom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82341CE0-C00F-4681-875F-7801D46D44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5044" y="3583781"/>
            <a:ext cx="1731168" cy="1393030"/>
          </a:xfrm>
          <a:prstGeom prst="rect">
            <a:avLst/>
          </a:prstGeom>
        </p:spPr>
      </p:pic>
      <p:pic>
        <p:nvPicPr>
          <p:cNvPr id="27" name="Picture 17">
            <a:extLst>
              <a:ext uri="{FF2B5EF4-FFF2-40B4-BE49-F238E27FC236}">
                <a16:creationId xmlns:a16="http://schemas.microsoft.com/office/drawing/2014/main" id="{A5A08603-A2BE-4ECE-BA18-84D1156E27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71707" y="3517898"/>
            <a:ext cx="631031" cy="1862137"/>
          </a:xfrm>
          <a:prstGeom prst="rect">
            <a:avLst/>
          </a:prstGeom>
        </p:spPr>
      </p:pic>
      <p:pic>
        <p:nvPicPr>
          <p:cNvPr id="28" name="Picture 17">
            <a:extLst>
              <a:ext uri="{FF2B5EF4-FFF2-40B4-BE49-F238E27FC236}">
                <a16:creationId xmlns:a16="http://schemas.microsoft.com/office/drawing/2014/main" id="{AE77AEEB-E7CE-430F-9E23-6477036427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006790" y="3623731"/>
            <a:ext cx="631031" cy="1862137"/>
          </a:xfrm>
          <a:prstGeom prst="rect">
            <a:avLst/>
          </a:prstGeom>
        </p:spPr>
      </p:pic>
      <p:pic>
        <p:nvPicPr>
          <p:cNvPr id="29" name="Picture 4">
            <a:extLst>
              <a:ext uri="{FF2B5EF4-FFF2-40B4-BE49-F238E27FC236}">
                <a16:creationId xmlns:a16="http://schemas.microsoft.com/office/drawing/2014/main" id="{D7A5ABD6-0BB0-4EDC-BC21-AFB83C585B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48399" y="1621895"/>
            <a:ext cx="1526116" cy="1243541"/>
          </a:xfrm>
          <a:prstGeom prst="rect">
            <a:avLst/>
          </a:prstGeom>
        </p:spPr>
      </p:pic>
      <p:pic>
        <p:nvPicPr>
          <p:cNvPr id="30" name="Picture 4">
            <a:extLst>
              <a:ext uri="{FF2B5EF4-FFF2-40B4-BE49-F238E27FC236}">
                <a16:creationId xmlns:a16="http://schemas.microsoft.com/office/drawing/2014/main" id="{340F1416-219F-4F0D-9B38-87D569316EF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99983" y="3727979"/>
            <a:ext cx="1526116" cy="1243541"/>
          </a:xfrm>
          <a:prstGeom prst="rect">
            <a:avLst/>
          </a:prstGeom>
        </p:spPr>
      </p:pic>
      <p:pic>
        <p:nvPicPr>
          <p:cNvPr id="31" name="Picture 4">
            <a:extLst>
              <a:ext uri="{FF2B5EF4-FFF2-40B4-BE49-F238E27FC236}">
                <a16:creationId xmlns:a16="http://schemas.microsoft.com/office/drawing/2014/main" id="{43845030-0CD9-4CBF-B6C0-BC40E5A3EA6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98650" y="3727978"/>
            <a:ext cx="1526116" cy="1243541"/>
          </a:xfrm>
          <a:prstGeom prst="rect">
            <a:avLst/>
          </a:prstGeom>
        </p:spPr>
      </p:pic>
      <p:pic>
        <p:nvPicPr>
          <p:cNvPr id="32" name="Picture 4">
            <a:extLst>
              <a:ext uri="{FF2B5EF4-FFF2-40B4-BE49-F238E27FC236}">
                <a16:creationId xmlns:a16="http://schemas.microsoft.com/office/drawing/2014/main" id="{49325106-F765-430B-97AD-7257301DD1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24649" y="3717395"/>
            <a:ext cx="1526116" cy="1243541"/>
          </a:xfrm>
          <a:prstGeom prst="rect">
            <a:avLst/>
          </a:prstGeom>
        </p:spPr>
      </p:pic>
      <p:pic>
        <p:nvPicPr>
          <p:cNvPr id="33" name="Picture 4">
            <a:extLst>
              <a:ext uri="{FF2B5EF4-FFF2-40B4-BE49-F238E27FC236}">
                <a16:creationId xmlns:a16="http://schemas.microsoft.com/office/drawing/2014/main" id="{2E361483-0D0E-43EB-802E-1B2B52227E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88816" y="3706812"/>
            <a:ext cx="1526116" cy="1243541"/>
          </a:xfrm>
          <a:prstGeom prst="rect">
            <a:avLst/>
          </a:prstGeom>
        </p:spPr>
      </p:pic>
      <p:pic>
        <p:nvPicPr>
          <p:cNvPr id="34" name="Picture 10">
            <a:extLst>
              <a:ext uri="{FF2B5EF4-FFF2-40B4-BE49-F238E27FC236}">
                <a16:creationId xmlns:a16="http://schemas.microsoft.com/office/drawing/2014/main" id="{67B0C5FD-2060-4E59-A866-86F60097A0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88460" y="3594364"/>
            <a:ext cx="1731168" cy="1393030"/>
          </a:xfrm>
          <a:prstGeom prst="rect">
            <a:avLst/>
          </a:prstGeom>
        </p:spPr>
      </p:pic>
      <p:pic>
        <p:nvPicPr>
          <p:cNvPr id="35" name="Picture 10">
            <a:extLst>
              <a:ext uri="{FF2B5EF4-FFF2-40B4-BE49-F238E27FC236}">
                <a16:creationId xmlns:a16="http://schemas.microsoft.com/office/drawing/2014/main" id="{FCF48C9A-19D1-4F60-9E30-87DFF23A29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30377" y="3583781"/>
            <a:ext cx="1731168" cy="139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83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DC4F3A09-95CA-45E9-ABEF-C73DAABC8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08406" y="942975"/>
            <a:ext cx="22371843" cy="2162174"/>
          </a:xfrm>
          <a:prstGeom prst="rect">
            <a:avLst/>
          </a:prstGeom>
        </p:spPr>
      </p:pic>
      <p:pic>
        <p:nvPicPr>
          <p:cNvPr id="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A51E0965-A277-4EFE-984E-BEEF522F8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94094" y="3514724"/>
            <a:ext cx="22371843" cy="2162174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E90FD104-9E1E-4A67-83F3-1C0F5B77E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" y="692943"/>
            <a:ext cx="912019" cy="2566987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EB017BEA-D02C-4BD6-A321-2EBFD7B0C1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8756" y="597694"/>
            <a:ext cx="542924" cy="1114424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25CBCA23-40D0-4528-AB55-28AB01E654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2619" y="804862"/>
            <a:ext cx="731043" cy="2116931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BE6D1A32-E6C7-4A3F-9029-0E8350612F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8462" y="1012031"/>
            <a:ext cx="1731168" cy="13930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6ACEAE-EF53-48AD-8C76-08217A3C43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1197504" y="4282281"/>
            <a:ext cx="1731168" cy="1393030"/>
          </a:xfrm>
          <a:prstGeom prst="rect">
            <a:avLst/>
          </a:prstGeom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61F696D3-1D1A-4C1C-AC4F-CB78AEC223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3025" y="1023937"/>
            <a:ext cx="1731168" cy="1393030"/>
          </a:xfrm>
          <a:prstGeom prst="rect">
            <a:avLst/>
          </a:prstGeom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D5380D89-B137-499E-908A-AE7C3FBDA9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0275" y="1583531"/>
            <a:ext cx="1731168" cy="1393030"/>
          </a:xfrm>
          <a:prstGeom prst="rect">
            <a:avLst/>
          </a:prstGeom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B2CA939C-576E-4BA6-8A36-9286A186D4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27306" y="1333500"/>
            <a:ext cx="1731168" cy="1393030"/>
          </a:xfrm>
          <a:prstGeom prst="rect">
            <a:avLst/>
          </a:prstGeom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63F92C9F-4010-4E3C-B206-EC4B0F7818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712" y="1333500"/>
            <a:ext cx="1731168" cy="1393030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3FC9A742-1BD7-4864-9AE0-A4865F34F0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22681" y="1571625"/>
            <a:ext cx="1743074" cy="1404937"/>
          </a:xfrm>
          <a:prstGeom prst="rect">
            <a:avLst/>
          </a:prstGeom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EFD87A86-7E1A-4C07-A532-5AAE0F6E1D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2374" y="1009649"/>
            <a:ext cx="631031" cy="1862137"/>
          </a:xfrm>
          <a:prstGeom prst="rect">
            <a:avLst/>
          </a:prstGeom>
        </p:spPr>
      </p:pic>
      <p:pic>
        <p:nvPicPr>
          <p:cNvPr id="19" name="Picture 17">
            <a:extLst>
              <a:ext uri="{FF2B5EF4-FFF2-40B4-BE49-F238E27FC236}">
                <a16:creationId xmlns:a16="http://schemas.microsoft.com/office/drawing/2014/main" id="{5A703ACB-9AB5-4477-AAC7-D7F7DF1937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53874" y="1021555"/>
            <a:ext cx="631031" cy="1862137"/>
          </a:xfrm>
          <a:prstGeom prst="rect">
            <a:avLst/>
          </a:prstGeom>
        </p:spPr>
      </p:pic>
      <p:pic>
        <p:nvPicPr>
          <p:cNvPr id="20" name="Picture 7">
            <a:extLst>
              <a:ext uri="{FF2B5EF4-FFF2-40B4-BE49-F238E27FC236}">
                <a16:creationId xmlns:a16="http://schemas.microsoft.com/office/drawing/2014/main" id="{4B07507C-4E00-47A8-882D-11046303C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2870" y="3264693"/>
            <a:ext cx="912019" cy="2566987"/>
          </a:xfrm>
          <a:prstGeom prst="rect">
            <a:avLst/>
          </a:prstGeom>
        </p:spPr>
      </p:pic>
      <p:pic>
        <p:nvPicPr>
          <p:cNvPr id="21" name="Picture 8">
            <a:extLst>
              <a:ext uri="{FF2B5EF4-FFF2-40B4-BE49-F238E27FC236}">
                <a16:creationId xmlns:a16="http://schemas.microsoft.com/office/drawing/2014/main" id="{F86341D1-F4AD-4901-BAAA-5A14EE3C04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169443"/>
            <a:ext cx="542924" cy="11144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AF4FC36-C293-4A94-AD16-74B8454618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2181753" y="4282280"/>
            <a:ext cx="1731168" cy="1393030"/>
          </a:xfrm>
          <a:prstGeom prst="rect">
            <a:avLst/>
          </a:prstGeom>
        </p:spPr>
      </p:pic>
      <p:pic>
        <p:nvPicPr>
          <p:cNvPr id="22" name="Picture 10">
            <a:extLst>
              <a:ext uri="{FF2B5EF4-FFF2-40B4-BE49-F238E27FC236}">
                <a16:creationId xmlns:a16="http://schemas.microsoft.com/office/drawing/2014/main" id="{0B90F023-0F57-43C4-988D-D197B02D18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2628" y="1012030"/>
            <a:ext cx="1731168" cy="1393030"/>
          </a:xfrm>
          <a:prstGeom prst="rect">
            <a:avLst/>
          </a:prstGeom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63970341-CB79-45B0-AA2A-D3CD05810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5045" y="3425031"/>
            <a:ext cx="1731168" cy="1393030"/>
          </a:xfrm>
          <a:prstGeom prst="rect">
            <a:avLst/>
          </a:prstGeom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82341CE0-C00F-4681-875F-7801D46D44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6961" y="3425031"/>
            <a:ext cx="1731168" cy="1393030"/>
          </a:xfrm>
          <a:prstGeom prst="rect">
            <a:avLst/>
          </a:prstGeom>
        </p:spPr>
      </p:pic>
      <p:pic>
        <p:nvPicPr>
          <p:cNvPr id="27" name="Picture 17">
            <a:extLst>
              <a:ext uri="{FF2B5EF4-FFF2-40B4-BE49-F238E27FC236}">
                <a16:creationId xmlns:a16="http://schemas.microsoft.com/office/drawing/2014/main" id="{A5A08603-A2BE-4ECE-BA18-84D1156E27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71707" y="3517898"/>
            <a:ext cx="631031" cy="1862137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ED17221-BD40-48A9-919D-4C698F7AC0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84733" y="3876146"/>
            <a:ext cx="1409700" cy="1137708"/>
          </a:xfrm>
          <a:prstGeom prst="rect">
            <a:avLst/>
          </a:prstGeom>
        </p:spPr>
      </p:pic>
      <p:pic>
        <p:nvPicPr>
          <p:cNvPr id="28" name="Picture 17">
            <a:extLst>
              <a:ext uri="{FF2B5EF4-FFF2-40B4-BE49-F238E27FC236}">
                <a16:creationId xmlns:a16="http://schemas.microsoft.com/office/drawing/2014/main" id="{AE77AEEB-E7CE-430F-9E23-6477036427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006790" y="3623731"/>
            <a:ext cx="631031" cy="1862137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2DCC588E-929A-48C6-B203-0876C11F7B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22066" y="3421063"/>
            <a:ext cx="1970617" cy="159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71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Old MacDonald</vt:lpstr>
      <vt:lpstr>PowerPoint Presentation</vt:lpstr>
      <vt:lpstr>X+1/2X =  X .</vt:lpstr>
      <vt:lpstr>Notes in this song: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255</cp:revision>
  <dcterms:created xsi:type="dcterms:W3CDTF">2022-01-11T19:34:58Z</dcterms:created>
  <dcterms:modified xsi:type="dcterms:W3CDTF">2022-01-13T21:22:31Z</dcterms:modified>
</cp:coreProperties>
</file>