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B2D4F3-8B42-4B8B-AC1E-C3AE34003DBC}" v="308" dt="2021-11-16T18:35:5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pentextbc.ca/abealf2/chapter/chapter-3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cs typeface="Calibri Light"/>
              </a:rPr>
              <a:t>Doggie, Doggie</a:t>
            </a:r>
            <a:endParaRPr lang="en-US" b="1" dirty="0"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Imagem vetorial gratis: Cão, Animais, Cachorro, Terrier - Imagem gratis no Pixabay - 47957">
            <a:extLst>
              <a:ext uri="{FF2B5EF4-FFF2-40B4-BE49-F238E27FC236}">
                <a16:creationId xmlns:a16="http://schemas.microsoft.com/office/drawing/2014/main" id="{F3138F33-0D0C-4E30-9A10-968EA45C9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2100000">
            <a:off x="224431" y="1709599"/>
            <a:ext cx="3403600" cy="3342248"/>
          </a:xfrm>
          <a:prstGeom prst="rect">
            <a:avLst/>
          </a:prstGeom>
        </p:spPr>
      </p:pic>
      <p:pic>
        <p:nvPicPr>
          <p:cNvPr id="5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217CA08-1F25-47B8-9AB5-16469FA1E8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692900" y="3568541"/>
            <a:ext cx="4991099" cy="254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0A0F97A4-E654-403A-9853-A333E9BE6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87" y="368300"/>
            <a:ext cx="1876425" cy="6235700"/>
          </a:xfrm>
          <a:prstGeom prst="rect">
            <a:avLst/>
          </a:prstGeom>
        </p:spPr>
      </p:pic>
      <p:pic>
        <p:nvPicPr>
          <p:cNvPr id="5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F909FC29-06BC-4783-8648-DE09C3E5E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5487" y="368300"/>
            <a:ext cx="1863725" cy="6235700"/>
          </a:xfrm>
          <a:prstGeom prst="rect">
            <a:avLst/>
          </a:prstGeom>
        </p:spPr>
      </p:pic>
      <p:pic>
        <p:nvPicPr>
          <p:cNvPr id="7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825B73F2-D603-4820-AF74-5806EBDD2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2525" y="2389187"/>
            <a:ext cx="6369050" cy="2041525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F4E011DD-15AA-4BB9-B071-0EB104D859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3012" y="2592387"/>
            <a:ext cx="625475" cy="1698625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FB75086E-941F-4081-A0FD-9F7A4CC806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1050" y="2659062"/>
            <a:ext cx="1333500" cy="1120775"/>
          </a:xfrm>
          <a:prstGeom prst="rect">
            <a:avLst/>
          </a:prstGeom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D722F6BE-715E-4A68-9FF4-97022A2323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2950" y="3001962"/>
            <a:ext cx="1295400" cy="1044575"/>
          </a:xfrm>
          <a:prstGeom prst="rect">
            <a:avLst/>
          </a:prstGeom>
        </p:spPr>
      </p:pic>
      <p:pic>
        <p:nvPicPr>
          <p:cNvPr id="16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55AFB56A-94EB-473B-80E7-FD34B1992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050" y="2595561"/>
            <a:ext cx="1333500" cy="1120775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4F49B179-EEC2-49C9-BA59-DA61F1C157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6950" y="2976562"/>
            <a:ext cx="1346200" cy="1095375"/>
          </a:xfrm>
          <a:prstGeom prst="rect">
            <a:avLst/>
          </a:prstGeom>
        </p:spPr>
      </p:pic>
      <p:pic>
        <p:nvPicPr>
          <p:cNvPr id="18" name="Picture 18">
            <a:extLst>
              <a:ext uri="{FF2B5EF4-FFF2-40B4-BE49-F238E27FC236}">
                <a16:creationId xmlns:a16="http://schemas.microsoft.com/office/drawing/2014/main" id="{D077F7A7-E164-45AF-A8D9-393D8BFC58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4837" y="2382837"/>
            <a:ext cx="542925" cy="1736725"/>
          </a:xfrm>
          <a:prstGeom prst="rect">
            <a:avLst/>
          </a:prstGeom>
        </p:spPr>
      </p:pic>
      <p:pic>
        <p:nvPicPr>
          <p:cNvPr id="20" name="Picture 18">
            <a:extLst>
              <a:ext uri="{FF2B5EF4-FFF2-40B4-BE49-F238E27FC236}">
                <a16:creationId xmlns:a16="http://schemas.microsoft.com/office/drawing/2014/main" id="{72967670-C612-45B1-8E87-4450DAF92E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1236" y="2395536"/>
            <a:ext cx="542925" cy="1736725"/>
          </a:xfrm>
          <a:prstGeom prst="rect">
            <a:avLst/>
          </a:prstGeom>
        </p:spPr>
      </p:pic>
      <p:pic>
        <p:nvPicPr>
          <p:cNvPr id="2" name="Picture 18">
            <a:extLst>
              <a:ext uri="{FF2B5EF4-FFF2-40B4-BE49-F238E27FC236}">
                <a16:creationId xmlns:a16="http://schemas.microsoft.com/office/drawing/2014/main" id="{E8AE4931-07FA-4864-BEDF-D60C14FD20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20937" y="2395537"/>
            <a:ext cx="542925" cy="173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1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BD47B165-4069-4640-B97E-055A5166E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87" y="3263900"/>
            <a:ext cx="1000125" cy="3289300"/>
          </a:xfrm>
          <a:prstGeom prst="rect">
            <a:avLst/>
          </a:prstGeom>
        </p:spPr>
      </p:pic>
      <p:pic>
        <p:nvPicPr>
          <p:cNvPr id="5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CB31EBF2-087E-47FB-ACA7-E6BF3C698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287" y="3251200"/>
            <a:ext cx="1000125" cy="3302000"/>
          </a:xfrm>
          <a:prstGeom prst="rect">
            <a:avLst/>
          </a:prstGeom>
        </p:spPr>
      </p:pic>
      <p:pic>
        <p:nvPicPr>
          <p:cNvPr id="7" name="Picture 13">
            <a:extLst>
              <a:ext uri="{FF2B5EF4-FFF2-40B4-BE49-F238E27FC236}">
                <a16:creationId xmlns:a16="http://schemas.microsoft.com/office/drawing/2014/main" id="{C359E2F8-A164-4902-A619-C646059F4E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3012" y="2592387"/>
            <a:ext cx="625475" cy="1698625"/>
          </a:xfrm>
          <a:prstGeom prst="rect">
            <a:avLst/>
          </a:prstGeom>
        </p:spPr>
      </p:pic>
      <p:pic>
        <p:nvPicPr>
          <p:cNvPr id="9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B70C08BC-5861-41E9-90B7-23E1B9250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1050" y="2659062"/>
            <a:ext cx="1333500" cy="1120775"/>
          </a:xfrm>
          <a:prstGeom prst="rect">
            <a:avLst/>
          </a:prstGeom>
        </p:spPr>
      </p:pic>
      <p:pic>
        <p:nvPicPr>
          <p:cNvPr id="11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93EBDC8-2445-4113-9478-BB7C0598D7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6325" y="2389187"/>
            <a:ext cx="6445250" cy="2041525"/>
          </a:xfrm>
          <a:prstGeom prst="rect">
            <a:avLst/>
          </a:prstGeom>
        </p:spPr>
      </p:pic>
      <p:pic>
        <p:nvPicPr>
          <p:cNvPr id="13" name="Picture 17">
            <a:extLst>
              <a:ext uri="{FF2B5EF4-FFF2-40B4-BE49-F238E27FC236}">
                <a16:creationId xmlns:a16="http://schemas.microsoft.com/office/drawing/2014/main" id="{2EAAF99E-469C-405E-90B1-744D88B8F7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0550" y="2989262"/>
            <a:ext cx="1346200" cy="1095375"/>
          </a:xfrm>
          <a:prstGeom prst="rect">
            <a:avLst/>
          </a:prstGeom>
        </p:spPr>
      </p:pic>
      <p:pic>
        <p:nvPicPr>
          <p:cNvPr id="15" name="Picture 17">
            <a:extLst>
              <a:ext uri="{FF2B5EF4-FFF2-40B4-BE49-F238E27FC236}">
                <a16:creationId xmlns:a16="http://schemas.microsoft.com/office/drawing/2014/main" id="{809D7D38-DFD5-4C6A-B7C9-C3E228AD6E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7450" y="2506662"/>
            <a:ext cx="1346200" cy="1095375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AEE92CFD-40AA-429A-AAC5-FF3E3814C1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3180000">
            <a:off x="4783137" y="2624137"/>
            <a:ext cx="1457325" cy="1000125"/>
          </a:xfrm>
          <a:prstGeom prst="rect">
            <a:avLst/>
          </a:prstGeom>
        </p:spPr>
      </p:pic>
      <p:pic>
        <p:nvPicPr>
          <p:cNvPr id="18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09F8075A-5375-4562-9626-16765F280D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850" y="2595562"/>
            <a:ext cx="1333500" cy="1120775"/>
          </a:xfrm>
          <a:prstGeom prst="rect">
            <a:avLst/>
          </a:prstGeom>
        </p:spPr>
      </p:pic>
      <p:pic>
        <p:nvPicPr>
          <p:cNvPr id="19" name="Picture 17">
            <a:extLst>
              <a:ext uri="{FF2B5EF4-FFF2-40B4-BE49-F238E27FC236}">
                <a16:creationId xmlns:a16="http://schemas.microsoft.com/office/drawing/2014/main" id="{DAEC8F81-43FD-4CF8-A7F8-1ADAF7BE04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5850" y="2989261"/>
            <a:ext cx="1346200" cy="1095375"/>
          </a:xfrm>
          <a:prstGeom prst="rect">
            <a:avLst/>
          </a:prstGeom>
        </p:spPr>
      </p:pic>
      <p:pic>
        <p:nvPicPr>
          <p:cNvPr id="22" name="Picture 18">
            <a:extLst>
              <a:ext uri="{FF2B5EF4-FFF2-40B4-BE49-F238E27FC236}">
                <a16:creationId xmlns:a16="http://schemas.microsoft.com/office/drawing/2014/main" id="{C97E3D9E-0508-478B-9690-6C1CD09B6B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8837" y="2395537"/>
            <a:ext cx="542925" cy="1736725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914527C9-6504-4B09-8DF4-570355275E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75250" y="2351087"/>
            <a:ext cx="635000" cy="1254125"/>
          </a:xfrm>
          <a:prstGeom prst="rect">
            <a:avLst/>
          </a:prstGeom>
        </p:spPr>
      </p:pic>
      <p:pic>
        <p:nvPicPr>
          <p:cNvPr id="2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05B193C-F608-4EB7-95C8-CE83CEB7A3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67887" y="825500"/>
            <a:ext cx="1685925" cy="5803900"/>
          </a:xfrm>
          <a:prstGeom prst="rect">
            <a:avLst/>
          </a:prstGeom>
        </p:spPr>
      </p:pic>
      <p:pic>
        <p:nvPicPr>
          <p:cNvPr id="17" name="Picture 18">
            <a:extLst>
              <a:ext uri="{FF2B5EF4-FFF2-40B4-BE49-F238E27FC236}">
                <a16:creationId xmlns:a16="http://schemas.microsoft.com/office/drawing/2014/main" id="{335890CC-D6AE-4B41-B1CE-35944C26AA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1236" y="2395536"/>
            <a:ext cx="542925" cy="1736725"/>
          </a:xfrm>
          <a:prstGeom prst="rect">
            <a:avLst/>
          </a:prstGeom>
        </p:spPr>
      </p:pic>
      <p:pic>
        <p:nvPicPr>
          <p:cNvPr id="20" name="Picture 18">
            <a:extLst>
              <a:ext uri="{FF2B5EF4-FFF2-40B4-BE49-F238E27FC236}">
                <a16:creationId xmlns:a16="http://schemas.microsoft.com/office/drawing/2014/main" id="{576E944D-39B9-4E9E-AA08-B894A8E0CC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1236" y="2395536"/>
            <a:ext cx="542925" cy="173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2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CFA30-D31E-4769-84D5-E326E99A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211F3-F8AD-49F0-A18D-B9C3446A3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643E44FA-9A56-4D4F-9760-C1BA1E75A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595562"/>
            <a:ext cx="1346200" cy="1095375"/>
          </a:xfrm>
          <a:prstGeom prst="rect">
            <a:avLst/>
          </a:prstGeom>
        </p:spPr>
      </p:pic>
      <p:pic>
        <p:nvPicPr>
          <p:cNvPr id="7" name="Picture 17">
            <a:extLst>
              <a:ext uri="{FF2B5EF4-FFF2-40B4-BE49-F238E27FC236}">
                <a16:creationId xmlns:a16="http://schemas.microsoft.com/office/drawing/2014/main" id="{92AF0F5A-C4A2-4E76-A3C2-31BC5F94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050" y="2900362"/>
            <a:ext cx="1346200" cy="1095375"/>
          </a:xfrm>
          <a:prstGeom prst="rect">
            <a:avLst/>
          </a:prstGeom>
        </p:spPr>
      </p:pic>
      <p:pic>
        <p:nvPicPr>
          <p:cNvPr id="9" name="Picture 17">
            <a:extLst>
              <a:ext uri="{FF2B5EF4-FFF2-40B4-BE49-F238E27FC236}">
                <a16:creationId xmlns:a16="http://schemas.microsoft.com/office/drawing/2014/main" id="{107CCED1-7FAE-4330-B0F9-9CF62D868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0" y="2544762"/>
            <a:ext cx="1346200" cy="1095375"/>
          </a:xfrm>
          <a:prstGeom prst="rect">
            <a:avLst/>
          </a:prstGeom>
        </p:spPr>
      </p:pic>
      <p:pic>
        <p:nvPicPr>
          <p:cNvPr id="11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8A2D0EF0-C2B7-4229-8118-ADF32038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950" y="2274887"/>
            <a:ext cx="635000" cy="1254125"/>
          </a:xfrm>
          <a:prstGeom prst="rect">
            <a:avLst/>
          </a:prstGeom>
        </p:spPr>
      </p:pic>
      <p:pic>
        <p:nvPicPr>
          <p:cNvPr id="13" name="Picture 16">
            <a:extLst>
              <a:ext uri="{FF2B5EF4-FFF2-40B4-BE49-F238E27FC236}">
                <a16:creationId xmlns:a16="http://schemas.microsoft.com/office/drawing/2014/main" id="{2F8B6EDB-C2A5-43A9-A940-2CEB6C9BE1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0000">
            <a:off x="4564651" y="2527507"/>
            <a:ext cx="1482725" cy="1127125"/>
          </a:xfrm>
          <a:prstGeom prst="rect">
            <a:avLst/>
          </a:prstGeom>
        </p:spPr>
      </p:pic>
      <p:pic>
        <p:nvPicPr>
          <p:cNvPr id="14" name="Picture 17">
            <a:extLst>
              <a:ext uri="{FF2B5EF4-FFF2-40B4-BE49-F238E27FC236}">
                <a16:creationId xmlns:a16="http://schemas.microsoft.com/office/drawing/2014/main" id="{CF224F54-47AD-4EA9-AEF6-35F3100AD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849" y="2874961"/>
            <a:ext cx="1346200" cy="1095375"/>
          </a:xfrm>
          <a:prstGeom prst="rect">
            <a:avLst/>
          </a:prstGeom>
        </p:spPr>
      </p:pic>
      <p:pic>
        <p:nvPicPr>
          <p:cNvPr id="16" name="Picture 13">
            <a:extLst>
              <a:ext uri="{FF2B5EF4-FFF2-40B4-BE49-F238E27FC236}">
                <a16:creationId xmlns:a16="http://schemas.microsoft.com/office/drawing/2014/main" id="{1A41CEA6-4E6A-4B54-BDCB-54F26F320B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3012" y="2592387"/>
            <a:ext cx="625475" cy="1698625"/>
          </a:xfrm>
          <a:prstGeom prst="rect">
            <a:avLst/>
          </a:prstGeom>
        </p:spPr>
      </p:pic>
      <p:pic>
        <p:nvPicPr>
          <p:cNvPr id="1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362C1483-AF60-451A-A6F6-B71286ADB0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3925" y="2300287"/>
            <a:ext cx="6305550" cy="2066925"/>
          </a:xfrm>
          <a:prstGeom prst="rect">
            <a:avLst/>
          </a:prstGeom>
        </p:spPr>
      </p:pic>
      <p:pic>
        <p:nvPicPr>
          <p:cNvPr id="20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1952E78E-BB2A-43AB-A968-AD60A38B14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487" y="4165600"/>
            <a:ext cx="720725" cy="2387600"/>
          </a:xfrm>
          <a:prstGeom prst="rect">
            <a:avLst/>
          </a:prstGeom>
        </p:spPr>
      </p:pic>
      <p:pic>
        <p:nvPicPr>
          <p:cNvPr id="22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4D41EB4A-EEC8-48EC-B7BD-CB7C6DB0CF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2187" y="4165600"/>
            <a:ext cx="708025" cy="2387600"/>
          </a:xfrm>
          <a:prstGeom prst="rect">
            <a:avLst/>
          </a:prstGeom>
        </p:spPr>
      </p:pic>
      <p:pic>
        <p:nvPicPr>
          <p:cNvPr id="24" name="Picture 2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97B2951-E901-4DEF-9EAC-852251A2B2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487" y="4165600"/>
            <a:ext cx="669925" cy="2387600"/>
          </a:xfrm>
          <a:prstGeom prst="rect">
            <a:avLst/>
          </a:prstGeom>
        </p:spPr>
      </p:pic>
      <p:pic>
        <p:nvPicPr>
          <p:cNvPr id="26" name="Picture 18">
            <a:extLst>
              <a:ext uri="{FF2B5EF4-FFF2-40B4-BE49-F238E27FC236}">
                <a16:creationId xmlns:a16="http://schemas.microsoft.com/office/drawing/2014/main" id="{7EB2BC26-34AB-4C93-A21C-8BB96F6A3A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4537" y="2382837"/>
            <a:ext cx="542925" cy="1736725"/>
          </a:xfrm>
          <a:prstGeom prst="rect">
            <a:avLst/>
          </a:prstGeom>
        </p:spPr>
      </p:pic>
      <p:pic>
        <p:nvPicPr>
          <p:cNvPr id="28" name="Picture 18">
            <a:extLst>
              <a:ext uri="{FF2B5EF4-FFF2-40B4-BE49-F238E27FC236}">
                <a16:creationId xmlns:a16="http://schemas.microsoft.com/office/drawing/2014/main" id="{A2524581-5589-4DBE-94A3-15D90984E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2637" y="2281237"/>
            <a:ext cx="542925" cy="1736725"/>
          </a:xfrm>
          <a:prstGeom prst="rect">
            <a:avLst/>
          </a:prstGeom>
        </p:spPr>
      </p:pic>
      <p:pic>
        <p:nvPicPr>
          <p:cNvPr id="30" name="Picture 18">
            <a:extLst>
              <a:ext uri="{FF2B5EF4-FFF2-40B4-BE49-F238E27FC236}">
                <a16:creationId xmlns:a16="http://schemas.microsoft.com/office/drawing/2014/main" id="{C59E428B-FDA3-4082-82F6-0C7DE6D81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2337" y="2306637"/>
            <a:ext cx="542925" cy="173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5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CFA30-D31E-4769-84D5-E326E99A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211F3-F8AD-49F0-A18D-B9C3446A3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643E44FA-9A56-4D4F-9760-C1BA1E75A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595562"/>
            <a:ext cx="1346200" cy="1095375"/>
          </a:xfrm>
          <a:prstGeom prst="rect">
            <a:avLst/>
          </a:prstGeom>
        </p:spPr>
      </p:pic>
      <p:pic>
        <p:nvPicPr>
          <p:cNvPr id="7" name="Picture 17">
            <a:extLst>
              <a:ext uri="{FF2B5EF4-FFF2-40B4-BE49-F238E27FC236}">
                <a16:creationId xmlns:a16="http://schemas.microsoft.com/office/drawing/2014/main" id="{92AF0F5A-C4A2-4E76-A3C2-31BC5F94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050" y="2900362"/>
            <a:ext cx="1346200" cy="1095375"/>
          </a:xfrm>
          <a:prstGeom prst="rect">
            <a:avLst/>
          </a:prstGeom>
        </p:spPr>
      </p:pic>
      <p:pic>
        <p:nvPicPr>
          <p:cNvPr id="9" name="Picture 17">
            <a:extLst>
              <a:ext uri="{FF2B5EF4-FFF2-40B4-BE49-F238E27FC236}">
                <a16:creationId xmlns:a16="http://schemas.microsoft.com/office/drawing/2014/main" id="{107CCED1-7FAE-4330-B0F9-9CF62D868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0" y="2544762"/>
            <a:ext cx="1346200" cy="1095375"/>
          </a:xfrm>
          <a:prstGeom prst="rect">
            <a:avLst/>
          </a:prstGeom>
        </p:spPr>
      </p:pic>
      <p:pic>
        <p:nvPicPr>
          <p:cNvPr id="11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8A2D0EF0-C2B7-4229-8118-ADF32038E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0950" y="2274887"/>
            <a:ext cx="635000" cy="1254125"/>
          </a:xfrm>
          <a:prstGeom prst="rect">
            <a:avLst/>
          </a:prstGeom>
        </p:spPr>
      </p:pic>
      <p:pic>
        <p:nvPicPr>
          <p:cNvPr id="13" name="Picture 16">
            <a:extLst>
              <a:ext uri="{FF2B5EF4-FFF2-40B4-BE49-F238E27FC236}">
                <a16:creationId xmlns:a16="http://schemas.microsoft.com/office/drawing/2014/main" id="{2F8B6EDB-C2A5-43A9-A940-2CEB6C9BE1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80000">
            <a:off x="4564651" y="2527507"/>
            <a:ext cx="1482725" cy="1127125"/>
          </a:xfrm>
          <a:prstGeom prst="rect">
            <a:avLst/>
          </a:prstGeom>
        </p:spPr>
      </p:pic>
      <p:pic>
        <p:nvPicPr>
          <p:cNvPr id="14" name="Picture 17">
            <a:extLst>
              <a:ext uri="{FF2B5EF4-FFF2-40B4-BE49-F238E27FC236}">
                <a16:creationId xmlns:a16="http://schemas.microsoft.com/office/drawing/2014/main" id="{CF224F54-47AD-4EA9-AEF6-35F3100AD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849" y="2874961"/>
            <a:ext cx="1346200" cy="1095375"/>
          </a:xfrm>
          <a:prstGeom prst="rect">
            <a:avLst/>
          </a:prstGeom>
        </p:spPr>
      </p:pic>
      <p:pic>
        <p:nvPicPr>
          <p:cNvPr id="16" name="Picture 13">
            <a:extLst>
              <a:ext uri="{FF2B5EF4-FFF2-40B4-BE49-F238E27FC236}">
                <a16:creationId xmlns:a16="http://schemas.microsoft.com/office/drawing/2014/main" id="{1A41CEA6-4E6A-4B54-BDCB-54F26F320B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3012" y="2592387"/>
            <a:ext cx="625475" cy="1698625"/>
          </a:xfrm>
          <a:prstGeom prst="rect">
            <a:avLst/>
          </a:prstGeom>
        </p:spPr>
      </p:pic>
      <p:pic>
        <p:nvPicPr>
          <p:cNvPr id="1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362C1483-AF60-451A-A6F6-B71286ADB0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0925" y="2300287"/>
            <a:ext cx="6394450" cy="2066925"/>
          </a:xfrm>
          <a:prstGeom prst="rect">
            <a:avLst/>
          </a:prstGeom>
        </p:spPr>
      </p:pic>
      <p:pic>
        <p:nvPicPr>
          <p:cNvPr id="20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1952E78E-BB2A-43AB-A968-AD60A38B14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487" y="4165600"/>
            <a:ext cx="720725" cy="2387600"/>
          </a:xfrm>
          <a:prstGeom prst="rect">
            <a:avLst/>
          </a:prstGeom>
        </p:spPr>
      </p:pic>
      <p:pic>
        <p:nvPicPr>
          <p:cNvPr id="22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4D41EB4A-EEC8-48EC-B7BD-CB7C6DB0CF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2187" y="4165600"/>
            <a:ext cx="708025" cy="2387600"/>
          </a:xfrm>
          <a:prstGeom prst="rect">
            <a:avLst/>
          </a:prstGeom>
        </p:spPr>
      </p:pic>
      <p:pic>
        <p:nvPicPr>
          <p:cNvPr id="24" name="Picture 2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97B2951-E901-4DEF-9EAC-852251A2B2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487" y="4165600"/>
            <a:ext cx="669925" cy="2387600"/>
          </a:xfrm>
          <a:prstGeom prst="rect">
            <a:avLst/>
          </a:prstGeom>
        </p:spPr>
      </p:pic>
      <p:pic>
        <p:nvPicPr>
          <p:cNvPr id="26" name="Picture 18">
            <a:extLst>
              <a:ext uri="{FF2B5EF4-FFF2-40B4-BE49-F238E27FC236}">
                <a16:creationId xmlns:a16="http://schemas.microsoft.com/office/drawing/2014/main" id="{7EB2BC26-34AB-4C93-A21C-8BB96F6A3A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4537" y="2382837"/>
            <a:ext cx="542925" cy="1736725"/>
          </a:xfrm>
          <a:prstGeom prst="rect">
            <a:avLst/>
          </a:prstGeom>
        </p:spPr>
      </p:pic>
      <p:pic>
        <p:nvPicPr>
          <p:cNvPr id="28" name="Picture 18">
            <a:extLst>
              <a:ext uri="{FF2B5EF4-FFF2-40B4-BE49-F238E27FC236}">
                <a16:creationId xmlns:a16="http://schemas.microsoft.com/office/drawing/2014/main" id="{A2524581-5589-4DBE-94A3-15D90984E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7737" y="2293937"/>
            <a:ext cx="542925" cy="1736725"/>
          </a:xfrm>
          <a:prstGeom prst="rect">
            <a:avLst/>
          </a:prstGeom>
        </p:spPr>
      </p:pic>
      <p:pic>
        <p:nvPicPr>
          <p:cNvPr id="4" name="Picture 18">
            <a:extLst>
              <a:ext uri="{FF2B5EF4-FFF2-40B4-BE49-F238E27FC236}">
                <a16:creationId xmlns:a16="http://schemas.microsoft.com/office/drawing/2014/main" id="{7D8DF96C-5E96-4D59-B3BF-1FC76DEF9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337" y="2293937"/>
            <a:ext cx="542925" cy="173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4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Doggie, Doggie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174</cp:revision>
  <dcterms:created xsi:type="dcterms:W3CDTF">2021-11-16T17:32:40Z</dcterms:created>
  <dcterms:modified xsi:type="dcterms:W3CDTF">2021-11-16T18:38:26Z</dcterms:modified>
</cp:coreProperties>
</file>