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0C35A1-A810-48F1-8D04-AFDA7DBBF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1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FB461-921A-4E7E-AF98-B018D4E99FD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http://www.mccullagh.org/db9/950-12/gop-convention-5.jpg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63C39-2855-4AE9-9646-AB4921652CF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http://www.thejokester.net/Photos/People%20Photos/images/Ooops,%20I%20Dropped%20%20It%20Again_jpg.jpg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460AD-C269-43F9-8136-61B7E0BC9B2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http://cache.daylife.com/imageserve/071Hb0KdG2h0v/610x.jpg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07C60-2423-4784-8B59-AB4E2670E4B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http://4.bp.blogspot.com/_k_bgXPrPWx0/SUxGKl6XwvI/AAAAAAAABts/kFclyXYwUaA/s400/Biden_brain.jpg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5D8D4-7A49-4828-9A9D-7BC015F3448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http://cacarc.files.wordpress.com/2009/01/dog-cat.jpg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8D4BA-322C-44EE-9724-DDF882A4B80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http://img.timeinc.net/recipes/i/recipes/oh/08/chocolate-cake-oh-1727433-x.jpg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8D255-B2C4-4A08-A32E-7B3C26F6737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http://media.pegasusnews.com/img/photos/2009/01/19/vote-ballot-b-w_t250.jpg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2521A-551F-4757-B56D-6F29A8206C8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http://blogs.sfweekly.com/thesnitch/polling_place.JPG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F2B7A-8288-43ED-B4B3-72AEB143D8E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http://www.freewebs.com/rescuewenjian/petition08April2007.jpg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F8E97-AE43-4594-B418-285E813B496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http://www.treehugger.com/sonic-hedgehog-ll-year-old-pet-laws-kansas.jpg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AE033-D59C-4AE0-8D46-2B5E7A7023F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http://www.instablogsimages.com/images/2007/11/28/crazy-tattoo_1822.jpg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6A0F9-1286-4A0B-8171-B40A7D9B7EF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http://jonwye.files.wordpress.com/2008/11/crazy_dog.jpg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0D08A-F2E0-44F8-9A18-0F1D147BE2F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http://www.egitara.ru/damir/images/strange.jpg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91AB5-13C1-4DB5-A59D-1396C0E4A48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http://artofmanliness.com/wp-content/uploads/2008/01/fight.jpg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382CB-BC94-4578-A3C4-B2BBF202618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231B-87CC-4FEA-9332-A199CBE725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036A-A76B-40BE-AD01-D6F35F483F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642144-02B0-4F09-BA21-D4227C2FD6F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342C-1615-4E10-B592-BF21818CEB9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DA5F-CAE4-402F-BC40-7245F7C6F9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4A16-2B86-428D-B77E-77F031052E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8C41-A5DF-4981-8609-262449942BF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1BC3-AE64-4BB6-AC29-E5E1F813A8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4487DF-D47E-43AB-BEBA-ABBA12C0A8E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46F676-7274-40E1-9286-F0EC087D7FB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903676-9B88-4A64-8AC1-E16474B0682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1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audio" Target="../media/audio2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2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2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2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audio" Target="../media/audio2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audio" Target="../media/audio3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16 sec 3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Nominating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1816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3"/>
            </a:pPr>
            <a:r>
              <a:rPr lang="en-US" altLang="en-US"/>
              <a:t>On the evening of the opening day, an important party member gives the keynote address, a speech intended to unite the party for the campaign; in the next day or two, the delegates listen to committee reports and speeches about them.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1269" name="Picture 5" descr="crazy_d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8800"/>
          <a:stretch>
            <a:fillRect/>
          </a:stretch>
        </p:blipFill>
        <p:spPr bwMode="auto">
          <a:xfrm>
            <a:off x="5334000" y="1905000"/>
            <a:ext cx="3810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allrigh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257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4"/>
            </a:pPr>
            <a:r>
              <a:rPr lang="en-US" altLang="en-US"/>
              <a:t>Each party’s rules committee governs the way the convention is run; in most cases the delegates accept the rules committee’s report, but sometimes hard-fought battles may take place by delegates who oppose decisions made by the committee.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2293" name="Picture 5" descr="str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810000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nceivable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odw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5"/>
            </a:pPr>
            <a:r>
              <a:rPr lang="en-US" altLang="en-US"/>
              <a:t>The credentials committee must approve the delegates from each state, and sometimes lively fights have occurred between rival delegations for a state’s seats.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3317" name="Picture 5" descr="f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057400"/>
            <a:ext cx="461010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amyla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enurslapp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6"/>
            </a:pPr>
            <a:r>
              <a:rPr lang="en-US" altLang="en-US" sz="2800"/>
              <a:t>A committee on permanent organization selects the permanent chairperson and other permanent officials for the convention.</a:t>
            </a:r>
          </a:p>
          <a:p>
            <a:pPr>
              <a:lnSpc>
                <a:spcPct val="90000"/>
              </a:lnSpc>
              <a:buFontTx/>
              <a:buAutoNum type="alphaUcPeriod" startAt="6"/>
            </a:pPr>
            <a:r>
              <a:rPr lang="en-US" altLang="en-US" sz="2800"/>
              <a:t>The platform committee is assigned the important task of writing the party’s platform – a statement of its principles, beliefs, and positions on vital issues.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4341" name="Picture 5" descr="Ooops,%20I%20Dropped%20%20It%20Again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194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o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ssan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o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334000" cy="4953000"/>
          </a:xfrm>
        </p:spPr>
        <p:txBody>
          <a:bodyPr/>
          <a:lstStyle/>
          <a:p>
            <a:pPr>
              <a:buFontTx/>
              <a:buAutoNum type="alphaUcPeriod" startAt="8"/>
            </a:pPr>
            <a:r>
              <a:rPr lang="en-US" altLang="en-US" sz="2800"/>
              <a:t>The highlight of the convention is the selection of the party’s candidate for president.  In recent years, front-runners have had enough committed delegates that it was known they would be the party’s nominee, and they were selected on the first ballot.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5365" name="Picture 5" descr="61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hes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486400" cy="4525963"/>
          </a:xfrm>
        </p:spPr>
        <p:txBody>
          <a:bodyPr/>
          <a:lstStyle/>
          <a:p>
            <a:pPr>
              <a:buFontTx/>
              <a:buAutoNum type="alphaUcPeriod" startAt="9"/>
            </a:pPr>
            <a:r>
              <a:rPr lang="en-US" altLang="en-US"/>
              <a:t>The vice presidential nomination sometimes creates some suspense because the presidential candidate’s choice, who is always selected by the delegates, is not known in advance.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6389" name="Picture 5" descr="Biden_br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19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rygoodn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rkwithtoddl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410200" cy="5105400"/>
          </a:xfrm>
        </p:spPr>
        <p:txBody>
          <a:bodyPr/>
          <a:lstStyle/>
          <a:p>
            <a:pPr>
              <a:buFontTx/>
              <a:buAutoNum type="alphaUcPeriod" startAt="10"/>
            </a:pPr>
            <a:r>
              <a:rPr lang="en-US" altLang="en-US"/>
              <a:t>The vice presidential nominee usually is chosen to balance the ticket, with a person who has a personal, political, or geographic background different from the presidential candidate’s.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7413" name="Picture 5" descr="dog-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6925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dler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tty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953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11"/>
            </a:pPr>
            <a:r>
              <a:rPr lang="en-US" altLang="en-US"/>
              <a:t>The convention adjourns after the presidential  and vice presidential candidates have delivered their acceptance speeches, intended to unify the party and appeal to the national television audience.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8437" name="Picture 5" descr="chocolate-cake-oh-1727433-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dywhats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owd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638800" cy="4953000"/>
          </a:xfrm>
        </p:spPr>
        <p:txBody>
          <a:bodyPr/>
          <a:lstStyle/>
          <a:p>
            <a:r>
              <a:rPr lang="en-US" altLang="en-US"/>
              <a:t>In twelve states party leaders hold caucuses to select candidates for public office.</a:t>
            </a:r>
          </a:p>
          <a:p>
            <a:r>
              <a:rPr lang="en-US" altLang="en-US"/>
              <a:t>As party caucuses came under attack, the nominating convention to choose candidates became popular.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How Candidates Are Selected</a:t>
            </a:r>
          </a:p>
        </p:txBody>
      </p:sp>
      <p:pic>
        <p:nvPicPr>
          <p:cNvPr id="3077" name="Picture 5" descr="gop-convention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4337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ughsy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ughsyr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erleadingcar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>
              <a:buFontTx/>
              <a:buAutoNum type="alphaUcPeriod" startAt="3"/>
            </a:pPr>
            <a:r>
              <a:rPr lang="en-US" altLang="en-US"/>
              <a:t>The direct primary is the method most used by parties today to nominate candidates; most states hold closed primaries, in which only party members vote, but some states have open primaries in which any voter can participate.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How Candidates Are Selected</a:t>
            </a:r>
          </a:p>
        </p:txBody>
      </p:sp>
      <p:pic>
        <p:nvPicPr>
          <p:cNvPr id="4101" name="Picture 5" descr="vote-ballot-b-w_t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381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ingp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vealonedieal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buFontTx/>
              <a:buAutoNum type="alphaUcPeriod" startAt="4"/>
            </a:pPr>
            <a:r>
              <a:rPr lang="en-US" altLang="en-US"/>
              <a:t>Primary elections, run according to state law and held at regular polling places, are used to select party candidates for the House, Senate, governor, and other state and local offices.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How Candidates Are Selected</a:t>
            </a:r>
          </a:p>
        </p:txBody>
      </p:sp>
      <p:pic>
        <p:nvPicPr>
          <p:cNvPr id="5125" name="Picture 5" descr="polling_p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4337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schaf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keupfatb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7150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UcPeriod" startAt="5"/>
            </a:pPr>
            <a:r>
              <a:rPr lang="en-US" altLang="en-US"/>
              <a:t>A person can file petitions, signed by a specified number of voters, to run for office and be placed on the ballot; however, the caucus or convention candidate of the major parties has an advantage because of party backing and resources.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How Candidates Are Selected</a:t>
            </a:r>
          </a:p>
        </p:txBody>
      </p:sp>
      <p:pic>
        <p:nvPicPr>
          <p:cNvPr id="6149" name="Picture 5" descr="petition08April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371600"/>
            <a:ext cx="32670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akdancefigh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ingm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791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Every four years, each major party holds a nominating convention to choose candidates for president and vice president in the November general election.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Before nominating conventions, congressional caucuses selected presidential candidates.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Presidential Nominations</a:t>
            </a:r>
          </a:p>
        </p:txBody>
      </p:sp>
      <p:pic>
        <p:nvPicPr>
          <p:cNvPr id="7173" name="Picture 5" descr="cynthia_mckin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686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b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pPr>
              <a:buFontTx/>
              <a:buAutoNum type="alphaUcPeriod" startAt="3"/>
            </a:pPr>
            <a:r>
              <a:rPr lang="en-US" altLang="en-US"/>
              <a:t>Presidential primary elections operate under a wide variety of state laws and party rules in selecting candidates to run for office.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Presidential Nominations</a:t>
            </a:r>
          </a:p>
        </p:txBody>
      </p:sp>
      <p:pic>
        <p:nvPicPr>
          <p:cNvPr id="8197" name="Picture 5" descr="sonic-hedgehog-ll-year-old-pet-laws-kans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ytubest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ildingf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AutoNum type="alphaUcPeriod" startAt="4"/>
            </a:pPr>
            <a:r>
              <a:rPr lang="en-US" altLang="en-US"/>
              <a:t>Criticisms of presidential primaries are: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The process extends over too long a period.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The primaries seem to focus on the image of the candidate more than the issues.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Relatively few people vote in primaries, thus the winner may not be as popular as the victory would indicate.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Primaries often result in one-sided conventions and become simply rubber stamp operations.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Presidential Nominations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029200" cy="4953000"/>
          </a:xfrm>
        </p:spPr>
        <p:txBody>
          <a:bodyPr/>
          <a:lstStyle/>
          <a:p>
            <a:r>
              <a:rPr lang="en-US" altLang="en-US" sz="2800"/>
              <a:t>Each party’s national committee chooses the site and date of the convention, and decides how many votes each state will have.</a:t>
            </a:r>
          </a:p>
          <a:p>
            <a:r>
              <a:rPr lang="en-US" altLang="en-US" sz="2800"/>
              <a:t>Many of the delegates who assemble at the convention are already pledged to a candidate, though some are not.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National Convention</a:t>
            </a:r>
          </a:p>
        </p:txBody>
      </p:sp>
      <p:pic>
        <p:nvPicPr>
          <p:cNvPr id="10245" name="Picture 5" descr="crazy-tattoo_18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8655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nsarem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tshaunt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nsarem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755</Words>
  <Application>Microsoft Office PowerPoint</Application>
  <PresentationFormat>On-screen Show (4:3)</PresentationFormat>
  <Paragraphs>70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Paper</vt:lpstr>
      <vt:lpstr>Nominating Candidates</vt:lpstr>
      <vt:lpstr>I.  How Candidates Are Selected</vt:lpstr>
      <vt:lpstr>I.  How Candidates Are Selected</vt:lpstr>
      <vt:lpstr>I.  How Candidates Are Selected</vt:lpstr>
      <vt:lpstr>I.  How Candidates Are Selected</vt:lpstr>
      <vt:lpstr>II.  Presidential Nominations</vt:lpstr>
      <vt:lpstr>II.  Presidential Nominations</vt:lpstr>
      <vt:lpstr>II.  Presidential Nominations</vt:lpstr>
      <vt:lpstr>III.  The National Convention</vt:lpstr>
      <vt:lpstr>III.  The National Convention</vt:lpstr>
      <vt:lpstr>III.  The National Convention</vt:lpstr>
      <vt:lpstr>III.  The National Convention</vt:lpstr>
      <vt:lpstr>III.  The National Convention</vt:lpstr>
      <vt:lpstr>III.  The National Convention</vt:lpstr>
      <vt:lpstr>III.  The National Convention</vt:lpstr>
      <vt:lpstr>III.  The National Convention</vt:lpstr>
      <vt:lpstr>III.  The National Convention</vt:lpstr>
    </vt:vector>
  </TitlesOfParts>
  <Company>Chino Hills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Work</cp:lastModifiedBy>
  <cp:revision>4</cp:revision>
  <dcterms:created xsi:type="dcterms:W3CDTF">2009-05-08T03:09:38Z</dcterms:created>
  <dcterms:modified xsi:type="dcterms:W3CDTF">2015-01-07T22:26:58Z</dcterms:modified>
</cp:coreProperties>
</file>