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52374-F0D5-87D8-3EF5-42CB3E042C48}" v="41" dt="2024-11-18T18:31:25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ie  Fan" userId="S::307240117@stu.chino.k12.ca.us::72c0b49b-6635-462b-b7eb-4febff50d673" providerId="AD" clId="Web-{F9972B43-43EA-431C-24E1-D1CC22FCCA02}"/>
    <pc:docChg chg="modSld">
      <pc:chgData name="Angie  Fan" userId="S::307240117@stu.chino.k12.ca.us::72c0b49b-6635-462b-b7eb-4febff50d673" providerId="AD" clId="Web-{F9972B43-43EA-431C-24E1-D1CC22FCCA02}" dt="2024-11-15T18:29:28.449" v="1"/>
      <pc:docMkLst>
        <pc:docMk/>
      </pc:docMkLst>
      <pc:sldChg chg="delSp modSp">
        <pc:chgData name="Angie  Fan" userId="S::307240117@stu.chino.k12.ca.us::72c0b49b-6635-462b-b7eb-4febff50d673" providerId="AD" clId="Web-{F9972B43-43EA-431C-24E1-D1CC22FCCA02}" dt="2024-11-15T18:29:28.449" v="1"/>
        <pc:sldMkLst>
          <pc:docMk/>
          <pc:sldMk cId="1976598121" sldId="262"/>
        </pc:sldMkLst>
        <pc:spChg chg="del mod">
          <ac:chgData name="Angie  Fan" userId="S::307240117@stu.chino.k12.ca.us::72c0b49b-6635-462b-b7eb-4febff50d673" providerId="AD" clId="Web-{F9972B43-43EA-431C-24E1-D1CC22FCCA02}" dt="2024-11-15T18:29:28.449" v="1"/>
          <ac:spMkLst>
            <pc:docMk/>
            <pc:sldMk cId="1976598121" sldId="262"/>
            <ac:spMk id="5" creationId="{A59A6E0F-807C-4B5B-F72C-789249D2C17F}"/>
          </ac:spMkLst>
        </pc:spChg>
      </pc:sldChg>
    </pc:docChg>
  </pc:docChgLst>
  <pc:docChgLst>
    <pc:chgData clId="Web-{FDAB21E0-E0D3-DAFE-1B1F-A7D7605E8AEA}"/>
    <pc:docChg chg="addSld">
      <pc:chgData name="" userId="" providerId="" clId="Web-{FDAB21E0-E0D3-DAFE-1B1F-A7D7605E8AEA}" dt="2024-11-08T19:12:50.162" v="3"/>
      <pc:docMkLst>
        <pc:docMk/>
      </pc:docMkLst>
      <pc:sldChg chg="new">
        <pc:chgData name="" userId="" providerId="" clId="Web-{FDAB21E0-E0D3-DAFE-1B1F-A7D7605E8AEA}" dt="2024-11-08T19:12:46.896" v="0"/>
        <pc:sldMkLst>
          <pc:docMk/>
          <pc:sldMk cId="2931052439" sldId="257"/>
        </pc:sldMkLst>
      </pc:sldChg>
      <pc:sldChg chg="new">
        <pc:chgData name="" userId="" providerId="" clId="Web-{FDAB21E0-E0D3-DAFE-1B1F-A7D7605E8AEA}" dt="2024-11-08T19:12:48.693" v="1"/>
        <pc:sldMkLst>
          <pc:docMk/>
          <pc:sldMk cId="3522036611" sldId="258"/>
        </pc:sldMkLst>
      </pc:sldChg>
      <pc:sldChg chg="new">
        <pc:chgData name="" userId="" providerId="" clId="Web-{FDAB21E0-E0D3-DAFE-1B1F-A7D7605E8AEA}" dt="2024-11-08T19:12:49.083" v="2"/>
        <pc:sldMkLst>
          <pc:docMk/>
          <pc:sldMk cId="2011151506" sldId="259"/>
        </pc:sldMkLst>
      </pc:sldChg>
      <pc:sldChg chg="new">
        <pc:chgData name="" userId="" providerId="" clId="Web-{FDAB21E0-E0D3-DAFE-1B1F-A7D7605E8AEA}" dt="2024-11-08T19:12:50.162" v="3"/>
        <pc:sldMkLst>
          <pc:docMk/>
          <pc:sldMk cId="2651351956" sldId="260"/>
        </pc:sldMkLst>
      </pc:sldChg>
    </pc:docChg>
  </pc:docChgLst>
  <pc:docChgLst>
    <pc:chgData name="Angie  Fan" userId="S::307240117@stu.chino.k12.ca.us::72c0b49b-6635-462b-b7eb-4febff50d673" providerId="AD" clId="Web-{EEC2FDFF-AD9B-AFD2-FB83-3CE296997223}"/>
    <pc:docChg chg="modSld">
      <pc:chgData name="Angie  Fan" userId="S::307240117@stu.chino.k12.ca.us::72c0b49b-6635-462b-b7eb-4febff50d673" providerId="AD" clId="Web-{EEC2FDFF-AD9B-AFD2-FB83-3CE296997223}" dt="2024-11-15T18:25:41.549" v="9"/>
      <pc:docMkLst>
        <pc:docMk/>
      </pc:docMkLst>
      <pc:sldChg chg="modSp">
        <pc:chgData name="Angie  Fan" userId="S::307240117@stu.chino.k12.ca.us::72c0b49b-6635-462b-b7eb-4febff50d673" providerId="AD" clId="Web-{EEC2FDFF-AD9B-AFD2-FB83-3CE296997223}" dt="2024-11-15T18:25:41.549" v="9"/>
        <pc:sldMkLst>
          <pc:docMk/>
          <pc:sldMk cId="2931052439" sldId="257"/>
        </pc:sldMkLst>
        <pc:picChg chg="mod">
          <ac:chgData name="Angie  Fan" userId="S::307240117@stu.chino.k12.ca.us::72c0b49b-6635-462b-b7eb-4febff50d673" providerId="AD" clId="Web-{EEC2FDFF-AD9B-AFD2-FB83-3CE296997223}" dt="2024-11-15T18:25:41.549" v="9"/>
          <ac:picMkLst>
            <pc:docMk/>
            <pc:sldMk cId="2931052439" sldId="257"/>
            <ac:picMk id="3" creationId="{B7D4C9F0-3D7B-9CF2-CFA1-A29BA2851A1D}"/>
          </ac:picMkLst>
        </pc:picChg>
      </pc:sldChg>
      <pc:sldChg chg="modSp">
        <pc:chgData name="Angie  Fan" userId="S::307240117@stu.chino.k12.ca.us::72c0b49b-6635-462b-b7eb-4febff50d673" providerId="AD" clId="Web-{EEC2FDFF-AD9B-AFD2-FB83-3CE296997223}" dt="2024-11-15T18:25:17.017" v="8"/>
        <pc:sldMkLst>
          <pc:docMk/>
          <pc:sldMk cId="2011151506" sldId="259"/>
        </pc:sldMkLst>
        <pc:picChg chg="mod">
          <ac:chgData name="Angie  Fan" userId="S::307240117@stu.chino.k12.ca.us::72c0b49b-6635-462b-b7eb-4febff50d673" providerId="AD" clId="Web-{EEC2FDFF-AD9B-AFD2-FB83-3CE296997223}" dt="2024-11-15T18:25:17.017" v="8"/>
          <ac:picMkLst>
            <pc:docMk/>
            <pc:sldMk cId="2011151506" sldId="259"/>
            <ac:picMk id="6" creationId="{7966EF71-3D7D-F83D-8BA6-A09E42B36D12}"/>
          </ac:picMkLst>
        </pc:picChg>
      </pc:sldChg>
      <pc:sldChg chg="modSp">
        <pc:chgData name="Angie  Fan" userId="S::307240117@stu.chino.k12.ca.us::72c0b49b-6635-462b-b7eb-4febff50d673" providerId="AD" clId="Web-{EEC2FDFF-AD9B-AFD2-FB83-3CE296997223}" dt="2024-11-15T18:25:03.033" v="6" actId="1076"/>
        <pc:sldMkLst>
          <pc:docMk/>
          <pc:sldMk cId="2651351956" sldId="260"/>
        </pc:sldMkLst>
        <pc:picChg chg="mod">
          <ac:chgData name="Angie  Fan" userId="S::307240117@stu.chino.k12.ca.us::72c0b49b-6635-462b-b7eb-4febff50d673" providerId="AD" clId="Web-{EEC2FDFF-AD9B-AFD2-FB83-3CE296997223}" dt="2024-11-15T18:25:03.033" v="6" actId="1076"/>
          <ac:picMkLst>
            <pc:docMk/>
            <pc:sldMk cId="2651351956" sldId="260"/>
            <ac:picMk id="4" creationId="{E067E92A-3AFB-A6ED-4A9E-AD9FBA090178}"/>
          </ac:picMkLst>
        </pc:picChg>
      </pc:sldChg>
      <pc:sldChg chg="modSp">
        <pc:chgData name="Angie  Fan" userId="S::307240117@stu.chino.k12.ca.us::72c0b49b-6635-462b-b7eb-4febff50d673" providerId="AD" clId="Web-{EEC2FDFF-AD9B-AFD2-FB83-3CE296997223}" dt="2024-11-15T18:23:29.426" v="3" actId="1076"/>
        <pc:sldMkLst>
          <pc:docMk/>
          <pc:sldMk cId="1976598121" sldId="262"/>
        </pc:sldMkLst>
        <pc:spChg chg="mod">
          <ac:chgData name="Angie  Fan" userId="S::307240117@stu.chino.k12.ca.us::72c0b49b-6635-462b-b7eb-4febff50d673" providerId="AD" clId="Web-{EEC2FDFF-AD9B-AFD2-FB83-3CE296997223}" dt="2024-11-15T18:22:22.404" v="0" actId="1076"/>
          <ac:spMkLst>
            <pc:docMk/>
            <pc:sldMk cId="1976598121" sldId="262"/>
            <ac:spMk id="2" creationId="{2D3CC779-9A86-3099-E64F-A901B503299C}"/>
          </ac:spMkLst>
        </pc:spChg>
        <pc:spChg chg="mod">
          <ac:chgData name="Angie  Fan" userId="S::307240117@stu.chino.k12.ca.us::72c0b49b-6635-462b-b7eb-4febff50d673" providerId="AD" clId="Web-{EEC2FDFF-AD9B-AFD2-FB83-3CE296997223}" dt="2024-11-15T18:22:58.718" v="2" actId="20577"/>
          <ac:spMkLst>
            <pc:docMk/>
            <pc:sldMk cId="1976598121" sldId="262"/>
            <ac:spMk id="3" creationId="{59E468DD-508F-37CE-4161-E5B3B4A695DA}"/>
          </ac:spMkLst>
        </pc:spChg>
        <pc:spChg chg="mod">
          <ac:chgData name="Angie  Fan" userId="S::307240117@stu.chino.k12.ca.us::72c0b49b-6635-462b-b7eb-4febff50d673" providerId="AD" clId="Web-{EEC2FDFF-AD9B-AFD2-FB83-3CE296997223}" dt="2024-11-15T18:22:28.936" v="1" actId="1076"/>
          <ac:spMkLst>
            <pc:docMk/>
            <pc:sldMk cId="1976598121" sldId="262"/>
            <ac:spMk id="17" creationId="{A8EE4BFF-0491-B258-9F21-EF3575A72CA1}"/>
          </ac:spMkLst>
        </pc:spChg>
        <pc:picChg chg="mod">
          <ac:chgData name="Angie  Fan" userId="S::307240117@stu.chino.k12.ca.us::72c0b49b-6635-462b-b7eb-4febff50d673" providerId="AD" clId="Web-{EEC2FDFF-AD9B-AFD2-FB83-3CE296997223}" dt="2024-11-15T18:23:29.426" v="3" actId="1076"/>
          <ac:picMkLst>
            <pc:docMk/>
            <pc:sldMk cId="1976598121" sldId="262"/>
            <ac:picMk id="7" creationId="{0F12B9BF-41CF-AFA7-094B-2A3328206627}"/>
          </ac:picMkLst>
        </pc:picChg>
      </pc:sldChg>
    </pc:docChg>
  </pc:docChgLst>
  <pc:docChgLst>
    <pc:chgData name="Angie  Fan" userId="S::307240117@stu.chino.k12.ca.us::72c0b49b-6635-462b-b7eb-4febff50d673" providerId="AD" clId="Web-{744A752F-D702-2ADF-C722-15AA166E4845}"/>
    <pc:docChg chg="modSld">
      <pc:chgData name="Angie  Fan" userId="S::307240117@stu.chino.k12.ca.us::72c0b49b-6635-462b-b7eb-4febff50d673" providerId="AD" clId="Web-{744A752F-D702-2ADF-C722-15AA166E4845}" dt="2024-11-12T18:08:21.193" v="580" actId="20577"/>
      <pc:docMkLst>
        <pc:docMk/>
      </pc:docMkLst>
      <pc:sldChg chg="modSp">
        <pc:chgData name="Angie  Fan" userId="S::307240117@stu.chino.k12.ca.us::72c0b49b-6635-462b-b7eb-4febff50d673" providerId="AD" clId="Web-{744A752F-D702-2ADF-C722-15AA166E4845}" dt="2024-11-12T17:23:29.475" v="410" actId="14100"/>
        <pc:sldMkLst>
          <pc:docMk/>
          <pc:sldMk cId="2931052439" sldId="257"/>
        </pc:sldMkLst>
        <pc:spChg chg="mod">
          <ac:chgData name="Angie  Fan" userId="S::307240117@stu.chino.k12.ca.us::72c0b49b-6635-462b-b7eb-4febff50d673" providerId="AD" clId="Web-{744A752F-D702-2ADF-C722-15AA166E4845}" dt="2024-11-12T16:47:54.855" v="20" actId="20577"/>
          <ac:spMkLst>
            <pc:docMk/>
            <pc:sldMk cId="2931052439" sldId="257"/>
            <ac:spMk id="2" creationId="{DBC222F1-7F74-F7CF-8B7A-37C38B0C23A5}"/>
          </ac:spMkLst>
        </pc:spChg>
        <pc:spChg chg="mod">
          <ac:chgData name="Angie  Fan" userId="S::307240117@stu.chino.k12.ca.us::72c0b49b-6635-462b-b7eb-4febff50d673" providerId="AD" clId="Web-{744A752F-D702-2ADF-C722-15AA166E4845}" dt="2024-11-12T17:23:29.475" v="410" actId="14100"/>
          <ac:spMkLst>
            <pc:docMk/>
            <pc:sldMk cId="2931052439" sldId="257"/>
            <ac:spMk id="12" creationId="{B1768CA1-962B-3506-1BB2-2E5D83C49754}"/>
          </ac:spMkLst>
        </pc:spChg>
      </pc:sldChg>
      <pc:sldChg chg="modSp">
        <pc:chgData name="Angie  Fan" userId="S::307240117@stu.chino.k12.ca.us::72c0b49b-6635-462b-b7eb-4febff50d673" providerId="AD" clId="Web-{744A752F-D702-2ADF-C722-15AA166E4845}" dt="2024-11-12T18:06:46.140" v="561" actId="20577"/>
        <pc:sldMkLst>
          <pc:docMk/>
          <pc:sldMk cId="3522036611" sldId="258"/>
        </pc:sldMkLst>
        <pc:spChg chg="mod">
          <ac:chgData name="Angie  Fan" userId="S::307240117@stu.chino.k12.ca.us::72c0b49b-6635-462b-b7eb-4febff50d673" providerId="AD" clId="Web-{744A752F-D702-2ADF-C722-15AA166E4845}" dt="2024-11-12T18:06:46.140" v="561" actId="20577"/>
          <ac:spMkLst>
            <pc:docMk/>
            <pc:sldMk cId="3522036611" sldId="258"/>
            <ac:spMk id="3" creationId="{60F4CCB4-F4E3-69E2-F489-069E20734EF2}"/>
          </ac:spMkLst>
        </pc:spChg>
      </pc:sldChg>
      <pc:sldChg chg="modSp">
        <pc:chgData name="Angie  Fan" userId="S::307240117@stu.chino.k12.ca.us::72c0b49b-6635-462b-b7eb-4febff50d673" providerId="AD" clId="Web-{744A752F-D702-2ADF-C722-15AA166E4845}" dt="2024-11-12T18:08:21.193" v="580" actId="20577"/>
        <pc:sldMkLst>
          <pc:docMk/>
          <pc:sldMk cId="2011151506" sldId="259"/>
        </pc:sldMkLst>
        <pc:spChg chg="mod">
          <ac:chgData name="Angie  Fan" userId="S::307240117@stu.chino.k12.ca.us::72c0b49b-6635-462b-b7eb-4febff50d673" providerId="AD" clId="Web-{744A752F-D702-2ADF-C722-15AA166E4845}" dt="2024-11-12T18:08:21.193" v="580" actId="20577"/>
          <ac:spMkLst>
            <pc:docMk/>
            <pc:sldMk cId="2011151506" sldId="259"/>
            <ac:spMk id="3" creationId="{1EFBD14C-0761-537F-B66C-8ADB8745BA09}"/>
          </ac:spMkLst>
        </pc:spChg>
      </pc:sldChg>
    </pc:docChg>
  </pc:docChgLst>
  <pc:docChgLst>
    <pc:chgData name="Angie  Fan" userId="S::307240117@stu.chino.k12.ca.us::72c0b49b-6635-462b-b7eb-4febff50d673" providerId="AD" clId="Web-{B48EA19E-9288-874B-6C17-F18287F2E889}"/>
    <pc:docChg chg="modSld">
      <pc:chgData name="Angie  Fan" userId="S::307240117@stu.chino.k12.ca.us::72c0b49b-6635-462b-b7eb-4febff50d673" providerId="AD" clId="Web-{B48EA19E-9288-874B-6C17-F18287F2E889}" dt="2024-11-14T18:24:34.029" v="6"/>
      <pc:docMkLst>
        <pc:docMk/>
      </pc:docMkLst>
      <pc:sldChg chg="addSp modSp mod setBg">
        <pc:chgData name="Angie  Fan" userId="S::307240117@stu.chino.k12.ca.us::72c0b49b-6635-462b-b7eb-4febff50d673" providerId="AD" clId="Web-{B48EA19E-9288-874B-6C17-F18287F2E889}" dt="2024-11-14T18:24:34.029" v="6"/>
        <pc:sldMkLst>
          <pc:docMk/>
          <pc:sldMk cId="2651351956" sldId="260"/>
        </pc:sldMkLst>
        <pc:spChg chg="mod">
          <ac:chgData name="Angie  Fan" userId="S::307240117@stu.chino.k12.ca.us::72c0b49b-6635-462b-b7eb-4febff50d673" providerId="AD" clId="Web-{B48EA19E-9288-874B-6C17-F18287F2E889}" dt="2024-11-14T18:24:34.029" v="6"/>
          <ac:spMkLst>
            <pc:docMk/>
            <pc:sldMk cId="2651351956" sldId="260"/>
            <ac:spMk id="2" creationId="{9F144614-382A-B93A-D31C-ECDE2F39B430}"/>
          </ac:spMkLst>
        </pc:spChg>
        <pc:spChg chg="mod">
          <ac:chgData name="Angie  Fan" userId="S::307240117@stu.chino.k12.ca.us::72c0b49b-6635-462b-b7eb-4febff50d673" providerId="AD" clId="Web-{B48EA19E-9288-874B-6C17-F18287F2E889}" dt="2024-11-14T18:24:34.029" v="6"/>
          <ac:spMkLst>
            <pc:docMk/>
            <pc:sldMk cId="2651351956" sldId="260"/>
            <ac:spMk id="3" creationId="{FCBB9509-CC24-5B08-586C-6EC12EA28D29}"/>
          </ac:spMkLst>
        </pc:spChg>
        <pc:spChg chg="add">
          <ac:chgData name="Angie  Fan" userId="S::307240117@stu.chino.k12.ca.us::72c0b49b-6635-462b-b7eb-4febff50d673" providerId="AD" clId="Web-{B48EA19E-9288-874B-6C17-F18287F2E889}" dt="2024-11-14T18:24:34.029" v="6"/>
          <ac:spMkLst>
            <pc:docMk/>
            <pc:sldMk cId="2651351956" sldId="260"/>
            <ac:spMk id="9" creationId="{04812C46-200A-4DEB-A05E-3ED6C68C2387}"/>
          </ac:spMkLst>
        </pc:spChg>
        <pc:spChg chg="add">
          <ac:chgData name="Angie  Fan" userId="S::307240117@stu.chino.k12.ca.us::72c0b49b-6635-462b-b7eb-4febff50d673" providerId="AD" clId="Web-{B48EA19E-9288-874B-6C17-F18287F2E889}" dt="2024-11-14T18:24:34.029" v="6"/>
          <ac:spMkLst>
            <pc:docMk/>
            <pc:sldMk cId="2651351956" sldId="260"/>
            <ac:spMk id="11" creationId="{D1EA859B-E555-4109-94F3-6700E046E008}"/>
          </ac:spMkLst>
        </pc:spChg>
        <pc:picChg chg="add mod ord">
          <ac:chgData name="Angie  Fan" userId="S::307240117@stu.chino.k12.ca.us::72c0b49b-6635-462b-b7eb-4febff50d673" providerId="AD" clId="Web-{B48EA19E-9288-874B-6C17-F18287F2E889}" dt="2024-11-14T18:24:34.029" v="6"/>
          <ac:picMkLst>
            <pc:docMk/>
            <pc:sldMk cId="2651351956" sldId="260"/>
            <ac:picMk id="4" creationId="{E067E92A-3AFB-A6ED-4A9E-AD9FBA090178}"/>
          </ac:picMkLst>
        </pc:picChg>
      </pc:sldChg>
    </pc:docChg>
  </pc:docChgLst>
  <pc:docChgLst>
    <pc:chgData name="Angie  Fan" userId="S::307240117@stu.chino.k12.ca.us::72c0b49b-6635-462b-b7eb-4febff50d673" providerId="AD" clId="Web-{D12536DB-2F29-9C69-11EF-5C3AB4915898}"/>
    <pc:docChg chg="delSld modSld">
      <pc:chgData name="Angie  Fan" userId="S::307240117@stu.chino.k12.ca.us::72c0b49b-6635-462b-b7eb-4febff50d673" providerId="AD" clId="Web-{D12536DB-2F29-9C69-11EF-5C3AB4915898}" dt="2024-11-13T17:41:08.834" v="358" actId="20577"/>
      <pc:docMkLst>
        <pc:docMk/>
      </pc:docMkLst>
      <pc:sldChg chg="del">
        <pc:chgData name="Angie  Fan" userId="S::307240117@stu.chino.k12.ca.us::72c0b49b-6635-462b-b7eb-4febff50d673" providerId="AD" clId="Web-{D12536DB-2F29-9C69-11EF-5C3AB4915898}" dt="2024-11-13T17:04:10.265" v="159"/>
        <pc:sldMkLst>
          <pc:docMk/>
          <pc:sldMk cId="109857222" sldId="256"/>
        </pc:sldMkLst>
      </pc:sldChg>
      <pc:sldChg chg="addSp delSp modSp mod setBg">
        <pc:chgData name="Angie  Fan" userId="S::307240117@stu.chino.k12.ca.us::72c0b49b-6635-462b-b7eb-4febff50d673" providerId="AD" clId="Web-{D12536DB-2F29-9C69-11EF-5C3AB4915898}" dt="2024-11-13T17:33:17.835" v="276"/>
        <pc:sldMkLst>
          <pc:docMk/>
          <pc:sldMk cId="2931052439" sldId="257"/>
        </pc:sldMkLst>
        <pc:spChg chg="mod">
          <ac:chgData name="Angie  Fan" userId="S::307240117@stu.chino.k12.ca.us::72c0b49b-6635-462b-b7eb-4febff50d673" providerId="AD" clId="Web-{D12536DB-2F29-9C69-11EF-5C3AB4915898}" dt="2024-11-13T17:33:17.835" v="276"/>
          <ac:spMkLst>
            <pc:docMk/>
            <pc:sldMk cId="2931052439" sldId="257"/>
            <ac:spMk id="2" creationId="{DBC222F1-7F74-F7CF-8B7A-37C38B0C23A5}"/>
          </ac:spMkLst>
        </pc:spChg>
        <pc:spChg chg="mod">
          <ac:chgData name="Angie  Fan" userId="S::307240117@stu.chino.k12.ca.us::72c0b49b-6635-462b-b7eb-4febff50d673" providerId="AD" clId="Web-{D12536DB-2F29-9C69-11EF-5C3AB4915898}" dt="2024-11-13T17:33:17.835" v="276"/>
          <ac:spMkLst>
            <pc:docMk/>
            <pc:sldMk cId="2931052439" sldId="257"/>
            <ac:spMk id="12" creationId="{B1768CA1-962B-3506-1BB2-2E5D83C49754}"/>
          </ac:spMkLst>
        </pc:spChg>
        <pc:spChg chg="add del">
          <ac:chgData name="Angie  Fan" userId="S::307240117@stu.chino.k12.ca.us::72c0b49b-6635-462b-b7eb-4febff50d673" providerId="AD" clId="Web-{D12536DB-2F29-9C69-11EF-5C3AB4915898}" dt="2024-11-13T17:28:44.764" v="260"/>
          <ac:spMkLst>
            <pc:docMk/>
            <pc:sldMk cId="2931052439" sldId="257"/>
            <ac:spMk id="17" creationId="{99192C51-B764-4A9B-9587-5EF8B628B8D9}"/>
          </ac:spMkLst>
        </pc:spChg>
        <pc:spChg chg="add del">
          <ac:chgData name="Angie  Fan" userId="S::307240117@stu.chino.k12.ca.us::72c0b49b-6635-462b-b7eb-4febff50d673" providerId="AD" clId="Web-{D12536DB-2F29-9C69-11EF-5C3AB4915898}" dt="2024-11-13T17:28:44.748" v="259"/>
          <ac:spMkLst>
            <pc:docMk/>
            <pc:sldMk cId="2931052439" sldId="257"/>
            <ac:spMk id="22" creationId="{D009D6D5-DAC2-4A8B-A17A-E206B9012D09}"/>
          </ac:spMkLst>
        </pc:spChg>
        <pc:spChg chg="add del">
          <ac:chgData name="Angie  Fan" userId="S::307240117@stu.chino.k12.ca.us::72c0b49b-6635-462b-b7eb-4febff50d673" providerId="AD" clId="Web-{D12536DB-2F29-9C69-11EF-5C3AB4915898}" dt="2024-11-13T17:33:17.835" v="276"/>
          <ac:spMkLst>
            <pc:docMk/>
            <pc:sldMk cId="2931052439" sldId="257"/>
            <ac:spMk id="24" creationId="{D1D34770-47A8-402C-AF23-2B653F2D88C1}"/>
          </ac:spMkLst>
        </pc:spChg>
        <pc:spChg chg="add">
          <ac:chgData name="Angie  Fan" userId="S::307240117@stu.chino.k12.ca.us::72c0b49b-6635-462b-b7eb-4febff50d673" providerId="AD" clId="Web-{D12536DB-2F29-9C69-11EF-5C3AB4915898}" dt="2024-11-13T17:33:17.835" v="276"/>
          <ac:spMkLst>
            <pc:docMk/>
            <pc:sldMk cId="2931052439" sldId="257"/>
            <ac:spMk id="29" creationId="{04812C46-200A-4DEB-A05E-3ED6C68C2387}"/>
          </ac:spMkLst>
        </pc:spChg>
        <pc:spChg chg="add">
          <ac:chgData name="Angie  Fan" userId="S::307240117@stu.chino.k12.ca.us::72c0b49b-6635-462b-b7eb-4febff50d673" providerId="AD" clId="Web-{D12536DB-2F29-9C69-11EF-5C3AB4915898}" dt="2024-11-13T17:33:17.835" v="276"/>
          <ac:spMkLst>
            <pc:docMk/>
            <pc:sldMk cId="2931052439" sldId="257"/>
            <ac:spMk id="31" creationId="{D1EA859B-E555-4109-94F3-6700E046E008}"/>
          </ac:spMkLst>
        </pc:spChg>
        <pc:picChg chg="add mod">
          <ac:chgData name="Angie  Fan" userId="S::307240117@stu.chino.k12.ca.us::72c0b49b-6635-462b-b7eb-4febff50d673" providerId="AD" clId="Web-{D12536DB-2F29-9C69-11EF-5C3AB4915898}" dt="2024-11-13T17:31:34.957" v="271" actId="1076"/>
          <ac:picMkLst>
            <pc:docMk/>
            <pc:sldMk cId="2931052439" sldId="257"/>
            <ac:picMk id="4" creationId="{BF129DD6-3F74-1618-A2D1-388ACE35456C}"/>
          </ac:picMkLst>
        </pc:picChg>
        <pc:picChg chg="add mod ord">
          <ac:chgData name="Angie  Fan" userId="S::307240117@stu.chino.k12.ca.us::72c0b49b-6635-462b-b7eb-4febff50d673" providerId="AD" clId="Web-{D12536DB-2F29-9C69-11EF-5C3AB4915898}" dt="2024-11-13T17:33:17.835" v="276"/>
          <ac:picMkLst>
            <pc:docMk/>
            <pc:sldMk cId="2931052439" sldId="257"/>
            <ac:picMk id="5" creationId="{65B5DE32-177B-5A95-B9DF-AA4316ECCFEA}"/>
          </ac:picMkLst>
        </pc:picChg>
      </pc:sldChg>
      <pc:sldChg chg="addSp modSp mod setBg">
        <pc:chgData name="Angie  Fan" userId="S::307240117@stu.chino.k12.ca.us::72c0b49b-6635-462b-b7eb-4febff50d673" providerId="AD" clId="Web-{D12536DB-2F29-9C69-11EF-5C3AB4915898}" dt="2024-11-13T17:28:05.950" v="253"/>
        <pc:sldMkLst>
          <pc:docMk/>
          <pc:sldMk cId="3522036611" sldId="258"/>
        </pc:sldMkLst>
        <pc:spChg chg="mod">
          <ac:chgData name="Angie  Fan" userId="S::307240117@stu.chino.k12.ca.us::72c0b49b-6635-462b-b7eb-4febff50d673" providerId="AD" clId="Web-{D12536DB-2F29-9C69-11EF-5C3AB4915898}" dt="2024-11-13T17:28:05.950" v="253"/>
          <ac:spMkLst>
            <pc:docMk/>
            <pc:sldMk cId="3522036611" sldId="258"/>
            <ac:spMk id="2" creationId="{962093DD-9F35-8891-A081-97AB1EC02FFD}"/>
          </ac:spMkLst>
        </pc:spChg>
        <pc:spChg chg="mod">
          <ac:chgData name="Angie  Fan" userId="S::307240117@stu.chino.k12.ca.us::72c0b49b-6635-462b-b7eb-4febff50d673" providerId="AD" clId="Web-{D12536DB-2F29-9C69-11EF-5C3AB4915898}" dt="2024-11-13T17:28:05.950" v="253"/>
          <ac:spMkLst>
            <pc:docMk/>
            <pc:sldMk cId="3522036611" sldId="258"/>
            <ac:spMk id="3" creationId="{60F4CCB4-F4E3-69E2-F489-069E20734EF2}"/>
          </ac:spMkLst>
        </pc:spChg>
        <pc:spChg chg="add">
          <ac:chgData name="Angie  Fan" userId="S::307240117@stu.chino.k12.ca.us::72c0b49b-6635-462b-b7eb-4febff50d673" providerId="AD" clId="Web-{D12536DB-2F29-9C69-11EF-5C3AB4915898}" dt="2024-11-13T17:28:05.950" v="253"/>
          <ac:spMkLst>
            <pc:docMk/>
            <pc:sldMk cId="3522036611" sldId="258"/>
            <ac:spMk id="9" creationId="{04812C46-200A-4DEB-A05E-3ED6C68C2387}"/>
          </ac:spMkLst>
        </pc:spChg>
        <pc:spChg chg="add">
          <ac:chgData name="Angie  Fan" userId="S::307240117@stu.chino.k12.ca.us::72c0b49b-6635-462b-b7eb-4febff50d673" providerId="AD" clId="Web-{D12536DB-2F29-9C69-11EF-5C3AB4915898}" dt="2024-11-13T17:28:05.950" v="253"/>
          <ac:spMkLst>
            <pc:docMk/>
            <pc:sldMk cId="3522036611" sldId="258"/>
            <ac:spMk id="11" creationId="{D1EA859B-E555-4109-94F3-6700E046E008}"/>
          </ac:spMkLst>
        </pc:spChg>
        <pc:picChg chg="add mod ord">
          <ac:chgData name="Angie  Fan" userId="S::307240117@stu.chino.k12.ca.us::72c0b49b-6635-462b-b7eb-4febff50d673" providerId="AD" clId="Web-{D12536DB-2F29-9C69-11EF-5C3AB4915898}" dt="2024-11-13T17:28:05.950" v="253"/>
          <ac:picMkLst>
            <pc:docMk/>
            <pc:sldMk cId="3522036611" sldId="258"/>
            <ac:picMk id="4" creationId="{8A34FAA4-0CE1-8200-5854-23FC4EAC3F89}"/>
          </ac:picMkLst>
        </pc:picChg>
      </pc:sldChg>
      <pc:sldChg chg="addSp delSp modSp mod setBg">
        <pc:chgData name="Angie  Fan" userId="S::307240117@stu.chino.k12.ca.us::72c0b49b-6635-462b-b7eb-4febff50d673" providerId="AD" clId="Web-{D12536DB-2F29-9C69-11EF-5C3AB4915898}" dt="2024-11-13T17:39:18.472" v="339"/>
        <pc:sldMkLst>
          <pc:docMk/>
          <pc:sldMk cId="2011151506" sldId="259"/>
        </pc:sldMkLst>
        <pc:spChg chg="mod">
          <ac:chgData name="Angie  Fan" userId="S::307240117@stu.chino.k12.ca.us::72c0b49b-6635-462b-b7eb-4febff50d673" providerId="AD" clId="Web-{D12536DB-2F29-9C69-11EF-5C3AB4915898}" dt="2024-11-13T17:27:57.028" v="252"/>
          <ac:spMkLst>
            <pc:docMk/>
            <pc:sldMk cId="2011151506" sldId="259"/>
            <ac:spMk id="2" creationId="{CF64A1E9-EA42-1177-23D5-C0F3F37D4F29}"/>
          </ac:spMkLst>
        </pc:spChg>
        <pc:spChg chg="mod">
          <ac:chgData name="Angie  Fan" userId="S::307240117@stu.chino.k12.ca.us::72c0b49b-6635-462b-b7eb-4febff50d673" providerId="AD" clId="Web-{D12536DB-2F29-9C69-11EF-5C3AB4915898}" dt="2024-11-13T17:39:18.472" v="339"/>
          <ac:spMkLst>
            <pc:docMk/>
            <pc:sldMk cId="2011151506" sldId="259"/>
            <ac:spMk id="3" creationId="{1EFBD14C-0761-537F-B66C-8ADB8745BA09}"/>
          </ac:spMkLst>
        </pc:spChg>
        <pc:spChg chg="add del">
          <ac:chgData name="Angie  Fan" userId="S::307240117@stu.chino.k12.ca.us::72c0b49b-6635-462b-b7eb-4febff50d673" providerId="AD" clId="Web-{D12536DB-2F29-9C69-11EF-5C3AB4915898}" dt="2024-11-13T17:39:18.472" v="339"/>
          <ac:spMkLst>
            <pc:docMk/>
            <pc:sldMk cId="2011151506" sldId="259"/>
            <ac:spMk id="10" creationId="{04812C46-200A-4DEB-A05E-3ED6C68C2387}"/>
          </ac:spMkLst>
        </pc:spChg>
        <pc:spChg chg="add del">
          <ac:chgData name="Angie  Fan" userId="S::307240117@stu.chino.k12.ca.us::72c0b49b-6635-462b-b7eb-4febff50d673" providerId="AD" clId="Web-{D12536DB-2F29-9C69-11EF-5C3AB4915898}" dt="2024-11-13T17:39:18.472" v="339"/>
          <ac:spMkLst>
            <pc:docMk/>
            <pc:sldMk cId="2011151506" sldId="259"/>
            <ac:spMk id="12" creationId="{D1EA859B-E555-4109-94F3-6700E046E008}"/>
          </ac:spMkLst>
        </pc:spChg>
        <pc:spChg chg="add">
          <ac:chgData name="Angie  Fan" userId="S::307240117@stu.chino.k12.ca.us::72c0b49b-6635-462b-b7eb-4febff50d673" providerId="AD" clId="Web-{D12536DB-2F29-9C69-11EF-5C3AB4915898}" dt="2024-11-13T17:39:18.472" v="339"/>
          <ac:spMkLst>
            <pc:docMk/>
            <pc:sldMk cId="2011151506" sldId="259"/>
            <ac:spMk id="17" creationId="{04812C46-200A-4DEB-A05E-3ED6C68C2387}"/>
          </ac:spMkLst>
        </pc:spChg>
        <pc:spChg chg="add">
          <ac:chgData name="Angie  Fan" userId="S::307240117@stu.chino.k12.ca.us::72c0b49b-6635-462b-b7eb-4febff50d673" providerId="AD" clId="Web-{D12536DB-2F29-9C69-11EF-5C3AB4915898}" dt="2024-11-13T17:39:18.472" v="339"/>
          <ac:spMkLst>
            <pc:docMk/>
            <pc:sldMk cId="2011151506" sldId="259"/>
            <ac:spMk id="19" creationId="{D1EA859B-E555-4109-94F3-6700E046E008}"/>
          </ac:spMkLst>
        </pc:spChg>
        <pc:picChg chg="add mod">
          <ac:chgData name="Angie  Fan" userId="S::307240117@stu.chino.k12.ca.us::72c0b49b-6635-462b-b7eb-4febff50d673" providerId="AD" clId="Web-{D12536DB-2F29-9C69-11EF-5C3AB4915898}" dt="2024-11-13T17:27:06.933" v="248" actId="1076"/>
          <ac:picMkLst>
            <pc:docMk/>
            <pc:sldMk cId="2011151506" sldId="259"/>
            <ac:picMk id="4" creationId="{672EE7EB-3158-7B07-F6F5-AF93732B06D5}"/>
          </ac:picMkLst>
        </pc:picChg>
        <pc:picChg chg="add del mod ord">
          <ac:chgData name="Angie  Fan" userId="S::307240117@stu.chino.k12.ca.us::72c0b49b-6635-462b-b7eb-4febff50d673" providerId="AD" clId="Web-{D12536DB-2F29-9C69-11EF-5C3AB4915898}" dt="2024-11-13T17:37:14.686" v="334"/>
          <ac:picMkLst>
            <pc:docMk/>
            <pc:sldMk cId="2011151506" sldId="259"/>
            <ac:picMk id="5" creationId="{FC28FF49-5D4C-AB80-CC8F-A062B84ED09F}"/>
          </ac:picMkLst>
        </pc:picChg>
        <pc:picChg chg="add mod ord">
          <ac:chgData name="Angie  Fan" userId="S::307240117@stu.chino.k12.ca.us::72c0b49b-6635-462b-b7eb-4febff50d673" providerId="AD" clId="Web-{D12536DB-2F29-9C69-11EF-5C3AB4915898}" dt="2024-11-13T17:39:18.472" v="339"/>
          <ac:picMkLst>
            <pc:docMk/>
            <pc:sldMk cId="2011151506" sldId="259"/>
            <ac:picMk id="6" creationId="{7966EF71-3D7D-F83D-8BA6-A09E42B36D12}"/>
          </ac:picMkLst>
        </pc:picChg>
      </pc:sldChg>
      <pc:sldChg chg="modSp">
        <pc:chgData name="Angie  Fan" userId="S::307240117@stu.chino.k12.ca.us::72c0b49b-6635-462b-b7eb-4febff50d673" providerId="AD" clId="Web-{D12536DB-2F29-9C69-11EF-5C3AB4915898}" dt="2024-11-13T17:41:08.834" v="358" actId="20577"/>
        <pc:sldMkLst>
          <pc:docMk/>
          <pc:sldMk cId="2651351956" sldId="260"/>
        </pc:sldMkLst>
        <pc:spChg chg="mod">
          <ac:chgData name="Angie  Fan" userId="S::307240117@stu.chino.k12.ca.us::72c0b49b-6635-462b-b7eb-4febff50d673" providerId="AD" clId="Web-{D12536DB-2F29-9C69-11EF-5C3AB4915898}" dt="2024-11-13T17:41:08.834" v="358" actId="20577"/>
          <ac:spMkLst>
            <pc:docMk/>
            <pc:sldMk cId="2651351956" sldId="260"/>
            <ac:spMk id="3" creationId="{FCBB9509-CC24-5B08-586C-6EC12EA28D29}"/>
          </ac:spMkLst>
        </pc:spChg>
      </pc:sldChg>
    </pc:docChg>
  </pc:docChgLst>
  <pc:docChgLst>
    <pc:chgData name="Angie  Fan" userId="S::307240117@stu.chino.k12.ca.us::72c0b49b-6635-462b-b7eb-4febff50d673" providerId="AD" clId="Web-{94A9FAF4-3104-F89A-44F9-58A40495D1BC}"/>
    <pc:docChg chg="addSld delSld modSld sldOrd addMainMaster delMainMaster">
      <pc:chgData name="Angie  Fan" userId="S::307240117@stu.chino.k12.ca.us::72c0b49b-6635-462b-b7eb-4febff50d673" providerId="AD" clId="Web-{94A9FAF4-3104-F89A-44F9-58A40495D1BC}" dt="2024-11-15T18:19:28.407" v="145"/>
      <pc:docMkLst>
        <pc:docMk/>
      </pc:docMkLst>
      <pc:sldChg chg="addSp delSp modSp mod ord modClrScheme delDesignElem chgLayout">
        <pc:chgData name="Angie  Fan" userId="S::307240117@stu.chino.k12.ca.us::72c0b49b-6635-462b-b7eb-4febff50d673" providerId="AD" clId="Web-{94A9FAF4-3104-F89A-44F9-58A40495D1BC}" dt="2024-11-15T18:13:40.181" v="91" actId="20577"/>
        <pc:sldMkLst>
          <pc:docMk/>
          <pc:sldMk cId="2931052439" sldId="257"/>
        </pc:sldMkLst>
        <pc:spChg chg="mod ord">
          <ac:chgData name="Angie  Fan" userId="S::307240117@stu.chino.k12.ca.us::72c0b49b-6635-462b-b7eb-4febff50d673" providerId="AD" clId="Web-{94A9FAF4-3104-F89A-44F9-58A40495D1BC}" dt="2024-11-15T16:42:19.114" v="36"/>
          <ac:spMkLst>
            <pc:docMk/>
            <pc:sldMk cId="2931052439" sldId="257"/>
            <ac:spMk id="2" creationId="{DBC222F1-7F74-F7CF-8B7A-37C38B0C23A5}"/>
          </ac:spMkLst>
        </pc:spChg>
        <pc:spChg chg="add mod">
          <ac:chgData name="Angie  Fan" userId="S::307240117@stu.chino.k12.ca.us::72c0b49b-6635-462b-b7eb-4febff50d673" providerId="AD" clId="Web-{94A9FAF4-3104-F89A-44F9-58A40495D1BC}" dt="2024-11-15T18:13:40.181" v="91" actId="20577"/>
          <ac:spMkLst>
            <pc:docMk/>
            <pc:sldMk cId="2931052439" sldId="257"/>
            <ac:spMk id="5" creationId="{7CFDBAC9-DD48-1063-DC96-F8FE226E7240}"/>
          </ac:spMkLst>
        </pc:spChg>
        <pc:spChg chg="mod ord">
          <ac:chgData name="Angie  Fan" userId="S::307240117@stu.chino.k12.ca.us::72c0b49b-6635-462b-b7eb-4febff50d673" providerId="AD" clId="Web-{94A9FAF4-3104-F89A-44F9-58A40495D1BC}" dt="2024-11-15T16:42:19.114" v="36"/>
          <ac:spMkLst>
            <pc:docMk/>
            <pc:sldMk cId="2931052439" sldId="257"/>
            <ac:spMk id="12" creationId="{B1768CA1-962B-3506-1BB2-2E5D83C49754}"/>
          </ac:spMkLst>
        </pc:spChg>
        <pc:spChg chg="del">
          <ac:chgData name="Angie  Fan" userId="S::307240117@stu.chino.k12.ca.us::72c0b49b-6635-462b-b7eb-4febff50d673" providerId="AD" clId="Web-{94A9FAF4-3104-F89A-44F9-58A40495D1BC}" dt="2024-11-15T16:39:20.060" v="0"/>
          <ac:spMkLst>
            <pc:docMk/>
            <pc:sldMk cId="2931052439" sldId="257"/>
            <ac:spMk id="29" creationId="{04812C46-200A-4DEB-A05E-3ED6C68C2387}"/>
          </ac:spMkLst>
        </pc:spChg>
        <pc:spChg chg="del">
          <ac:chgData name="Angie  Fan" userId="S::307240117@stu.chino.k12.ca.us::72c0b49b-6635-462b-b7eb-4febff50d673" providerId="AD" clId="Web-{94A9FAF4-3104-F89A-44F9-58A40495D1BC}" dt="2024-11-15T16:39:20.060" v="0"/>
          <ac:spMkLst>
            <pc:docMk/>
            <pc:sldMk cId="2931052439" sldId="257"/>
            <ac:spMk id="31" creationId="{D1EA859B-E555-4109-94F3-6700E046E008}"/>
          </ac:spMkLst>
        </pc:spChg>
        <pc:picChg chg="add mod">
          <ac:chgData name="Angie  Fan" userId="S::307240117@stu.chino.k12.ca.us::72c0b49b-6635-462b-b7eb-4febff50d673" providerId="AD" clId="Web-{94A9FAF4-3104-F89A-44F9-58A40495D1BC}" dt="2024-11-15T18:13:31.290" v="79" actId="1076"/>
          <ac:picMkLst>
            <pc:docMk/>
            <pc:sldMk cId="2931052439" sldId="257"/>
            <ac:picMk id="3" creationId="{B7D4C9F0-3D7B-9CF2-CFA1-A29BA2851A1D}"/>
          </ac:picMkLst>
        </pc:picChg>
        <pc:picChg chg="del mod">
          <ac:chgData name="Angie  Fan" userId="S::307240117@stu.chino.k12.ca.us::72c0b49b-6635-462b-b7eb-4febff50d673" providerId="AD" clId="Web-{94A9FAF4-3104-F89A-44F9-58A40495D1BC}" dt="2024-11-15T17:04:13.541" v="37"/>
          <ac:picMkLst>
            <pc:docMk/>
            <pc:sldMk cId="2931052439" sldId="257"/>
            <ac:picMk id="5" creationId="{65B5DE32-177B-5A95-B9DF-AA4316ECCFEA}"/>
          </ac:picMkLst>
        </pc:picChg>
      </pc:sldChg>
      <pc:sldChg chg="addSp delSp modSp mod modClrScheme delDesignElem chgLayout">
        <pc:chgData name="Angie  Fan" userId="S::307240117@stu.chino.k12.ca.us::72c0b49b-6635-462b-b7eb-4febff50d673" providerId="AD" clId="Web-{94A9FAF4-3104-F89A-44F9-58A40495D1BC}" dt="2024-11-15T18:18:42.094" v="144" actId="1076"/>
        <pc:sldMkLst>
          <pc:docMk/>
          <pc:sldMk cId="3522036611" sldId="258"/>
        </pc:sldMkLst>
        <pc:spChg chg="mod ord">
          <ac:chgData name="Angie  Fan" userId="S::307240117@stu.chino.k12.ca.us::72c0b49b-6635-462b-b7eb-4febff50d673" providerId="AD" clId="Web-{94A9FAF4-3104-F89A-44F9-58A40495D1BC}" dt="2024-11-15T16:42:19.114" v="36"/>
          <ac:spMkLst>
            <pc:docMk/>
            <pc:sldMk cId="3522036611" sldId="258"/>
            <ac:spMk id="2" creationId="{962093DD-9F35-8891-A081-97AB1EC02FFD}"/>
          </ac:spMkLst>
        </pc:spChg>
        <pc:spChg chg="mod ord">
          <ac:chgData name="Angie  Fan" userId="S::307240117@stu.chino.k12.ca.us::72c0b49b-6635-462b-b7eb-4febff50d673" providerId="AD" clId="Web-{94A9FAF4-3104-F89A-44F9-58A40495D1BC}" dt="2024-11-15T17:05:26.232" v="52" actId="20577"/>
          <ac:spMkLst>
            <pc:docMk/>
            <pc:sldMk cId="3522036611" sldId="258"/>
            <ac:spMk id="3" creationId="{60F4CCB4-F4E3-69E2-F489-069E20734EF2}"/>
          </ac:spMkLst>
        </pc:spChg>
        <pc:spChg chg="add mod">
          <ac:chgData name="Angie  Fan" userId="S::307240117@stu.chino.k12.ca.us::72c0b49b-6635-462b-b7eb-4febff50d673" providerId="AD" clId="Web-{94A9FAF4-3104-F89A-44F9-58A40495D1BC}" dt="2024-11-15T18:18:23.734" v="138"/>
          <ac:spMkLst>
            <pc:docMk/>
            <pc:sldMk cId="3522036611" sldId="258"/>
            <ac:spMk id="6" creationId="{C877DF05-B704-0C7F-5FF4-4A077B1539CA}"/>
          </ac:spMkLst>
        </pc:spChg>
        <pc:spChg chg="del">
          <ac:chgData name="Angie  Fan" userId="S::307240117@stu.chino.k12.ca.us::72c0b49b-6635-462b-b7eb-4febff50d673" providerId="AD" clId="Web-{94A9FAF4-3104-F89A-44F9-58A40495D1BC}" dt="2024-11-15T16:39:20.060" v="0"/>
          <ac:spMkLst>
            <pc:docMk/>
            <pc:sldMk cId="3522036611" sldId="258"/>
            <ac:spMk id="9" creationId="{04812C46-200A-4DEB-A05E-3ED6C68C2387}"/>
          </ac:spMkLst>
        </pc:spChg>
        <pc:spChg chg="del">
          <ac:chgData name="Angie  Fan" userId="S::307240117@stu.chino.k12.ca.us::72c0b49b-6635-462b-b7eb-4febff50d673" providerId="AD" clId="Web-{94A9FAF4-3104-F89A-44F9-58A40495D1BC}" dt="2024-11-15T16:39:20.060" v="0"/>
          <ac:spMkLst>
            <pc:docMk/>
            <pc:sldMk cId="3522036611" sldId="258"/>
            <ac:spMk id="11" creationId="{D1EA859B-E555-4109-94F3-6700E046E008}"/>
          </ac:spMkLst>
        </pc:spChg>
        <pc:picChg chg="mod">
          <ac:chgData name="Angie  Fan" userId="S::307240117@stu.chino.k12.ca.us::72c0b49b-6635-462b-b7eb-4febff50d673" providerId="AD" clId="Web-{94A9FAF4-3104-F89A-44F9-58A40495D1BC}" dt="2024-11-15T18:17:28.483" v="134" actId="1076"/>
          <ac:picMkLst>
            <pc:docMk/>
            <pc:sldMk cId="3522036611" sldId="258"/>
            <ac:picMk id="4" creationId="{8A34FAA4-0CE1-8200-5854-23FC4EAC3F89}"/>
          </ac:picMkLst>
        </pc:picChg>
        <pc:picChg chg="add mod">
          <ac:chgData name="Angie  Fan" userId="S::307240117@stu.chino.k12.ca.us::72c0b49b-6635-462b-b7eb-4febff50d673" providerId="AD" clId="Web-{94A9FAF4-3104-F89A-44F9-58A40495D1BC}" dt="2024-11-15T18:18:42.094" v="144" actId="1076"/>
          <ac:picMkLst>
            <pc:docMk/>
            <pc:sldMk cId="3522036611" sldId="258"/>
            <ac:picMk id="5" creationId="{C8F5F783-81AC-78F9-B33F-891423816EEF}"/>
          </ac:picMkLst>
        </pc:picChg>
        <pc:picChg chg="add mod">
          <ac:chgData name="Angie  Fan" userId="S::307240117@stu.chino.k12.ca.us::72c0b49b-6635-462b-b7eb-4febff50d673" providerId="AD" clId="Web-{94A9FAF4-3104-F89A-44F9-58A40495D1BC}" dt="2024-11-15T18:18:35.250" v="141" actId="1076"/>
          <ac:picMkLst>
            <pc:docMk/>
            <pc:sldMk cId="3522036611" sldId="258"/>
            <ac:picMk id="8" creationId="{E3BC985F-C387-1586-97BD-D2966E18828D}"/>
          </ac:picMkLst>
        </pc:picChg>
      </pc:sldChg>
      <pc:sldChg chg="addSp delSp modSp mod setBg modClrScheme delDesignElem chgLayout">
        <pc:chgData name="Angie  Fan" userId="S::307240117@stu.chino.k12.ca.us::72c0b49b-6635-462b-b7eb-4febff50d673" providerId="AD" clId="Web-{94A9FAF4-3104-F89A-44F9-58A40495D1BC}" dt="2024-11-15T18:19:28.407" v="145"/>
        <pc:sldMkLst>
          <pc:docMk/>
          <pc:sldMk cId="2011151506" sldId="259"/>
        </pc:sldMkLst>
        <pc:spChg chg="mod ord">
          <ac:chgData name="Angie  Fan" userId="S::307240117@stu.chino.k12.ca.us::72c0b49b-6635-462b-b7eb-4febff50d673" providerId="AD" clId="Web-{94A9FAF4-3104-F89A-44F9-58A40495D1BC}" dt="2024-11-15T18:19:28.407" v="145"/>
          <ac:spMkLst>
            <pc:docMk/>
            <pc:sldMk cId="2011151506" sldId="259"/>
            <ac:spMk id="2" creationId="{CF64A1E9-EA42-1177-23D5-C0F3F37D4F29}"/>
          </ac:spMkLst>
        </pc:spChg>
        <pc:spChg chg="mod ord">
          <ac:chgData name="Angie  Fan" userId="S::307240117@stu.chino.k12.ca.us::72c0b49b-6635-462b-b7eb-4febff50d673" providerId="AD" clId="Web-{94A9FAF4-3104-F89A-44F9-58A40495D1BC}" dt="2024-11-15T18:19:28.407" v="145"/>
          <ac:spMkLst>
            <pc:docMk/>
            <pc:sldMk cId="2011151506" sldId="259"/>
            <ac:spMk id="3" creationId="{1EFBD14C-0761-537F-B66C-8ADB8745BA09}"/>
          </ac:spMkLst>
        </pc:spChg>
        <pc:spChg chg="add mod">
          <ac:chgData name="Angie  Fan" userId="S::307240117@stu.chino.k12.ca.us::72c0b49b-6635-462b-b7eb-4febff50d673" providerId="AD" clId="Web-{94A9FAF4-3104-F89A-44F9-58A40495D1BC}" dt="2024-11-15T18:19:28.407" v="145"/>
          <ac:spMkLst>
            <pc:docMk/>
            <pc:sldMk cId="2011151506" sldId="259"/>
            <ac:spMk id="11" creationId="{85E4E6B4-5765-6BF3-2BB9-2D3EA4E2E61C}"/>
          </ac:spMkLst>
        </pc:spChg>
        <pc:spChg chg="add mod">
          <ac:chgData name="Angie  Fan" userId="S::307240117@stu.chino.k12.ca.us::72c0b49b-6635-462b-b7eb-4febff50d673" providerId="AD" clId="Web-{94A9FAF4-3104-F89A-44F9-58A40495D1BC}" dt="2024-11-15T18:19:28.407" v="145"/>
          <ac:spMkLst>
            <pc:docMk/>
            <pc:sldMk cId="2011151506" sldId="259"/>
            <ac:spMk id="13" creationId="{F6C9972E-A6B8-DFC0-B019-BDA87F056B18}"/>
          </ac:spMkLst>
        </pc:spChg>
        <pc:spChg chg="add mod">
          <ac:chgData name="Angie  Fan" userId="S::307240117@stu.chino.k12.ca.us::72c0b49b-6635-462b-b7eb-4febff50d673" providerId="AD" clId="Web-{94A9FAF4-3104-F89A-44F9-58A40495D1BC}" dt="2024-11-15T18:19:28.407" v="145"/>
          <ac:spMkLst>
            <pc:docMk/>
            <pc:sldMk cId="2011151506" sldId="259"/>
            <ac:spMk id="15" creationId="{700DDE04-1535-0B79-5FC4-BC8103B80FED}"/>
          </ac:spMkLst>
        </pc:spChg>
        <pc:spChg chg="del">
          <ac:chgData name="Angie  Fan" userId="S::307240117@stu.chino.k12.ca.us::72c0b49b-6635-462b-b7eb-4febff50d673" providerId="AD" clId="Web-{94A9FAF4-3104-F89A-44F9-58A40495D1BC}" dt="2024-11-15T16:39:20.060" v="0"/>
          <ac:spMkLst>
            <pc:docMk/>
            <pc:sldMk cId="2011151506" sldId="259"/>
            <ac:spMk id="17" creationId="{04812C46-200A-4DEB-A05E-3ED6C68C2387}"/>
          </ac:spMkLst>
        </pc:spChg>
        <pc:spChg chg="del">
          <ac:chgData name="Angie  Fan" userId="S::307240117@stu.chino.k12.ca.us::72c0b49b-6635-462b-b7eb-4febff50d673" providerId="AD" clId="Web-{94A9FAF4-3104-F89A-44F9-58A40495D1BC}" dt="2024-11-15T16:39:20.060" v="0"/>
          <ac:spMkLst>
            <pc:docMk/>
            <pc:sldMk cId="2011151506" sldId="259"/>
            <ac:spMk id="19" creationId="{D1EA859B-E555-4109-94F3-6700E046E008}"/>
          </ac:spMkLst>
        </pc:spChg>
        <pc:picChg chg="mod ord">
          <ac:chgData name="Angie  Fan" userId="S::307240117@stu.chino.k12.ca.us::72c0b49b-6635-462b-b7eb-4febff50d673" providerId="AD" clId="Web-{94A9FAF4-3104-F89A-44F9-58A40495D1BC}" dt="2024-11-15T18:19:28.407" v="145"/>
          <ac:picMkLst>
            <pc:docMk/>
            <pc:sldMk cId="2011151506" sldId="259"/>
            <ac:picMk id="6" creationId="{7966EF71-3D7D-F83D-8BA6-A09E42B36D12}"/>
          </ac:picMkLst>
        </pc:picChg>
      </pc:sldChg>
      <pc:sldChg chg="delSp modSp mod modClrScheme delDesignElem chgLayout">
        <pc:chgData name="Angie  Fan" userId="S::307240117@stu.chino.k12.ca.us::72c0b49b-6635-462b-b7eb-4febff50d673" providerId="AD" clId="Web-{94A9FAF4-3104-F89A-44F9-58A40495D1BC}" dt="2024-11-15T18:16:01.356" v="125" actId="20577"/>
        <pc:sldMkLst>
          <pc:docMk/>
          <pc:sldMk cId="2651351956" sldId="260"/>
        </pc:sldMkLst>
        <pc:spChg chg="mod ord">
          <ac:chgData name="Angie  Fan" userId="S::307240117@stu.chino.k12.ca.us::72c0b49b-6635-462b-b7eb-4febff50d673" providerId="AD" clId="Web-{94A9FAF4-3104-F89A-44F9-58A40495D1BC}" dt="2024-11-15T18:08:19.143" v="57" actId="1076"/>
          <ac:spMkLst>
            <pc:docMk/>
            <pc:sldMk cId="2651351956" sldId="260"/>
            <ac:spMk id="2" creationId="{9F144614-382A-B93A-D31C-ECDE2F39B430}"/>
          </ac:spMkLst>
        </pc:spChg>
        <pc:spChg chg="mod ord">
          <ac:chgData name="Angie  Fan" userId="S::307240117@stu.chino.k12.ca.us::72c0b49b-6635-462b-b7eb-4febff50d673" providerId="AD" clId="Web-{94A9FAF4-3104-F89A-44F9-58A40495D1BC}" dt="2024-11-15T18:16:01.356" v="125" actId="20577"/>
          <ac:spMkLst>
            <pc:docMk/>
            <pc:sldMk cId="2651351956" sldId="260"/>
            <ac:spMk id="3" creationId="{FCBB9509-CC24-5B08-586C-6EC12EA28D29}"/>
          </ac:spMkLst>
        </pc:spChg>
        <pc:spChg chg="del">
          <ac:chgData name="Angie  Fan" userId="S::307240117@stu.chino.k12.ca.us::72c0b49b-6635-462b-b7eb-4febff50d673" providerId="AD" clId="Web-{94A9FAF4-3104-F89A-44F9-58A40495D1BC}" dt="2024-11-15T16:39:20.060" v="0"/>
          <ac:spMkLst>
            <pc:docMk/>
            <pc:sldMk cId="2651351956" sldId="260"/>
            <ac:spMk id="9" creationId="{04812C46-200A-4DEB-A05E-3ED6C68C2387}"/>
          </ac:spMkLst>
        </pc:spChg>
        <pc:spChg chg="del">
          <ac:chgData name="Angie  Fan" userId="S::307240117@stu.chino.k12.ca.us::72c0b49b-6635-462b-b7eb-4febff50d673" providerId="AD" clId="Web-{94A9FAF4-3104-F89A-44F9-58A40495D1BC}" dt="2024-11-15T16:39:20.060" v="0"/>
          <ac:spMkLst>
            <pc:docMk/>
            <pc:sldMk cId="2651351956" sldId="260"/>
            <ac:spMk id="11" creationId="{D1EA859B-E555-4109-94F3-6700E046E008}"/>
          </ac:spMkLst>
        </pc:spChg>
        <pc:picChg chg="mod">
          <ac:chgData name="Angie  Fan" userId="S::307240117@stu.chino.k12.ca.us::72c0b49b-6635-462b-b7eb-4febff50d673" providerId="AD" clId="Web-{94A9FAF4-3104-F89A-44F9-58A40495D1BC}" dt="2024-11-15T18:08:58.472" v="60" actId="14100"/>
          <ac:picMkLst>
            <pc:docMk/>
            <pc:sldMk cId="2651351956" sldId="260"/>
            <ac:picMk id="4" creationId="{E067E92A-3AFB-A6ED-4A9E-AD9FBA090178}"/>
          </ac:picMkLst>
        </pc:picChg>
      </pc:sldChg>
      <pc:sldChg chg="addSp delSp modSp mod modClrScheme chgLayout">
        <pc:chgData name="Angie  Fan" userId="S::307240117@stu.chino.k12.ca.us::72c0b49b-6635-462b-b7eb-4febff50d673" providerId="AD" clId="Web-{94A9FAF4-3104-F89A-44F9-58A40495D1BC}" dt="2024-11-15T18:17:05.576" v="133" actId="1076"/>
        <pc:sldMkLst>
          <pc:docMk/>
          <pc:sldMk cId="2551182895" sldId="261"/>
        </pc:sldMkLst>
        <pc:spChg chg="mod ord">
          <ac:chgData name="Angie  Fan" userId="S::307240117@stu.chino.k12.ca.us::72c0b49b-6635-462b-b7eb-4febff50d673" providerId="AD" clId="Web-{94A9FAF4-3104-F89A-44F9-58A40495D1BC}" dt="2024-11-15T16:42:19.114" v="36"/>
          <ac:spMkLst>
            <pc:docMk/>
            <pc:sldMk cId="2551182895" sldId="261"/>
            <ac:spMk id="2" creationId="{46211D41-04C9-DEDB-4879-28884CC22470}"/>
          </ac:spMkLst>
        </pc:spChg>
        <pc:spChg chg="del mod ord">
          <ac:chgData name="Angie  Fan" userId="S::307240117@stu.chino.k12.ca.us::72c0b49b-6635-462b-b7eb-4febff50d673" providerId="AD" clId="Web-{94A9FAF4-3104-F89A-44F9-58A40495D1BC}" dt="2024-11-15T18:16:54.967" v="126"/>
          <ac:spMkLst>
            <pc:docMk/>
            <pc:sldMk cId="2551182895" sldId="261"/>
            <ac:spMk id="3" creationId="{CD48169E-C2DE-95E4-6E9A-CD33D89EDEF4}"/>
          </ac:spMkLst>
        </pc:spChg>
        <pc:spChg chg="add mod">
          <ac:chgData name="Angie  Fan" userId="S::307240117@stu.chino.k12.ca.us::72c0b49b-6635-462b-b7eb-4febff50d673" providerId="AD" clId="Web-{94A9FAF4-3104-F89A-44F9-58A40495D1BC}" dt="2024-11-15T18:17:05.576" v="133" actId="1076"/>
          <ac:spMkLst>
            <pc:docMk/>
            <pc:sldMk cId="2551182895" sldId="261"/>
            <ac:spMk id="5" creationId="{9FC92B4A-E45F-31FB-669C-447BEABA462C}"/>
          </ac:spMkLst>
        </pc:spChg>
        <pc:picChg chg="add mod ord">
          <ac:chgData name="Angie  Fan" userId="S::307240117@stu.chino.k12.ca.us::72c0b49b-6635-462b-b7eb-4febff50d673" providerId="AD" clId="Web-{94A9FAF4-3104-F89A-44F9-58A40495D1BC}" dt="2024-11-15T18:17:05.576" v="132" actId="1076"/>
          <ac:picMkLst>
            <pc:docMk/>
            <pc:sldMk cId="2551182895" sldId="261"/>
            <ac:picMk id="4" creationId="{88982B89-E35E-51E5-C344-3A5EE6ED3418}"/>
          </ac:picMkLst>
        </pc:picChg>
      </pc:sldChg>
      <pc:sldChg chg="addSp delSp modSp new mod ord modClrScheme chgLayout">
        <pc:chgData name="Angie  Fan" userId="S::307240117@stu.chino.k12.ca.us::72c0b49b-6635-462b-b7eb-4febff50d673" providerId="AD" clId="Web-{94A9FAF4-3104-F89A-44F9-58A40495D1BC}" dt="2024-11-15T18:15:42.528" v="117"/>
        <pc:sldMkLst>
          <pc:docMk/>
          <pc:sldMk cId="1976598121" sldId="262"/>
        </pc:sldMkLst>
        <pc:spChg chg="mod">
          <ac:chgData name="Angie  Fan" userId="S::307240117@stu.chino.k12.ca.us::72c0b49b-6635-462b-b7eb-4febff50d673" providerId="AD" clId="Web-{94A9FAF4-3104-F89A-44F9-58A40495D1BC}" dt="2024-11-15T18:15:05.089" v="102"/>
          <ac:spMkLst>
            <pc:docMk/>
            <pc:sldMk cId="1976598121" sldId="262"/>
            <ac:spMk id="2" creationId="{2D3CC779-9A86-3099-E64F-A901B503299C}"/>
          </ac:spMkLst>
        </pc:spChg>
        <pc:spChg chg="mod">
          <ac:chgData name="Angie  Fan" userId="S::307240117@stu.chino.k12.ca.us::72c0b49b-6635-462b-b7eb-4febff50d673" providerId="AD" clId="Web-{94A9FAF4-3104-F89A-44F9-58A40495D1BC}" dt="2024-11-15T18:15:05.089" v="102"/>
          <ac:spMkLst>
            <pc:docMk/>
            <pc:sldMk cId="1976598121" sldId="262"/>
            <ac:spMk id="3" creationId="{59E468DD-508F-37CE-4161-E5B3B4A695DA}"/>
          </ac:spMkLst>
        </pc:spChg>
        <pc:spChg chg="mod">
          <ac:chgData name="Angie  Fan" userId="S::307240117@stu.chino.k12.ca.us::72c0b49b-6635-462b-b7eb-4febff50d673" providerId="AD" clId="Web-{94A9FAF4-3104-F89A-44F9-58A40495D1BC}" dt="2024-11-15T18:15:05.089" v="102"/>
          <ac:spMkLst>
            <pc:docMk/>
            <pc:sldMk cId="1976598121" sldId="262"/>
            <ac:spMk id="4" creationId="{3E65060F-2AE4-2B1F-2ECB-95BE210ECC4E}"/>
          </ac:spMkLst>
        </pc:spChg>
        <pc:spChg chg="mod">
          <ac:chgData name="Angie  Fan" userId="S::307240117@stu.chino.k12.ca.us::72c0b49b-6635-462b-b7eb-4febff50d673" providerId="AD" clId="Web-{94A9FAF4-3104-F89A-44F9-58A40495D1BC}" dt="2024-11-15T18:15:05.089" v="102"/>
          <ac:spMkLst>
            <pc:docMk/>
            <pc:sldMk cId="1976598121" sldId="262"/>
            <ac:spMk id="5" creationId="{A59A6E0F-807C-4B5B-F72C-789249D2C17F}"/>
          </ac:spMkLst>
        </pc:spChg>
        <pc:spChg chg="mod">
          <ac:chgData name="Angie  Fan" userId="S::307240117@stu.chino.k12.ca.us::72c0b49b-6635-462b-b7eb-4febff50d673" providerId="AD" clId="Web-{94A9FAF4-3104-F89A-44F9-58A40495D1BC}" dt="2024-11-15T18:15:05.089" v="102"/>
          <ac:spMkLst>
            <pc:docMk/>
            <pc:sldMk cId="1976598121" sldId="262"/>
            <ac:spMk id="6" creationId="{242D1379-E89E-2599-91C2-844A27E0190C}"/>
          </ac:spMkLst>
        </pc:spChg>
        <pc:spChg chg="add del mod ord">
          <ac:chgData name="Angie  Fan" userId="S::307240117@stu.chino.k12.ca.us::72c0b49b-6635-462b-b7eb-4febff50d673" providerId="AD" clId="Web-{94A9FAF4-3104-F89A-44F9-58A40495D1BC}" dt="2024-11-15T18:15:42.528" v="117"/>
          <ac:spMkLst>
            <pc:docMk/>
            <pc:sldMk cId="1976598121" sldId="262"/>
            <ac:spMk id="8" creationId="{DCB96EE9-C201-4107-67D9-A11147256AAA}"/>
          </ac:spMkLst>
        </pc:spChg>
        <pc:spChg chg="add del mod">
          <ac:chgData name="Angie  Fan" userId="S::307240117@stu.chino.k12.ca.us::72c0b49b-6635-462b-b7eb-4febff50d673" providerId="AD" clId="Web-{94A9FAF4-3104-F89A-44F9-58A40495D1BC}" dt="2024-11-15T18:15:02.808" v="99"/>
          <ac:spMkLst>
            <pc:docMk/>
            <pc:sldMk cId="1976598121" sldId="262"/>
            <ac:spMk id="13" creationId="{8C2E6DD1-3C5B-AAD9-44AF-C80B6E4D67E8}"/>
          </ac:spMkLst>
        </pc:spChg>
        <pc:spChg chg="add del mod">
          <ac:chgData name="Angie  Fan" userId="S::307240117@stu.chino.k12.ca.us::72c0b49b-6635-462b-b7eb-4febff50d673" providerId="AD" clId="Web-{94A9FAF4-3104-F89A-44F9-58A40495D1BC}" dt="2024-11-15T18:15:05.074" v="101"/>
          <ac:spMkLst>
            <pc:docMk/>
            <pc:sldMk cId="1976598121" sldId="262"/>
            <ac:spMk id="15" creationId="{5EB18B37-6DE6-9B3D-73C5-B5364BC1D448}"/>
          </ac:spMkLst>
        </pc:spChg>
        <pc:spChg chg="add mod">
          <ac:chgData name="Angie  Fan" userId="S::307240117@stu.chino.k12.ca.us::72c0b49b-6635-462b-b7eb-4febff50d673" providerId="AD" clId="Web-{94A9FAF4-3104-F89A-44F9-58A40495D1BC}" dt="2024-11-15T18:15:05.089" v="102"/>
          <ac:spMkLst>
            <pc:docMk/>
            <pc:sldMk cId="1976598121" sldId="262"/>
            <ac:spMk id="17" creationId="{A8EE4BFF-0491-B258-9F21-EF3575A72CA1}"/>
          </ac:spMkLst>
        </pc:spChg>
        <pc:picChg chg="add mod ord">
          <ac:chgData name="Angie  Fan" userId="S::307240117@stu.chino.k12.ca.us::72c0b49b-6635-462b-b7eb-4febff50d673" providerId="AD" clId="Web-{94A9FAF4-3104-F89A-44F9-58A40495D1BC}" dt="2024-11-15T18:15:05.089" v="102"/>
          <ac:picMkLst>
            <pc:docMk/>
            <pc:sldMk cId="1976598121" sldId="262"/>
            <ac:picMk id="7" creationId="{0F12B9BF-41CF-AFA7-094B-2A3328206627}"/>
          </ac:picMkLst>
        </pc:picChg>
      </pc:sldChg>
      <pc:sldChg chg="new del">
        <pc:chgData name="Angie  Fan" userId="S::307240117@stu.chino.k12.ca.us::72c0b49b-6635-462b-b7eb-4febff50d673" providerId="AD" clId="Web-{94A9FAF4-3104-F89A-44F9-58A40495D1BC}" dt="2024-11-15T18:12:48.946" v="73"/>
        <pc:sldMkLst>
          <pc:docMk/>
          <pc:sldMk cId="1829738135" sldId="263"/>
        </pc:sldMkLst>
      </pc:sldChg>
      <pc:sldMasterChg chg="del delSldLayout">
        <pc:chgData name="Angie  Fan" userId="S::307240117@stu.chino.k12.ca.us::72c0b49b-6635-462b-b7eb-4febff50d673" providerId="AD" clId="Web-{94A9FAF4-3104-F89A-44F9-58A40495D1BC}" dt="2024-11-15T16:39:20.060" v="0"/>
        <pc:sldMasterMkLst>
          <pc:docMk/>
          <pc:sldMasterMk cId="2460954070" sldId="2147483660"/>
        </pc:sldMasterMkLst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Angie  Fan" userId="S::307240117@stu.chino.k12.ca.us::72c0b49b-6635-462b-b7eb-4febff50d673" providerId="AD" clId="Web-{94A9FAF4-3104-F89A-44F9-58A40495D1BC}" dt="2024-11-15T16:39:20.060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Angie  Fan" userId="S::307240117@stu.chino.k12.ca.us::72c0b49b-6635-462b-b7eb-4febff50d673" providerId="AD" clId="Web-{94A9FAF4-3104-F89A-44F9-58A40495D1BC}" dt="2024-11-15T16:39:22.638" v="1"/>
        <pc:sldMasterMkLst>
          <pc:docMk/>
          <pc:sldMasterMk cId="1858718043" sldId="2147483672"/>
        </pc:sldMasterMkLst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686517425" sldId="2147483673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1917483189" sldId="2147483674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3838234489" sldId="2147483675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1542849833" sldId="2147483676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3046907158" sldId="2147483677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1129820586" sldId="2147483678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1015667168" sldId="2147483679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1679532979" sldId="2147483680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876001308" sldId="2147483681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1607766891" sldId="2147483682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2.638" v="1"/>
          <pc:sldLayoutMkLst>
            <pc:docMk/>
            <pc:sldMasterMk cId="1858718043" sldId="2147483672"/>
            <pc:sldLayoutMk cId="3312232358" sldId="2147483683"/>
          </pc:sldLayoutMkLst>
        </pc:sldLayoutChg>
      </pc:sldMasterChg>
      <pc:sldMasterChg chg="add del addSldLayout delSldLayout modSldLayout">
        <pc:chgData name="Angie  Fan" userId="S::307240117@stu.chino.k12.ca.us::72c0b49b-6635-462b-b7eb-4febff50d673" providerId="AD" clId="Web-{94A9FAF4-3104-F89A-44F9-58A40495D1BC}" dt="2024-11-15T16:39:29.341" v="2"/>
        <pc:sldMasterMkLst>
          <pc:docMk/>
          <pc:sldMasterMk cId="1864577473" sldId="2147483684"/>
        </pc:sldMasterMkLst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1486511085" sldId="2147483685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1676284569" sldId="2147483686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3814492268" sldId="2147483687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920896253" sldId="2147483688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1581340373" sldId="2147483689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635710353" sldId="2147483690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3767646489" sldId="2147483691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405114218" sldId="2147483692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3880653202" sldId="2147483693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4083023492" sldId="2147483694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29.341" v="2"/>
          <pc:sldLayoutMkLst>
            <pc:docMk/>
            <pc:sldMasterMk cId="1864577473" sldId="2147483684"/>
            <pc:sldLayoutMk cId="1351939740" sldId="2147483695"/>
          </pc:sldLayoutMkLst>
        </pc:sldLayoutChg>
      </pc:sldMasterChg>
      <pc:sldMasterChg chg="add del addSldLayout delSldLayout modSldLayout">
        <pc:chgData name="Angie  Fan" userId="S::307240117@stu.chino.k12.ca.us::72c0b49b-6635-462b-b7eb-4febff50d673" providerId="AD" clId="Web-{94A9FAF4-3104-F89A-44F9-58A40495D1BC}" dt="2024-11-15T16:39:37.263" v="3"/>
        <pc:sldMasterMkLst>
          <pc:docMk/>
          <pc:sldMasterMk cId="3403597379" sldId="2147483696"/>
        </pc:sldMasterMkLst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1034950358" sldId="2147483697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1211678568" sldId="2147483698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2068183217" sldId="2147483699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3533431375" sldId="2147483700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2589921543" sldId="2147483701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1129185875" sldId="2147483702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2833214571" sldId="2147483703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2550835071" sldId="2147483704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317031758" sldId="2147483705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3041855016" sldId="2147483706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37.263" v="3"/>
          <pc:sldLayoutMkLst>
            <pc:docMk/>
            <pc:sldMasterMk cId="3403597379" sldId="2147483696"/>
            <pc:sldLayoutMk cId="2692490688" sldId="2147483707"/>
          </pc:sldLayoutMkLst>
        </pc:sldLayoutChg>
      </pc:sldMasterChg>
      <pc:sldMasterChg chg="add del addSldLayout delSldLayout modSldLayout">
        <pc:chgData name="Angie  Fan" userId="S::307240117@stu.chino.k12.ca.us::72c0b49b-6635-462b-b7eb-4febff50d673" providerId="AD" clId="Web-{94A9FAF4-3104-F89A-44F9-58A40495D1BC}" dt="2024-11-15T16:41:11.408" v="19"/>
        <pc:sldMasterMkLst>
          <pc:docMk/>
          <pc:sldMasterMk cId="2181014701" sldId="2147483708"/>
        </pc:sldMasterMkLst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2414558546" sldId="2147483709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1937533254" sldId="2147483710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1967220436" sldId="2147483711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2249365837" sldId="2147483712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4076214039" sldId="2147483713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2332926599" sldId="2147483714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786377612" sldId="2147483715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2396376631" sldId="2147483716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339965092" sldId="2147483717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3139177095" sldId="2147483718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1.408" v="19"/>
          <pc:sldLayoutMkLst>
            <pc:docMk/>
            <pc:sldMasterMk cId="2181014701" sldId="2147483708"/>
            <pc:sldLayoutMk cId="2978855844" sldId="2147483719"/>
          </pc:sldLayoutMkLst>
        </pc:sldLayoutChg>
      </pc:sldMasterChg>
      <pc:sldMasterChg chg="add del addSldLayout delSldLayout modSldLayout">
        <pc:chgData name="Angie  Fan" userId="S::307240117@stu.chino.k12.ca.us::72c0b49b-6635-462b-b7eb-4febff50d673" providerId="AD" clId="Web-{94A9FAF4-3104-F89A-44F9-58A40495D1BC}" dt="2024-11-15T16:41:16.939" v="20"/>
        <pc:sldMasterMkLst>
          <pc:docMk/>
          <pc:sldMasterMk cId="1964363987" sldId="2147483720"/>
        </pc:sldMasterMkLst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2288663284" sldId="2147483721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3758182697" sldId="2147483722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1940388700" sldId="2147483723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743575958" sldId="2147483724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1358549685" sldId="2147483725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2195638536" sldId="2147483726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1189610569" sldId="2147483727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1184894367" sldId="2147483728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3143834996" sldId="2147483729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3964837654" sldId="2147483730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1:16.939" v="20"/>
          <pc:sldLayoutMkLst>
            <pc:docMk/>
            <pc:sldMasterMk cId="1964363987" sldId="2147483720"/>
            <pc:sldLayoutMk cId="2223287336" sldId="2147483731"/>
          </pc:sldLayoutMkLst>
        </pc:sldLayoutChg>
      </pc:sldMasterChg>
      <pc:sldMasterChg chg="add del addSldLayout delSldLayout modSldLayout">
        <pc:chgData name="Angie  Fan" userId="S::307240117@stu.chino.k12.ca.us::72c0b49b-6635-462b-b7eb-4febff50d673" providerId="AD" clId="Web-{94A9FAF4-3104-F89A-44F9-58A40495D1BC}" dt="2024-11-15T16:39:57.374" v="7"/>
        <pc:sldMasterMkLst>
          <pc:docMk/>
          <pc:sldMasterMk cId="3630500018" sldId="2147483720"/>
        </pc:sldMasterMkLst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656281629" sldId="2147483721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3779809349" sldId="2147483722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1200977864" sldId="2147483723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4102157974" sldId="2147483724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4059309063" sldId="2147483725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2731997417" sldId="2147483726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2324775257" sldId="2147483727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978711200" sldId="2147483728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2330394824" sldId="2147483729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1084666106" sldId="2147483730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39:57.374" v="7"/>
          <pc:sldLayoutMkLst>
            <pc:docMk/>
            <pc:sldMasterMk cId="3630500018" sldId="2147483720"/>
            <pc:sldLayoutMk cId="1974387403" sldId="2147483731"/>
          </pc:sldLayoutMkLst>
        </pc:sldLayoutChg>
      </pc:sldMasterChg>
      <pc:sldMasterChg chg="add del addSldLayout delSldLayout modSldLayout">
        <pc:chgData name="Angie  Fan" userId="S::307240117@stu.chino.k12.ca.us::72c0b49b-6635-462b-b7eb-4febff50d673" providerId="AD" clId="Web-{94A9FAF4-3104-F89A-44F9-58A40495D1BC}" dt="2024-11-15T16:42:13.848" v="34"/>
        <pc:sldMasterMkLst>
          <pc:docMk/>
          <pc:sldMasterMk cId="497882955" sldId="2147483732"/>
        </pc:sldMasterMkLst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697180090" sldId="2147483733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3070681883" sldId="2147483734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314819972" sldId="2147483735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3033283449" sldId="2147483736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3000092022" sldId="2147483737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1868516079" sldId="2147483738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434779859" sldId="2147483739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1650020366" sldId="2147483740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1410937700" sldId="2147483741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1983873844" sldId="2147483742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3.848" v="34"/>
          <pc:sldLayoutMkLst>
            <pc:docMk/>
            <pc:sldMasterMk cId="497882955" sldId="2147483732"/>
            <pc:sldLayoutMk cId="1366302598" sldId="2147483743"/>
          </pc:sldLayoutMkLst>
        </pc:sldLayoutChg>
      </pc:sldMasterChg>
      <pc:sldMasterChg chg="add del addSldLayout delSldLayout modSldLayout">
        <pc:chgData name="Angie  Fan" userId="S::307240117@stu.chino.k12.ca.us::72c0b49b-6635-462b-b7eb-4febff50d673" providerId="AD" clId="Web-{94A9FAF4-3104-F89A-44F9-58A40495D1BC}" dt="2024-11-15T16:42:15.473" v="35"/>
        <pc:sldMasterMkLst>
          <pc:docMk/>
          <pc:sldMasterMk cId="3384369722" sldId="2147483744"/>
        </pc:sldMasterMkLst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1125704083" sldId="2147483745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1280639882" sldId="2147483746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973190791" sldId="2147483747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1441419757" sldId="2147483748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1897084225" sldId="2147483749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1730028411" sldId="2147483750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4094358170" sldId="2147483751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4056385402" sldId="2147483752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4174598885" sldId="2147483753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1695514771" sldId="2147483754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5.473" v="35"/>
          <pc:sldLayoutMkLst>
            <pc:docMk/>
            <pc:sldMasterMk cId="3384369722" sldId="2147483744"/>
            <pc:sldLayoutMk cId="577306533" sldId="2147483755"/>
          </pc:sldLayoutMkLst>
        </pc:sldLayoutChg>
      </pc:sldMasterChg>
      <pc:sldMasterChg chg="add del addSldLayout delSldLayout modSldLayout">
        <pc:chgData name="Angie  Fan" userId="S::307240117@stu.chino.k12.ca.us::72c0b49b-6635-462b-b7eb-4febff50d673" providerId="AD" clId="Web-{94A9FAF4-3104-F89A-44F9-58A40495D1BC}" dt="2024-11-15T16:42:19.114" v="36"/>
        <pc:sldMasterMkLst>
          <pc:docMk/>
          <pc:sldMasterMk cId="2851069788" sldId="2147483756"/>
        </pc:sldMasterMkLst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3915801429" sldId="2147483757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561593242" sldId="2147483758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1832204731" sldId="2147483759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719363945" sldId="2147483760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956482725" sldId="2147483761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1339268638" sldId="2147483762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651164895" sldId="2147483763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4279849448" sldId="2147483764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2771712486" sldId="2147483765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574948402" sldId="2147483766"/>
          </pc:sldLayoutMkLst>
        </pc:sldLayoutChg>
        <pc:sldLayoutChg chg="add del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851069788" sldId="2147483756"/>
            <pc:sldLayoutMk cId="1067099841" sldId="2147483767"/>
          </pc:sldLayoutMkLst>
        </pc:sldLayoutChg>
      </pc:sldMasterChg>
      <pc:sldMasterChg chg="add addSldLayout modSldLayout">
        <pc:chgData name="Angie  Fan" userId="S::307240117@stu.chino.k12.ca.us::72c0b49b-6635-462b-b7eb-4febff50d673" providerId="AD" clId="Web-{94A9FAF4-3104-F89A-44F9-58A40495D1BC}" dt="2024-11-15T16:42:19.114" v="36"/>
        <pc:sldMasterMkLst>
          <pc:docMk/>
          <pc:sldMasterMk cId="2563356803" sldId="2147483768"/>
        </pc:sldMasterMkLst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1469966460" sldId="2147483769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2667090595" sldId="2147483770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1508198028" sldId="2147483771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867555910" sldId="2147483772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1677908624" sldId="2147483773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2634148897" sldId="2147483774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2580823102" sldId="2147483775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4151310625" sldId="2147483776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1979417083" sldId="2147483777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2709540308" sldId="2147483778"/>
          </pc:sldLayoutMkLst>
        </pc:sldLayoutChg>
        <pc:sldLayoutChg chg="add mod replId">
          <pc:chgData name="Angie  Fan" userId="S::307240117@stu.chino.k12.ca.us::72c0b49b-6635-462b-b7eb-4febff50d673" providerId="AD" clId="Web-{94A9FAF4-3104-F89A-44F9-58A40495D1BC}" dt="2024-11-15T16:42:19.114" v="36"/>
          <pc:sldLayoutMkLst>
            <pc:docMk/>
            <pc:sldMasterMk cId="2563356803" sldId="2147483768"/>
            <pc:sldLayoutMk cId="3233261729" sldId="2147483779"/>
          </pc:sldLayoutMkLst>
        </pc:sldLayoutChg>
      </pc:sldMasterChg>
    </pc:docChg>
  </pc:docChgLst>
  <pc:docChgLst>
    <pc:chgData name="Angie  Fan" userId="S::307240117@stu.chino.k12.ca.us::72c0b49b-6635-462b-b7eb-4febff50d673" providerId="AD" clId="Web-{09052374-F0D5-87D8-3EF5-42CB3E042C48}"/>
    <pc:docChg chg="modSld">
      <pc:chgData name="Angie  Fan" userId="S::307240117@stu.chino.k12.ca.us::72c0b49b-6635-462b-b7eb-4febff50d673" providerId="AD" clId="Web-{09052374-F0D5-87D8-3EF5-42CB3E042C48}" dt="2024-11-18T18:31:25.711" v="39" actId="1076"/>
      <pc:docMkLst>
        <pc:docMk/>
      </pc:docMkLst>
      <pc:sldChg chg="addSp modSp mod modShow">
        <pc:chgData name="Angie  Fan" userId="S::307240117@stu.chino.k12.ca.us::72c0b49b-6635-462b-b7eb-4febff50d673" providerId="AD" clId="Web-{09052374-F0D5-87D8-3EF5-42CB3E042C48}" dt="2024-11-18T18:31:25.711" v="39" actId="1076"/>
        <pc:sldMkLst>
          <pc:docMk/>
          <pc:sldMk cId="2931052439" sldId="257"/>
        </pc:sldMkLst>
        <pc:spChg chg="add mod">
          <ac:chgData name="Angie  Fan" userId="S::307240117@stu.chino.k12.ca.us::72c0b49b-6635-462b-b7eb-4febff50d673" providerId="AD" clId="Web-{09052374-F0D5-87D8-3EF5-42CB3E042C48}" dt="2024-11-18T18:29:41.688" v="28"/>
          <ac:spMkLst>
            <pc:docMk/>
            <pc:sldMk cId="2931052439" sldId="257"/>
            <ac:spMk id="7" creationId="{318A6BA4-C928-5025-38BE-4F13BA634CA5}"/>
          </ac:spMkLst>
        </pc:spChg>
        <pc:picChg chg="mod modCrop">
          <ac:chgData name="Angie  Fan" userId="S::307240117@stu.chino.k12.ca.us::72c0b49b-6635-462b-b7eb-4febff50d673" providerId="AD" clId="Web-{09052374-F0D5-87D8-3EF5-42CB3E042C48}" dt="2024-11-18T18:30:29.848" v="35" actId="1076"/>
          <ac:picMkLst>
            <pc:docMk/>
            <pc:sldMk cId="2931052439" sldId="257"/>
            <ac:picMk id="3" creationId="{B7D4C9F0-3D7B-9CF2-CFA1-A29BA2851A1D}"/>
          </ac:picMkLst>
        </pc:picChg>
        <pc:picChg chg="add mod">
          <ac:chgData name="Angie  Fan" userId="S::307240117@stu.chino.k12.ca.us::72c0b49b-6635-462b-b7eb-4febff50d673" providerId="AD" clId="Web-{09052374-F0D5-87D8-3EF5-42CB3E042C48}" dt="2024-11-18T18:31:25.711" v="39" actId="1076"/>
          <ac:picMkLst>
            <pc:docMk/>
            <pc:sldMk cId="2931052439" sldId="257"/>
            <ac:picMk id="6" creationId="{A2F0DE7A-87E6-772E-A01E-794ED0689AE0}"/>
          </ac:picMkLst>
        </pc:picChg>
      </pc:sldChg>
      <pc:sldChg chg="modSp">
        <pc:chgData name="Angie  Fan" userId="S::307240117@stu.chino.k12.ca.us::72c0b49b-6635-462b-b7eb-4febff50d673" providerId="AD" clId="Web-{09052374-F0D5-87D8-3EF5-42CB3E042C48}" dt="2024-11-18T18:24:56.745" v="15"/>
        <pc:sldMkLst>
          <pc:docMk/>
          <pc:sldMk cId="3522036611" sldId="258"/>
        </pc:sldMkLst>
        <pc:picChg chg="mod">
          <ac:chgData name="Angie  Fan" userId="S::307240117@stu.chino.k12.ca.us::72c0b49b-6635-462b-b7eb-4febff50d673" providerId="AD" clId="Web-{09052374-F0D5-87D8-3EF5-42CB3E042C48}" dt="2024-11-18T18:24:04.304" v="8" actId="1076"/>
          <ac:picMkLst>
            <pc:docMk/>
            <pc:sldMk cId="3522036611" sldId="258"/>
            <ac:picMk id="5" creationId="{C8F5F783-81AC-78F9-B33F-891423816EEF}"/>
          </ac:picMkLst>
        </pc:picChg>
        <pc:picChg chg="mod">
          <ac:chgData name="Angie  Fan" userId="S::307240117@stu.chino.k12.ca.us::72c0b49b-6635-462b-b7eb-4febff50d673" providerId="AD" clId="Web-{09052374-F0D5-87D8-3EF5-42CB3E042C48}" dt="2024-11-18T18:24:56.745" v="15"/>
          <ac:picMkLst>
            <pc:docMk/>
            <pc:sldMk cId="3522036611" sldId="258"/>
            <ac:picMk id="8" creationId="{E3BC985F-C387-1586-97BD-D2966E18828D}"/>
          </ac:picMkLst>
        </pc:picChg>
      </pc:sldChg>
      <pc:sldChg chg="modSp">
        <pc:chgData name="Angie  Fan" userId="S::307240117@stu.chino.k12.ca.us::72c0b49b-6635-462b-b7eb-4febff50d673" providerId="AD" clId="Web-{09052374-F0D5-87D8-3EF5-42CB3E042C48}" dt="2024-11-18T18:25:54.562" v="22" actId="1076"/>
        <pc:sldMkLst>
          <pc:docMk/>
          <pc:sldMk cId="2551182895" sldId="261"/>
        </pc:sldMkLst>
        <pc:spChg chg="mod">
          <ac:chgData name="Angie  Fan" userId="S::307240117@stu.chino.k12.ca.us::72c0b49b-6635-462b-b7eb-4febff50d673" providerId="AD" clId="Web-{09052374-F0D5-87D8-3EF5-42CB3E042C48}" dt="2024-11-18T18:23:22.019" v="4" actId="1076"/>
          <ac:spMkLst>
            <pc:docMk/>
            <pc:sldMk cId="2551182895" sldId="261"/>
            <ac:spMk id="2" creationId="{46211D41-04C9-DEDB-4879-28884CC22470}"/>
          </ac:spMkLst>
        </pc:spChg>
        <pc:picChg chg="mod">
          <ac:chgData name="Angie  Fan" userId="S::307240117@stu.chino.k12.ca.us::72c0b49b-6635-462b-b7eb-4febff50d673" providerId="AD" clId="Web-{09052374-F0D5-87D8-3EF5-42CB3E042C48}" dt="2024-11-18T18:25:54.562" v="22" actId="1076"/>
          <ac:picMkLst>
            <pc:docMk/>
            <pc:sldMk cId="2551182895" sldId="261"/>
            <ac:picMk id="4" creationId="{88982B89-E35E-51E5-C344-3A5EE6ED3418}"/>
          </ac:picMkLst>
        </pc:picChg>
      </pc:sldChg>
      <pc:sldChg chg="modSp">
        <pc:chgData name="Angie  Fan" userId="S::307240117@stu.chino.k12.ca.us::72c0b49b-6635-462b-b7eb-4febff50d673" providerId="AD" clId="Web-{09052374-F0D5-87D8-3EF5-42CB3E042C48}" dt="2024-11-18T18:21:13.400" v="0" actId="1076"/>
        <pc:sldMkLst>
          <pc:docMk/>
          <pc:sldMk cId="1976598121" sldId="262"/>
        </pc:sldMkLst>
        <pc:picChg chg="mod">
          <ac:chgData name="Angie  Fan" userId="S::307240117@stu.chino.k12.ca.us::72c0b49b-6635-462b-b7eb-4febff50d673" providerId="AD" clId="Web-{09052374-F0D5-87D8-3EF5-42CB3E042C48}" dt="2024-11-18T18:21:13.400" v="0" actId="1076"/>
          <ac:picMkLst>
            <pc:docMk/>
            <pc:sldMk cId="1976598121" sldId="262"/>
            <ac:picMk id="7" creationId="{0F12B9BF-41CF-AFA7-094B-2A3328206627}"/>
          </ac:picMkLst>
        </pc:picChg>
      </pc:sldChg>
    </pc:docChg>
  </pc:docChgLst>
  <pc:docChgLst>
    <pc:chgData name="Angie  Fan" userId="S::307240117@stu.chino.k12.ca.us::72c0b49b-6635-462b-b7eb-4febff50d673" providerId="AD" clId="Web-{FDAB21E0-E0D3-DAFE-1B1F-A7D7605E8AEA}"/>
    <pc:docChg chg="addSld modSld">
      <pc:chgData name="Angie  Fan" userId="S::307240117@stu.chino.k12.ca.us::72c0b49b-6635-462b-b7eb-4febff50d673" providerId="AD" clId="Web-{FDAB21E0-E0D3-DAFE-1B1F-A7D7605E8AEA}" dt="2024-11-08T19:50:07.939" v="190" actId="20577"/>
      <pc:docMkLst>
        <pc:docMk/>
      </pc:docMkLst>
      <pc:sldChg chg="addSp delSp modSp mod setBg">
        <pc:chgData name="Angie  Fan" userId="S::307240117@stu.chino.k12.ca.us::72c0b49b-6635-462b-b7eb-4febff50d673" providerId="AD" clId="Web-{FDAB21E0-E0D3-DAFE-1B1F-A7D7605E8AEA}" dt="2024-11-08T19:37:37.898" v="157" actId="14100"/>
        <pc:sldMkLst>
          <pc:docMk/>
          <pc:sldMk cId="109857222" sldId="256"/>
        </pc:sldMkLst>
        <pc:spChg chg="mod">
          <ac:chgData name="Angie  Fan" userId="S::307240117@stu.chino.k12.ca.us::72c0b49b-6635-462b-b7eb-4febff50d673" providerId="AD" clId="Web-{FDAB21E0-E0D3-DAFE-1B1F-A7D7605E8AEA}" dt="2024-11-08T19:34:29.939" v="149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ngie  Fan" userId="S::307240117@stu.chino.k12.ca.us::72c0b49b-6635-462b-b7eb-4febff50d673" providerId="AD" clId="Web-{FDAB21E0-E0D3-DAFE-1B1F-A7D7605E8AEA}" dt="2024-11-08T19:34:37.798" v="150" actId="1076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14:25.243" v="2"/>
          <ac:spMkLst>
            <pc:docMk/>
            <pc:sldMk cId="109857222" sldId="256"/>
            <ac:spMk id="8" creationId="{5E7AA7E8-8006-4E1F-A566-FCF37EE6F35D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14:30.884" v="4"/>
          <ac:spMkLst>
            <pc:docMk/>
            <pc:sldMk cId="109857222" sldId="256"/>
            <ac:spMk id="12" creationId="{46C57131-53A7-4C1A-BEA8-25F06A06AD29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14:30.884" v="4"/>
          <ac:spMkLst>
            <pc:docMk/>
            <pc:sldMk cId="109857222" sldId="256"/>
            <ac:spMk id="13" creationId="{1ACA2EA0-FFD3-42EC-9406-B595015ED96E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14:30.884" v="4"/>
          <ac:spMkLst>
            <pc:docMk/>
            <pc:sldMk cId="109857222" sldId="256"/>
            <ac:spMk id="14" creationId="{D5288BCE-665C-472A-8C43-664BCFA31E43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16" creationId="{D8142CC3-2B5C-48E6-9DF0-6C8ACBAF23EF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17" creationId="{46F1F2C8-798B-4CCE-A851-94AFAF350BED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19" creationId="{755E9CD0-04B0-4A3C-B291-AD913379C713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20" creationId="{46A89C79-8EF3-4AF9-B3D9-59A883F41C83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21" creationId="{1DD8BF3B-6066-418C-8D1A-75C5E396FC04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22" creationId="{EFE5CE34-4543-42E5-B82C-1F3D12422CDD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23" creationId="{80BC66F9-7A74-4286-AD22-1174052CC22C}"/>
          </ac:spMkLst>
        </pc:spChg>
        <pc:spChg chg="add del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24" creationId="{72AF41FE-63D7-4695-81D2-66D2510E4486}"/>
          </ac:spMkLst>
        </pc:spChg>
        <pc:spChg chg="add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29" creationId="{1A3C89F8-0D2F-47FF-B903-151248265F47}"/>
          </ac:spMkLst>
        </pc:spChg>
        <pc:spChg chg="add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31" creationId="{C5CB530E-515E-412C-9DF1-5F8FFBD6F383}"/>
          </ac:spMkLst>
        </pc:spChg>
        <pc:spChg chg="add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33" creationId="{712D4376-A578-4FF1-94FC-245E7A6A489F}"/>
          </ac:spMkLst>
        </pc:spChg>
        <pc:spChg chg="add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35" creationId="{AEA7509D-F04F-40CB-A0B3-EEF16499CC9F}"/>
          </ac:spMkLst>
        </pc:spChg>
        <pc:spChg chg="add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39" creationId="{508BEF50-7B1E-49A4-BC19-5F4F1D755E64}"/>
          </ac:spMkLst>
        </pc:spChg>
        <pc:spChg chg="add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41" creationId="{3FBAD350-5664-4811-A208-657FB882D350}"/>
          </ac:spMkLst>
        </pc:spChg>
        <pc:spChg chg="add">
          <ac:chgData name="Angie  Fan" userId="S::307240117@stu.chino.k12.ca.us::72c0b49b-6635-462b-b7eb-4febff50d673" providerId="AD" clId="Web-{FDAB21E0-E0D3-DAFE-1B1F-A7D7605E8AEA}" dt="2024-11-08T19:21:45.101" v="56"/>
          <ac:spMkLst>
            <pc:docMk/>
            <pc:sldMk cId="109857222" sldId="256"/>
            <ac:spMk id="43" creationId="{C39ADB8F-D187-49D7-BDCF-C1B6DC727068}"/>
          </ac:spMkLst>
        </pc:spChg>
        <pc:picChg chg="add mod">
          <ac:chgData name="Angie  Fan" userId="S::307240117@stu.chino.k12.ca.us::72c0b49b-6635-462b-b7eb-4febff50d673" providerId="AD" clId="Web-{FDAB21E0-E0D3-DAFE-1B1F-A7D7605E8AEA}" dt="2024-11-08T19:37:37.898" v="157" actId="14100"/>
          <ac:picMkLst>
            <pc:docMk/>
            <pc:sldMk cId="109857222" sldId="256"/>
            <ac:picMk id="4" creationId="{31B91386-4A27-5AAC-297A-82B527A1B552}"/>
          </ac:picMkLst>
        </pc:picChg>
        <pc:cxnChg chg="add del">
          <ac:chgData name="Angie  Fan" userId="S::307240117@stu.chino.k12.ca.us::72c0b49b-6635-462b-b7eb-4febff50d673" providerId="AD" clId="Web-{FDAB21E0-E0D3-DAFE-1B1F-A7D7605E8AEA}" dt="2024-11-08T19:14:25.243" v="2"/>
          <ac:cxnSpMkLst>
            <pc:docMk/>
            <pc:sldMk cId="109857222" sldId="256"/>
            <ac:cxnSpMk id="10" creationId="{56020367-4FD5-4596-8E10-C5F095CD8DBF}"/>
          </ac:cxnSpMkLst>
        </pc:cxnChg>
        <pc:cxnChg chg="add del">
          <ac:chgData name="Angie  Fan" userId="S::307240117@stu.chino.k12.ca.us::72c0b49b-6635-462b-b7eb-4febff50d673" providerId="AD" clId="Web-{FDAB21E0-E0D3-DAFE-1B1F-A7D7605E8AEA}" dt="2024-11-08T19:21:45.101" v="56"/>
          <ac:cxnSpMkLst>
            <pc:docMk/>
            <pc:sldMk cId="109857222" sldId="256"/>
            <ac:cxnSpMk id="18" creationId="{7B2D303B-3DD0-4319-9EAD-361847FEC71D}"/>
          </ac:cxnSpMkLst>
        </pc:cxnChg>
        <pc:cxnChg chg="add">
          <ac:chgData name="Angie  Fan" userId="S::307240117@stu.chino.k12.ca.us::72c0b49b-6635-462b-b7eb-4febff50d673" providerId="AD" clId="Web-{FDAB21E0-E0D3-DAFE-1B1F-A7D7605E8AEA}" dt="2024-11-08T19:21:45.101" v="56"/>
          <ac:cxnSpMkLst>
            <pc:docMk/>
            <pc:sldMk cId="109857222" sldId="256"/>
            <ac:cxnSpMk id="37" creationId="{56020367-4FD5-4596-8E10-C5F095CD8DBF}"/>
          </ac:cxnSpMkLst>
        </pc:cxnChg>
      </pc:sldChg>
      <pc:sldChg chg="addSp delSp modSp">
        <pc:chgData name="Angie  Fan" userId="S::307240117@stu.chino.k12.ca.us::72c0b49b-6635-462b-b7eb-4febff50d673" providerId="AD" clId="Web-{FDAB21E0-E0D3-DAFE-1B1F-A7D7605E8AEA}" dt="2024-11-08T19:42:59.190" v="181" actId="20577"/>
        <pc:sldMkLst>
          <pc:docMk/>
          <pc:sldMk cId="2931052439" sldId="257"/>
        </pc:sldMkLst>
        <pc:spChg chg="mod">
          <ac:chgData name="Angie  Fan" userId="S::307240117@stu.chino.k12.ca.us::72c0b49b-6635-462b-b7eb-4febff50d673" providerId="AD" clId="Web-{FDAB21E0-E0D3-DAFE-1B1F-A7D7605E8AEA}" dt="2024-11-08T19:40:36.935" v="168" actId="20577"/>
          <ac:spMkLst>
            <pc:docMk/>
            <pc:sldMk cId="2931052439" sldId="257"/>
            <ac:spMk id="2" creationId="{DBC222F1-7F74-F7CF-8B7A-37C38B0C23A5}"/>
          </ac:spMkLst>
        </pc:spChg>
        <pc:spChg chg="del">
          <ac:chgData name="Angie  Fan" userId="S::307240117@stu.chino.k12.ca.us::72c0b49b-6635-462b-b7eb-4febff50d673" providerId="AD" clId="Web-{FDAB21E0-E0D3-DAFE-1B1F-A7D7605E8AEA}" dt="2024-11-08T19:38:36.806" v="158"/>
          <ac:spMkLst>
            <pc:docMk/>
            <pc:sldMk cId="2931052439" sldId="257"/>
            <ac:spMk id="3" creationId="{CDB8F8BF-068F-3885-E818-AA870619E9AE}"/>
          </ac:spMkLst>
        </pc:spChg>
        <pc:spChg chg="add mod">
          <ac:chgData name="Angie  Fan" userId="S::307240117@stu.chino.k12.ca.us::72c0b49b-6635-462b-b7eb-4febff50d673" providerId="AD" clId="Web-{FDAB21E0-E0D3-DAFE-1B1F-A7D7605E8AEA}" dt="2024-11-08T19:42:59.190" v="181" actId="20577"/>
          <ac:spMkLst>
            <pc:docMk/>
            <pc:sldMk cId="2931052439" sldId="257"/>
            <ac:spMk id="12" creationId="{B1768CA1-962B-3506-1BB2-2E5D83C49754}"/>
          </ac:spMkLst>
        </pc:spChg>
        <pc:graphicFrameChg chg="add del mod ord modGraphic">
          <ac:chgData name="Angie  Fan" userId="S::307240117@stu.chino.k12.ca.us::72c0b49b-6635-462b-b7eb-4febff50d673" providerId="AD" clId="Web-{FDAB21E0-E0D3-DAFE-1B1F-A7D7605E8AEA}" dt="2024-11-08T19:38:44.041" v="159"/>
          <ac:graphicFrameMkLst>
            <pc:docMk/>
            <pc:sldMk cId="2931052439" sldId="257"/>
            <ac:graphicFrameMk id="4" creationId="{E411D2F2-038D-3586-95C8-3ABBF5A3A7C7}"/>
          </ac:graphicFrameMkLst>
        </pc:graphicFrameChg>
      </pc:sldChg>
      <pc:sldChg chg="modSp">
        <pc:chgData name="Angie  Fan" userId="S::307240117@stu.chino.k12.ca.us::72c0b49b-6635-462b-b7eb-4febff50d673" providerId="AD" clId="Web-{FDAB21E0-E0D3-DAFE-1B1F-A7D7605E8AEA}" dt="2024-11-08T19:49:52.844" v="184" actId="20577"/>
        <pc:sldMkLst>
          <pc:docMk/>
          <pc:sldMk cId="3522036611" sldId="258"/>
        </pc:sldMkLst>
        <pc:spChg chg="mod">
          <ac:chgData name="Angie  Fan" userId="S::307240117@stu.chino.k12.ca.us::72c0b49b-6635-462b-b7eb-4febff50d673" providerId="AD" clId="Web-{FDAB21E0-E0D3-DAFE-1B1F-A7D7605E8AEA}" dt="2024-11-08T19:49:52.844" v="184" actId="20577"/>
          <ac:spMkLst>
            <pc:docMk/>
            <pc:sldMk cId="3522036611" sldId="258"/>
            <ac:spMk id="2" creationId="{962093DD-9F35-8891-A081-97AB1EC02FFD}"/>
          </ac:spMkLst>
        </pc:spChg>
      </pc:sldChg>
      <pc:sldChg chg="modSp">
        <pc:chgData name="Angie  Fan" userId="S::307240117@stu.chino.k12.ca.us::72c0b49b-6635-462b-b7eb-4febff50d673" providerId="AD" clId="Web-{FDAB21E0-E0D3-DAFE-1B1F-A7D7605E8AEA}" dt="2024-11-08T19:49:57.501" v="186" actId="20577"/>
        <pc:sldMkLst>
          <pc:docMk/>
          <pc:sldMk cId="2011151506" sldId="259"/>
        </pc:sldMkLst>
        <pc:spChg chg="mod">
          <ac:chgData name="Angie  Fan" userId="S::307240117@stu.chino.k12.ca.us::72c0b49b-6635-462b-b7eb-4febff50d673" providerId="AD" clId="Web-{FDAB21E0-E0D3-DAFE-1B1F-A7D7605E8AEA}" dt="2024-11-08T19:49:57.501" v="186" actId="20577"/>
          <ac:spMkLst>
            <pc:docMk/>
            <pc:sldMk cId="2011151506" sldId="259"/>
            <ac:spMk id="2" creationId="{CF64A1E9-EA42-1177-23D5-C0F3F37D4F29}"/>
          </ac:spMkLst>
        </pc:spChg>
      </pc:sldChg>
      <pc:sldChg chg="modSp">
        <pc:chgData name="Angie  Fan" userId="S::307240117@stu.chino.k12.ca.us::72c0b49b-6635-462b-b7eb-4febff50d673" providerId="AD" clId="Web-{FDAB21E0-E0D3-DAFE-1B1F-A7D7605E8AEA}" dt="2024-11-08T19:50:07.939" v="190" actId="20577"/>
        <pc:sldMkLst>
          <pc:docMk/>
          <pc:sldMk cId="2651351956" sldId="260"/>
        </pc:sldMkLst>
        <pc:spChg chg="mod">
          <ac:chgData name="Angie  Fan" userId="S::307240117@stu.chino.k12.ca.us::72c0b49b-6635-462b-b7eb-4febff50d673" providerId="AD" clId="Web-{FDAB21E0-E0D3-DAFE-1B1F-A7D7605E8AEA}" dt="2024-11-08T19:50:07.939" v="190" actId="20577"/>
          <ac:spMkLst>
            <pc:docMk/>
            <pc:sldMk cId="2651351956" sldId="260"/>
            <ac:spMk id="2" creationId="{9F144614-382A-B93A-D31C-ECDE2F39B430}"/>
          </ac:spMkLst>
        </pc:spChg>
      </pc:sldChg>
      <pc:sldChg chg="new">
        <pc:chgData name="Angie  Fan" userId="S::307240117@stu.chino.k12.ca.us::72c0b49b-6635-462b-b7eb-4febff50d673" providerId="AD" clId="Web-{FDAB21E0-E0D3-DAFE-1B1F-A7D7605E8AEA}" dt="2024-11-08T19:12:57.084" v="0"/>
        <pc:sldMkLst>
          <pc:docMk/>
          <pc:sldMk cId="2551182895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411FB-1606-4EC5-9BCA-2DC04C2243EA}" type="datetimeFigureOut">
              <a:rPr lang="en-US" dirty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6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F3D07-6BCF-40BC-A7F7-89BB8FFE98C6}" type="datetimeFigureOut">
              <a:rPr lang="en-US" dirty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4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16D97-0980-426F-BEA7-F6EB2DE3AC08}" type="datetimeFigureOut">
              <a:rPr lang="en-US" dirty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6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CAA53-8FBA-45E2-8B10-F7DD55E4E759}" type="datetimeFigureOut">
              <a:rPr lang="en-US" dirty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9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84CF-6F0D-4195-920D-9D6F75893720}" type="datetimeFigureOut">
              <a:rPr lang="en-US" dirty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9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B3BBE-A1CF-4CC7-B02C-EBCBBE110242}" type="datetimeFigureOut">
              <a:rPr lang="en-US" dirty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5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63E4-71A5-4C63-9515-748B28B89764}" type="datetimeFigureOut">
              <a:rPr lang="en-US" dirty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0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2BAC-F228-4DAC-8800-3D810F869187}" type="datetimeFigureOut">
              <a:rPr lang="en-US" dirty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4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FFE8-7E8E-427A-AB26-E496551AFB7B}" type="datetimeFigureOut">
              <a:rPr lang="en-US" dirty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2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8B19-DE76-4E18-BFC7-EB25B8C421E7}" type="datetimeFigureOut">
              <a:rPr lang="en-US" dirty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1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BD94-1F69-4074-BD82-D6EDB89FE74F}" type="datetimeFigureOut">
              <a:rPr lang="en-US" dirty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1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49C728D-416F-40D5-8F13-55E5DD1CE8D1}" type="datetimeFigureOut">
              <a:rPr lang="en-US" dirty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017DE1FC-E54A-4B87-A814-263D1E8654B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5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pos="288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7392">
          <p15:clr>
            <a:srgbClr val="F26B43"/>
          </p15:clr>
        </p15:guide>
        <p15:guide id="7" pos="5112">
          <p15:clr>
            <a:srgbClr val="F26B43"/>
          </p15:clr>
        </p15:guide>
        <p15:guide id="8" pos="2544">
          <p15:clr>
            <a:srgbClr val="F26B43"/>
          </p15:clr>
        </p15:guide>
        <p15:guide id="9" pos="864">
          <p15:clr>
            <a:srgbClr val="F26B43"/>
          </p15:clr>
        </p15:guide>
        <p15:guide id="10" orient="horz" pos="648">
          <p15:clr>
            <a:srgbClr val="F26B43"/>
          </p15:clr>
        </p15:guide>
        <p15:guide id="11" pos="6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ark6mauno/2141473399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Mojave_(pustynia)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en.wikipedia.org/wiki/Mojave_Roa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s://www.flickr.com/photos/kenlund/3978735859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veberardi/8237897967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C779-9A86-3099-E64F-A901B5032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352097"/>
            <a:ext cx="9986898" cy="1233488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b="1" i="0" kern="1200" cap="all" spc="700" baseline="0">
                <a:latin typeface="+mj-lt"/>
                <a:ea typeface="+mj-ea"/>
                <a:cs typeface="+mj-cs"/>
              </a:rPr>
              <a:t>The Mojave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8EE4BFF-0491-B258-9F21-EF3575A72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81214" y="7317335"/>
            <a:ext cx="4629085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468DD-508F-37CE-4161-E5B3B4A69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/>
              <a:t>By Angie</a:t>
            </a:r>
          </a:p>
        </p:txBody>
      </p:sp>
      <p:pic>
        <p:nvPicPr>
          <p:cNvPr id="7" name="Picture 6" descr="A group of people working in a village&#10;&#10;Description automatically generated">
            <a:extLst>
              <a:ext uri="{FF2B5EF4-FFF2-40B4-BE49-F238E27FC236}">
                <a16:creationId xmlns:a16="http://schemas.microsoft.com/office/drawing/2014/main" id="{0F12B9BF-41CF-AFA7-094B-2A3328206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9570" b="1"/>
          <a:stretch/>
        </p:blipFill>
        <p:spPr>
          <a:xfrm>
            <a:off x="6097672" y="963227"/>
            <a:ext cx="5010573" cy="368458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5060F-2AE4-2B1F-2ECB-95BE210EC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8E12AA-C1DF-4B84-879B-04EF089A8884}" type="datetime1">
              <a:rPr lang="en-US"/>
              <a:pPr>
                <a:spcAft>
                  <a:spcPts val="600"/>
                </a:spcAft>
              </a:pPr>
              <a:t>11/18/2024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D1379-E89E-2599-91C2-844A27E01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7DE1FC-E54A-4B87-A814-263D1E8654B2}" type="slidenum">
              <a:rPr lang="en-US" dirty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22F1-7F74-F7CF-8B7A-37C38B0C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Location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1768CA1-962B-3506-1BB2-2E5D83C49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The Mojave tribe lived in the southern part of California.</a:t>
            </a:r>
          </a:p>
          <a:p>
            <a:pPr marL="0" indent="0">
              <a:buNone/>
            </a:pPr>
            <a:r>
              <a:rPr lang="en-US" sz="2000"/>
              <a:t>The Mojave are natives of southwestern and southeastern California.</a:t>
            </a:r>
          </a:p>
          <a:p>
            <a:pPr marL="0" indent="0">
              <a:buNone/>
            </a:pPr>
            <a:r>
              <a:rPr lang="en-US" sz="2000"/>
              <a:t>They lived next to the Colorado River now called Arizona.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BF129DD6-3F74-1618-A2D1-388ACE354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44" r="1" b="1"/>
          <a:stretch/>
        </p:blipFill>
        <p:spPr>
          <a:xfrm>
            <a:off x="15595817" y="4744538"/>
            <a:ext cx="4992560" cy="6857990"/>
          </a:xfrm>
          <a:prstGeom prst="rect">
            <a:avLst/>
          </a:prstGeom>
          <a:effectLst/>
        </p:spPr>
      </p:pic>
      <p:pic>
        <p:nvPicPr>
          <p:cNvPr id="3" name="Picture 2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B7D4C9F0-3D7B-9CF2-CFA1-A29BA285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4164" t="7179" r="-84164" b="-7436"/>
          <a:stretch/>
        </p:blipFill>
        <p:spPr>
          <a:xfrm>
            <a:off x="-6142572" y="3812842"/>
            <a:ext cx="4476754" cy="5147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DBAC9-DD48-1063-DC96-F8FE226E7240}"/>
              </a:ext>
            </a:extLst>
          </p:cNvPr>
          <p:cNvSpPr txBox="1"/>
          <p:nvPr/>
        </p:nvSpPr>
        <p:spPr>
          <a:xfrm>
            <a:off x="5812946" y="5478403"/>
            <a:ext cx="447675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/>
              <a:t>.</a:t>
            </a:r>
          </a:p>
        </p:txBody>
      </p:sp>
      <p:pic>
        <p:nvPicPr>
          <p:cNvPr id="6" name="Picture 5" descr="A map of north america with a green location&#10;&#10;Description automatically generated">
            <a:extLst>
              <a:ext uri="{FF2B5EF4-FFF2-40B4-BE49-F238E27FC236}">
                <a16:creationId xmlns:a16="http://schemas.microsoft.com/office/drawing/2014/main" id="{A2F0DE7A-87E6-772E-A01E-794ED0689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06711" y="27590"/>
            <a:ext cx="5298026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8A6BA4-C928-5025-38BE-4F13BA634CA5}"/>
              </a:ext>
            </a:extLst>
          </p:cNvPr>
          <p:cNvSpPr txBox="1"/>
          <p:nvPr/>
        </p:nvSpPr>
        <p:spPr>
          <a:xfrm>
            <a:off x="3446463" y="6515100"/>
            <a:ext cx="5299075" cy="3175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93105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pees">
            <a:extLst>
              <a:ext uri="{FF2B5EF4-FFF2-40B4-BE49-F238E27FC236}">
                <a16:creationId xmlns:a16="http://schemas.microsoft.com/office/drawing/2014/main" id="{8A34FAA4-0CE1-8200-5854-23FC4EAC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15562123" y="6186240"/>
            <a:ext cx="5255298" cy="3744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093DD-9F35-8891-A081-97AB1EC0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Shelter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4CCB4-F4E3-69E2-F489-069E20734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The shelter of the Mojave tribe protected them from the environment.</a:t>
            </a:r>
          </a:p>
          <a:p>
            <a:r>
              <a:rPr lang="en-US" sz="2000"/>
              <a:t>The houses had simple poles and a thatch roof.</a:t>
            </a:r>
          </a:p>
          <a:p>
            <a:r>
              <a:rPr lang="en-US" sz="2000"/>
              <a:t>A Fire stone pit was built </a:t>
            </a:r>
            <a:r>
              <a:rPr lang="en-US"/>
              <a:t>into</a:t>
            </a:r>
            <a:r>
              <a:rPr lang="en-US" sz="2000"/>
              <a:t> the house floor for </a:t>
            </a:r>
            <a:r>
              <a:rPr lang="en-US"/>
              <a:t>cooking</a:t>
            </a:r>
            <a:r>
              <a:rPr lang="en-US" sz="2000"/>
              <a:t>.</a:t>
            </a:r>
          </a:p>
        </p:txBody>
      </p:sp>
      <p:pic>
        <p:nvPicPr>
          <p:cNvPr id="5" name="Picture 4" descr="A desert landscape with mountains in the background&#10;&#10;Description automatically generated">
            <a:extLst>
              <a:ext uri="{FF2B5EF4-FFF2-40B4-BE49-F238E27FC236}">
                <a16:creationId xmlns:a16="http://schemas.microsoft.com/office/drawing/2014/main" id="{C8F5F783-81AC-78F9-B33F-891423816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23850" y="-121214"/>
            <a:ext cx="5449018" cy="4083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7DF05-B704-0C7F-5FF4-4A077B1539CA}"/>
              </a:ext>
            </a:extLst>
          </p:cNvPr>
          <p:cNvSpPr txBox="1"/>
          <p:nvPr/>
        </p:nvSpPr>
        <p:spPr>
          <a:xfrm>
            <a:off x="4572000" y="4572000"/>
            <a:ext cx="30480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8" name="Picture 7" descr="Mojave Desert California - Free photo on Pixabay">
            <a:extLst>
              <a:ext uri="{FF2B5EF4-FFF2-40B4-BE49-F238E27FC236}">
                <a16:creationId xmlns:a16="http://schemas.microsoft.com/office/drawing/2014/main" id="{E3BC985F-C387-1586-97BD-D2966E188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299" y="2251384"/>
            <a:ext cx="5247736" cy="3479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203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A1E9-EA42-1177-23D5-C0F3F37D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 anchor="b">
            <a:normAutofit/>
          </a:bodyPr>
          <a:lstStyle/>
          <a:p>
            <a:r>
              <a:rPr lang="en-US"/>
              <a:t>Food</a:t>
            </a:r>
          </a:p>
        </p:txBody>
      </p:sp>
      <p:pic>
        <p:nvPicPr>
          <p:cNvPr id="6" name="Picture 5" descr="Corn">
            <a:extLst>
              <a:ext uri="{FF2B5EF4-FFF2-40B4-BE49-F238E27FC236}">
                <a16:creationId xmlns:a16="http://schemas.microsoft.com/office/drawing/2014/main" id="{7966EF71-3D7D-F83D-8BA6-A09E42B36D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1044054" y="2322095"/>
            <a:ext cx="4975746" cy="3528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BD14C-0761-537F-B66C-8ADB8745B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The  Mojave tribe used nature to find food in order to survive.</a:t>
            </a:r>
          </a:p>
          <a:p>
            <a:r>
              <a:rPr lang="en-US"/>
              <a:t>They gathered corn, seeds  and beans.</a:t>
            </a:r>
          </a:p>
          <a:p>
            <a:r>
              <a:rPr lang="en-US"/>
              <a:t>They  hunted rabbits and beavers.</a:t>
            </a:r>
          </a:p>
          <a:p>
            <a:r>
              <a:rPr lang="en-US"/>
              <a:t>They fished for trout, eels, clams and crabs.</a:t>
            </a:r>
          </a:p>
          <a:p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85E4E6B4-5765-6BF3-2BB9-2D3EA4E2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/>
          <a:lstStyle/>
          <a:p>
            <a:pPr>
              <a:spcAft>
                <a:spcPts val="600"/>
              </a:spcAft>
            </a:pPr>
            <a:fld id="{F2CCA0B2-7289-48C7-9258-28DE4B26FCD8}" type="datetime1">
              <a:pPr>
                <a:spcAft>
                  <a:spcPts val="600"/>
                </a:spcAft>
              </a:pPr>
              <a:t>11/18/2024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F6C9972E-A6B8-DFC0-B019-BDA87F056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1" y="1912217"/>
            <a:ext cx="4114800" cy="457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700DDE04-1535-0B79-5FC4-BC8103B8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pPr>
              <a:spcAft>
                <a:spcPts val="600"/>
              </a:spcAft>
            </a:pPr>
            <a:fld id="{017DE1FC-E54A-4B87-A814-263D1E8654B2}" type="slidenum">
              <a:rPr lang="en-US" dirty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4" name="Picture 3" descr="Cute fluffy rabbit">
            <a:extLst>
              <a:ext uri="{FF2B5EF4-FFF2-40B4-BE49-F238E27FC236}">
                <a16:creationId xmlns:a16="http://schemas.microsoft.com/office/drawing/2014/main" id="{672EE7EB-3158-7B07-F6F5-AF93732B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0300" y="5787113"/>
            <a:ext cx="2214115" cy="14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51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ful patterned designs">
            <a:extLst>
              <a:ext uri="{FF2B5EF4-FFF2-40B4-BE49-F238E27FC236}">
                <a16:creationId xmlns:a16="http://schemas.microsoft.com/office/drawing/2014/main" id="{E067E92A-3AFB-A6ED-4A9E-AD9FBA090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7" b="2359"/>
          <a:stretch/>
        </p:blipFill>
        <p:spPr>
          <a:xfrm>
            <a:off x="5302887" y="333910"/>
            <a:ext cx="5715869" cy="40544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144614-382A-B93A-D31C-ECDE2F39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219" y="293238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B9509-CC24-5B08-586C-6EC12EA28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219" y="2362314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The culture of the Mojave was unique.</a:t>
            </a:r>
          </a:p>
          <a:p>
            <a:r>
              <a:rPr lang="en-US" sz="2000"/>
              <a:t>Mojave artists are famous for their  fine coiled pottery and beaded jewelry.</a:t>
            </a:r>
            <a:r>
              <a:rPr lang="en-US"/>
              <a:t> </a:t>
            </a:r>
            <a:r>
              <a:rPr lang="en-US" sz="2000"/>
              <a:t>Mojave  women were </a:t>
            </a:r>
            <a:r>
              <a:rPr lang="en-US"/>
              <a:t>basket makers.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51351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11D41-04C9-DEDB-4879-28884CC22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462" y="7348908"/>
            <a:ext cx="10240903" cy="123348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A desert with plants and mountains in the background&#10;&#10;Description automatically generated">
            <a:extLst>
              <a:ext uri="{FF2B5EF4-FFF2-40B4-BE49-F238E27FC236}">
                <a16:creationId xmlns:a16="http://schemas.microsoft.com/office/drawing/2014/main" id="{88982B89-E35E-51E5-C344-3A5EE6ED3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67988" y="498585"/>
            <a:ext cx="7327990" cy="48524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C92B4A-E45F-31FB-669C-447BEABA462C}"/>
              </a:ext>
            </a:extLst>
          </p:cNvPr>
          <p:cNvSpPr txBox="1"/>
          <p:nvPr/>
        </p:nvSpPr>
        <p:spPr>
          <a:xfrm>
            <a:off x="6406431" y="5538638"/>
            <a:ext cx="5160245" cy="27436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55118289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VTI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GradientRiseVTI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GradientRis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13C68A69-E745-489A-84EC-B7BCE4AA380B}" vid="{9CF7857A-9412-4E45-AB0D-6EAA5A7DC4C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GradientRiseVTI</vt:lpstr>
      <vt:lpstr>The Mojave</vt:lpstr>
      <vt:lpstr>Location</vt:lpstr>
      <vt:lpstr>Shelter</vt:lpstr>
      <vt:lpstr>Food</vt:lpstr>
      <vt:lpstr>Culture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29</cp:revision>
  <dcterms:created xsi:type="dcterms:W3CDTF">2024-11-08T19:12:41Z</dcterms:created>
  <dcterms:modified xsi:type="dcterms:W3CDTF">2024-11-18T18:31:26Z</dcterms:modified>
</cp:coreProperties>
</file>