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E96A8-E3E1-7A28-9625-98DD664BD861}" v="26" dt="2023-01-19T18:09:31.336"/>
    <p1510:client id="{37148E31-4EF6-4304-A6B2-38762BB122D0}" v="6" dt="2023-01-10T22:05:17.433"/>
    <p1510:client id="{3A701155-068D-3226-6777-13ADDF38A8F8}" v="381" dt="2023-01-20T19:02:37.783"/>
    <p1510:client id="{6B5E5CC3-E881-B825-1FE7-0A8B367EE40D}" v="25" dt="2023-01-17T17:49:50.686"/>
    <p1510:client id="{8E95F2CA-2D01-D569-1E3F-F587D645DAE1}" v="10" dt="2023-01-24T19:39:37.169"/>
    <p1510:client id="{91C7C008-007C-C19A-9BC5-9E976D91969B}" v="767" dt="2023-01-12T17:50:40.036"/>
    <p1510:client id="{9583AB5D-7FF0-4D9A-97B1-322C41864E8F}" v="307" dt="2023-01-18T23:36:34.091"/>
    <p1510:client id="{96508A2F-7670-FF38-C88F-CB4C1381F0FD}" v="38" dt="2023-01-13T17:21:35.413"/>
    <p1510:client id="{98536499-1385-BF15-24C9-7B81D03FE19B}" v="74" dt="2023-01-19T18:27:41.025"/>
    <p1510:client id="{A140A023-8888-4770-9CC6-ED989548CA05}" v="71" dt="2023-01-11T17:10:09.572"/>
    <p1510:client id="{A4B070F6-0F5B-4271-9DCA-49ED2E5092F7}" v="19" dt="2023-01-19T17:41:09.191"/>
    <p1510:client id="{A5A41987-2946-4C59-BE32-FE4F8B4AA3AC}" v="153" dt="2023-01-18T19:40:20.031"/>
    <p1510:client id="{BC9B3675-892B-0FBC-7192-0251ECF26D00}" v="1085" dt="2023-01-13T20:30:15.857"/>
    <p1510:client id="{C9291D0A-0F5B-C906-013C-37781F7FA69D}" v="161" dt="2023-01-11T17:18:29.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Murillo" userId="S::fmurillo@stu.chino.k12.ca.us::f16567b0-3671-4cc1-84fd-4a4f25a5e147" providerId="AD" clId="Web-{8E95F2CA-2D01-D569-1E3F-F587D645DAE1}"/>
    <pc:docChg chg="modSld">
      <pc:chgData name="Frank Murillo" userId="S::fmurillo@stu.chino.k12.ca.us::f16567b0-3671-4cc1-84fd-4a4f25a5e147" providerId="AD" clId="Web-{8E95F2CA-2D01-D569-1E3F-F587D645DAE1}" dt="2023-01-24T19:39:38.231" v="9"/>
      <pc:docMkLst>
        <pc:docMk/>
      </pc:docMkLst>
      <pc:sldChg chg="addSp delSp modSp">
        <pc:chgData name="Frank Murillo" userId="S::fmurillo@stu.chino.k12.ca.us::f16567b0-3671-4cc1-84fd-4a4f25a5e147" providerId="AD" clId="Web-{8E95F2CA-2D01-D569-1E3F-F587D645DAE1}" dt="2023-01-24T19:39:38.231" v="9"/>
        <pc:sldMkLst>
          <pc:docMk/>
          <pc:sldMk cId="834084914" sldId="258"/>
        </pc:sldMkLst>
        <pc:spChg chg="mod">
          <ac:chgData name="Frank Murillo" userId="S::fmurillo@stu.chino.k12.ca.us::f16567b0-3671-4cc1-84fd-4a4f25a5e147" providerId="AD" clId="Web-{8E95F2CA-2D01-D569-1E3F-F587D645DAE1}" dt="2023-01-24T19:39:38.231" v="9"/>
          <ac:spMkLst>
            <pc:docMk/>
            <pc:sldMk cId="834084914" sldId="258"/>
            <ac:spMk id="2" creationId="{59029DD3-681E-2723-9C73-4E78B4927229}"/>
          </ac:spMkLst>
        </pc:spChg>
        <pc:spChg chg="mod">
          <ac:chgData name="Frank Murillo" userId="S::fmurillo@stu.chino.k12.ca.us::f16567b0-3671-4cc1-84fd-4a4f25a5e147" providerId="AD" clId="Web-{8E95F2CA-2D01-D569-1E3F-F587D645DAE1}" dt="2023-01-24T19:39:38.231" v="9"/>
          <ac:spMkLst>
            <pc:docMk/>
            <pc:sldMk cId="834084914" sldId="258"/>
            <ac:spMk id="3" creationId="{EDC4A563-80CF-BD2F-A967-F76D6D922084}"/>
          </ac:spMkLst>
        </pc:spChg>
        <pc:spChg chg="mod">
          <ac:chgData name="Frank Murillo" userId="S::fmurillo@stu.chino.k12.ca.us::f16567b0-3671-4cc1-84fd-4a4f25a5e147" providerId="AD" clId="Web-{8E95F2CA-2D01-D569-1E3F-F587D645DAE1}" dt="2023-01-24T19:39:38.231" v="9"/>
          <ac:spMkLst>
            <pc:docMk/>
            <pc:sldMk cId="834084914" sldId="258"/>
            <ac:spMk id="5" creationId="{E81771BA-972C-2404-CB59-16155CE7F783}"/>
          </ac:spMkLst>
        </pc:spChg>
        <pc:spChg chg="add mod">
          <ac:chgData name="Frank Murillo" userId="S::fmurillo@stu.chino.k12.ca.us::f16567b0-3671-4cc1-84fd-4a4f25a5e147" providerId="AD" clId="Web-{8E95F2CA-2D01-D569-1E3F-F587D645DAE1}" dt="2023-01-24T19:39:38.231" v="9"/>
          <ac:spMkLst>
            <pc:docMk/>
            <pc:sldMk cId="834084914" sldId="258"/>
            <ac:spMk id="9" creationId="{34EB4541-2820-1870-5D07-C264D9BF41B8}"/>
          </ac:spMkLst>
        </pc:spChg>
        <pc:spChg chg="del">
          <ac:chgData name="Frank Murillo" userId="S::fmurillo@stu.chino.k12.ca.us::f16567b0-3671-4cc1-84fd-4a4f25a5e147" providerId="AD" clId="Web-{8E95F2CA-2D01-D569-1E3F-F587D645DAE1}" dt="2023-01-24T19:39:38.231" v="9"/>
          <ac:spMkLst>
            <pc:docMk/>
            <pc:sldMk cId="834084914" sldId="258"/>
            <ac:spMk id="14" creationId="{AD96FDFD-4E42-4A06-B8B5-768A1DB9C2A9}"/>
          </ac:spMkLst>
        </pc:spChg>
        <pc:spChg chg="add">
          <ac:chgData name="Frank Murillo" userId="S::fmurillo@stu.chino.k12.ca.us::f16567b0-3671-4cc1-84fd-4a4f25a5e147" providerId="AD" clId="Web-{8E95F2CA-2D01-D569-1E3F-F587D645DAE1}" dt="2023-01-24T19:39:38.231" v="9"/>
          <ac:spMkLst>
            <pc:docMk/>
            <pc:sldMk cId="834084914" sldId="258"/>
            <ac:spMk id="19" creationId="{AD96FDFD-4E42-4A06-B8B5-768A1DB9C2A9}"/>
          </ac:spMkLst>
        </pc:spChg>
        <pc:picChg chg="add mod ord">
          <ac:chgData name="Frank Murillo" userId="S::fmurillo@stu.chino.k12.ca.us::f16567b0-3671-4cc1-84fd-4a4f25a5e147" providerId="AD" clId="Web-{8E95F2CA-2D01-D569-1E3F-F587D645DAE1}" dt="2023-01-24T19:39:38.231" v="9"/>
          <ac:picMkLst>
            <pc:docMk/>
            <pc:sldMk cId="834084914" sldId="258"/>
            <ac:picMk id="6" creationId="{3DBD86CA-5CD8-A8C2-D9C7-D3CBA63EE875}"/>
          </ac:picMkLst>
        </pc:picChg>
        <pc:picChg chg="mod ord">
          <ac:chgData name="Frank Murillo" userId="S::fmurillo@stu.chino.k12.ca.us::f16567b0-3671-4cc1-84fd-4a4f25a5e147" providerId="AD" clId="Web-{8E95F2CA-2D01-D569-1E3F-F587D645DAE1}" dt="2023-01-24T19:39:38.231" v="9"/>
          <ac:picMkLst>
            <pc:docMk/>
            <pc:sldMk cId="834084914" sldId="258"/>
            <ac:picMk id="10" creationId="{6D85F718-9FDF-C923-E98B-7C03B043EB19}"/>
          </ac:picMkLst>
        </pc:picChg>
      </pc:sldChg>
      <pc:sldChg chg="modSp">
        <pc:chgData name="Frank Murillo" userId="S::fmurillo@stu.chino.k12.ca.us::f16567b0-3671-4cc1-84fd-4a4f25a5e147" providerId="AD" clId="Web-{8E95F2CA-2D01-D569-1E3F-F587D645DAE1}" dt="2023-01-24T19:38:31.931" v="2" actId="14100"/>
        <pc:sldMkLst>
          <pc:docMk/>
          <pc:sldMk cId="4227147971" sldId="265"/>
        </pc:sldMkLst>
        <pc:spChg chg="mod">
          <ac:chgData name="Frank Murillo" userId="S::fmurillo@stu.chino.k12.ca.us::f16567b0-3671-4cc1-84fd-4a4f25a5e147" providerId="AD" clId="Web-{8E95F2CA-2D01-D569-1E3F-F587D645DAE1}" dt="2023-01-24T19:38:31.931" v="2" actId="14100"/>
          <ac:spMkLst>
            <pc:docMk/>
            <pc:sldMk cId="4227147971" sldId="265"/>
            <ac:spMk id="2" creationId="{E7314664-B213-E453-98A7-3138FC011ACC}"/>
          </ac:spMkLst>
        </pc:spChg>
      </pc:sldChg>
    </pc:docChg>
  </pc:docChgLst>
  <pc:docChgLst>
    <pc:chgData name="Frank Murillo" userId="S::fmurillo@stu.chino.k12.ca.us::f16567b0-3671-4cc1-84fd-4a4f25a5e147" providerId="AD" clId="Web-{98536499-1385-BF15-24C9-7B81D03FE19B}"/>
    <pc:docChg chg="addSld modSld sldOrd">
      <pc:chgData name="Frank Murillo" userId="S::fmurillo@stu.chino.k12.ca.us::f16567b0-3671-4cc1-84fd-4a4f25a5e147" providerId="AD" clId="Web-{98536499-1385-BF15-24C9-7B81D03FE19B}" dt="2023-01-19T18:27:39.697" v="72" actId="20577"/>
      <pc:docMkLst>
        <pc:docMk/>
      </pc:docMkLst>
      <pc:sldChg chg="addSp delSp modSp">
        <pc:chgData name="Frank Murillo" userId="S::fmurillo@stu.chino.k12.ca.us::f16567b0-3671-4cc1-84fd-4a4f25a5e147" providerId="AD" clId="Web-{98536499-1385-BF15-24C9-7B81D03FE19B}" dt="2023-01-19T18:27:39.697" v="72" actId="20577"/>
        <pc:sldMkLst>
          <pc:docMk/>
          <pc:sldMk cId="109857222" sldId="256"/>
        </pc:sldMkLst>
        <pc:spChg chg="mod">
          <ac:chgData name="Frank Murillo" userId="S::fmurillo@stu.chino.k12.ca.us::f16567b0-3671-4cc1-84fd-4a4f25a5e147" providerId="AD" clId="Web-{98536499-1385-BF15-24C9-7B81D03FE19B}" dt="2023-01-19T18:27:18.462" v="60" actId="20577"/>
          <ac:spMkLst>
            <pc:docMk/>
            <pc:sldMk cId="109857222" sldId="256"/>
            <ac:spMk id="2" creationId="{00000000-0000-0000-0000-000000000000}"/>
          </ac:spMkLst>
        </pc:spChg>
        <pc:spChg chg="mod">
          <ac:chgData name="Frank Murillo" userId="S::fmurillo@stu.chino.k12.ca.us::f16567b0-3671-4cc1-84fd-4a4f25a5e147" providerId="AD" clId="Web-{98536499-1385-BF15-24C9-7B81D03FE19B}" dt="2023-01-19T18:27:39.697" v="72" actId="20577"/>
          <ac:spMkLst>
            <pc:docMk/>
            <pc:sldMk cId="109857222" sldId="256"/>
            <ac:spMk id="3" creationId="{00000000-0000-0000-0000-000000000000}"/>
          </ac:spMkLst>
        </pc:spChg>
        <pc:spChg chg="add mod ord">
          <ac:chgData name="Frank Murillo" userId="S::fmurillo@stu.chino.k12.ca.us::f16567b0-3671-4cc1-84fd-4a4f25a5e147" providerId="AD" clId="Web-{98536499-1385-BF15-24C9-7B81D03FE19B}" dt="2023-01-19T18:27:02.774" v="54"/>
          <ac:spMkLst>
            <pc:docMk/>
            <pc:sldMk cId="109857222" sldId="256"/>
            <ac:spMk id="7" creationId="{3853D3C9-E379-1901-CA4F-C0397FA2AF44}"/>
          </ac:spMkLst>
        </pc:spChg>
        <pc:spChg chg="del">
          <ac:chgData name="Frank Murillo" userId="S::fmurillo@stu.chino.k12.ca.us::f16567b0-3671-4cc1-84fd-4a4f25a5e147" providerId="AD" clId="Web-{98536499-1385-BF15-24C9-7B81D03FE19B}" dt="2023-01-19T18:27:02.774" v="54"/>
          <ac:spMkLst>
            <pc:docMk/>
            <pc:sldMk cId="109857222" sldId="256"/>
            <ac:spMk id="44" creationId="{A134706B-150F-487B-B4FB-34C10219C72F}"/>
          </ac:spMkLst>
        </pc:spChg>
        <pc:spChg chg="del">
          <ac:chgData name="Frank Murillo" userId="S::fmurillo@stu.chino.k12.ca.us::f16567b0-3671-4cc1-84fd-4a4f25a5e147" providerId="AD" clId="Web-{98536499-1385-BF15-24C9-7B81D03FE19B}" dt="2023-01-19T18:27:02.774" v="54"/>
          <ac:spMkLst>
            <pc:docMk/>
            <pc:sldMk cId="109857222" sldId="256"/>
            <ac:spMk id="45" creationId="{25FD23E7-C75D-4AFA-A4D4-BE5558110941}"/>
          </ac:spMkLst>
        </pc:spChg>
        <pc:spChg chg="del">
          <ac:chgData name="Frank Murillo" userId="S::fmurillo@stu.chino.k12.ca.us::f16567b0-3671-4cc1-84fd-4a4f25a5e147" providerId="AD" clId="Web-{98536499-1385-BF15-24C9-7B81D03FE19B}" dt="2023-01-19T18:27:02.774" v="54"/>
          <ac:spMkLst>
            <pc:docMk/>
            <pc:sldMk cId="109857222" sldId="256"/>
            <ac:spMk id="46" creationId="{D6705569-F545-4F47-A260-A9202826EA20}"/>
          </ac:spMkLst>
        </pc:spChg>
        <pc:spChg chg="add">
          <ac:chgData name="Frank Murillo" userId="S::fmurillo@stu.chino.k12.ca.us::f16567b0-3671-4cc1-84fd-4a4f25a5e147" providerId="AD" clId="Web-{98536499-1385-BF15-24C9-7B81D03FE19B}" dt="2023-01-19T18:27:02.774" v="54"/>
          <ac:spMkLst>
            <pc:docMk/>
            <pc:sldMk cId="109857222" sldId="256"/>
            <ac:spMk id="51" creationId="{E91DC736-0EF8-4F87-9146-EBF1D2EE4D3D}"/>
          </ac:spMkLst>
        </pc:spChg>
        <pc:spChg chg="add">
          <ac:chgData name="Frank Murillo" userId="S::fmurillo@stu.chino.k12.ca.us::f16567b0-3671-4cc1-84fd-4a4f25a5e147" providerId="AD" clId="Web-{98536499-1385-BF15-24C9-7B81D03FE19B}" dt="2023-01-19T18:27:02.774" v="54"/>
          <ac:spMkLst>
            <pc:docMk/>
            <pc:sldMk cId="109857222" sldId="256"/>
            <ac:spMk id="53" creationId="{097CD68E-23E3-4007-8847-CD0944C4F7BE}"/>
          </ac:spMkLst>
        </pc:spChg>
        <pc:spChg chg="add">
          <ac:chgData name="Frank Murillo" userId="S::fmurillo@stu.chino.k12.ca.us::f16567b0-3671-4cc1-84fd-4a4f25a5e147" providerId="AD" clId="Web-{98536499-1385-BF15-24C9-7B81D03FE19B}" dt="2023-01-19T18:27:02.774" v="54"/>
          <ac:spMkLst>
            <pc:docMk/>
            <pc:sldMk cId="109857222" sldId="256"/>
            <ac:spMk id="55" creationId="{AF2F604E-43BE-4DC3-B983-E071523364F8}"/>
          </ac:spMkLst>
        </pc:spChg>
        <pc:spChg chg="add">
          <ac:chgData name="Frank Murillo" userId="S::fmurillo@stu.chino.k12.ca.us::f16567b0-3671-4cc1-84fd-4a4f25a5e147" providerId="AD" clId="Web-{98536499-1385-BF15-24C9-7B81D03FE19B}" dt="2023-01-19T18:27:02.774" v="54"/>
          <ac:spMkLst>
            <pc:docMk/>
            <pc:sldMk cId="109857222" sldId="256"/>
            <ac:spMk id="57" creationId="{08C9B587-E65E-4B52-B37C-ABEBB6E87928}"/>
          </ac:spMkLst>
        </pc:spChg>
        <pc:picChg chg="mod">
          <ac:chgData name="Frank Murillo" userId="S::fmurillo@stu.chino.k12.ca.us::f16567b0-3671-4cc1-84fd-4a4f25a5e147" providerId="AD" clId="Web-{98536499-1385-BF15-24C9-7B81D03FE19B}" dt="2023-01-19T18:27:02.774" v="54"/>
          <ac:picMkLst>
            <pc:docMk/>
            <pc:sldMk cId="109857222" sldId="256"/>
            <ac:picMk id="4" creationId="{A48268F1-2D75-141A-33E2-E82DA30CE58C}"/>
          </ac:picMkLst>
        </pc:picChg>
        <pc:picChg chg="add mod ord">
          <ac:chgData name="Frank Murillo" userId="S::fmurillo@stu.chino.k12.ca.us::f16567b0-3671-4cc1-84fd-4a4f25a5e147" providerId="AD" clId="Web-{98536499-1385-BF15-24C9-7B81D03FE19B}" dt="2023-01-19T18:27:02.774" v="54"/>
          <ac:picMkLst>
            <pc:docMk/>
            <pc:sldMk cId="109857222" sldId="256"/>
            <ac:picMk id="6" creationId="{01C81841-91AD-EE6B-1B19-2604972244A4}"/>
          </ac:picMkLst>
        </pc:picChg>
      </pc:sldChg>
      <pc:sldChg chg="ord">
        <pc:chgData name="Frank Murillo" userId="S::fmurillo@stu.chino.k12.ca.us::f16567b0-3671-4cc1-84fd-4a4f25a5e147" providerId="AD" clId="Web-{98536499-1385-BF15-24C9-7B81D03FE19B}" dt="2023-01-19T18:21:17.919" v="7"/>
        <pc:sldMkLst>
          <pc:docMk/>
          <pc:sldMk cId="834084914" sldId="258"/>
        </pc:sldMkLst>
      </pc:sldChg>
      <pc:sldChg chg="addSp delSp modSp">
        <pc:chgData name="Frank Murillo" userId="S::fmurillo@stu.chino.k12.ca.us::f16567b0-3671-4cc1-84fd-4a4f25a5e147" providerId="AD" clId="Web-{98536499-1385-BF15-24C9-7B81D03FE19B}" dt="2023-01-19T18:22:49.281" v="13" actId="20577"/>
        <pc:sldMkLst>
          <pc:docMk/>
          <pc:sldMk cId="436584169" sldId="259"/>
        </pc:sldMkLst>
        <pc:spChg chg="mod">
          <ac:chgData name="Frank Murillo" userId="S::fmurillo@stu.chino.k12.ca.us::f16567b0-3671-4cc1-84fd-4a4f25a5e147" providerId="AD" clId="Web-{98536499-1385-BF15-24C9-7B81D03FE19B}" dt="2023-01-19T18:22:49.281" v="13" actId="20577"/>
          <ac:spMkLst>
            <pc:docMk/>
            <pc:sldMk cId="436584169" sldId="259"/>
            <ac:spMk id="2" creationId="{B916AF9D-7F4E-E777-8277-805F53102BAF}"/>
          </ac:spMkLst>
        </pc:spChg>
        <pc:spChg chg="mod">
          <ac:chgData name="Frank Murillo" userId="S::fmurillo@stu.chino.k12.ca.us::f16567b0-3671-4cc1-84fd-4a4f25a5e147" providerId="AD" clId="Web-{98536499-1385-BF15-24C9-7B81D03FE19B}" dt="2023-01-19T18:22:39.390" v="11"/>
          <ac:spMkLst>
            <pc:docMk/>
            <pc:sldMk cId="436584169" sldId="259"/>
            <ac:spMk id="3" creationId="{1FA81B2E-5356-A9E6-F841-75946CAF29FD}"/>
          </ac:spMkLst>
        </pc:spChg>
        <pc:spChg chg="del">
          <ac:chgData name="Frank Murillo" userId="S::fmurillo@stu.chino.k12.ca.us::f16567b0-3671-4cc1-84fd-4a4f25a5e147" providerId="AD" clId="Web-{98536499-1385-BF15-24C9-7B81D03FE19B}" dt="2023-01-19T18:22:39.390" v="11"/>
          <ac:spMkLst>
            <pc:docMk/>
            <pc:sldMk cId="436584169" sldId="259"/>
            <ac:spMk id="16" creationId="{2172A0AC-3DCE-4672-BCAF-28FEF91F6020}"/>
          </ac:spMkLst>
        </pc:spChg>
        <pc:spChg chg="del">
          <ac:chgData name="Frank Murillo" userId="S::fmurillo@stu.chino.k12.ca.us::f16567b0-3671-4cc1-84fd-4a4f25a5e147" providerId="AD" clId="Web-{98536499-1385-BF15-24C9-7B81D03FE19B}" dt="2023-01-19T18:22:39.390" v="11"/>
          <ac:spMkLst>
            <pc:docMk/>
            <pc:sldMk cId="436584169" sldId="259"/>
            <ac:spMk id="17" creationId="{AE6F1C77-EDC9-4C5F-8C1C-62DD46BDA3C3}"/>
          </ac:spMkLst>
        </pc:spChg>
        <pc:spChg chg="add">
          <ac:chgData name="Frank Murillo" userId="S::fmurillo@stu.chino.k12.ca.us::f16567b0-3671-4cc1-84fd-4a4f25a5e147" providerId="AD" clId="Web-{98536499-1385-BF15-24C9-7B81D03FE19B}" dt="2023-01-19T18:22:39.390" v="11"/>
          <ac:spMkLst>
            <pc:docMk/>
            <pc:sldMk cId="436584169" sldId="259"/>
            <ac:spMk id="19" creationId="{231BF440-39FA-4087-84CC-2EEC0BBDAF29}"/>
          </ac:spMkLst>
        </pc:spChg>
        <pc:spChg chg="add">
          <ac:chgData name="Frank Murillo" userId="S::fmurillo@stu.chino.k12.ca.us::f16567b0-3671-4cc1-84fd-4a4f25a5e147" providerId="AD" clId="Web-{98536499-1385-BF15-24C9-7B81D03FE19B}" dt="2023-01-19T18:22:39.390" v="11"/>
          <ac:spMkLst>
            <pc:docMk/>
            <pc:sldMk cId="436584169" sldId="259"/>
            <ac:spMk id="20" creationId="{F04E4CBA-303B-48BD-8451-C2701CB0EEBF}"/>
          </ac:spMkLst>
        </pc:spChg>
        <pc:spChg chg="add">
          <ac:chgData name="Frank Murillo" userId="S::fmurillo@stu.chino.k12.ca.us::f16567b0-3671-4cc1-84fd-4a4f25a5e147" providerId="AD" clId="Web-{98536499-1385-BF15-24C9-7B81D03FE19B}" dt="2023-01-19T18:22:39.390" v="11"/>
          <ac:spMkLst>
            <pc:docMk/>
            <pc:sldMk cId="436584169" sldId="259"/>
            <ac:spMk id="21" creationId="{F6CA58B3-AFCC-4A40-9882-50D5080879B0}"/>
          </ac:spMkLst>
        </pc:spChg>
        <pc:spChg chg="add">
          <ac:chgData name="Frank Murillo" userId="S::fmurillo@stu.chino.k12.ca.us::f16567b0-3671-4cc1-84fd-4a4f25a5e147" providerId="AD" clId="Web-{98536499-1385-BF15-24C9-7B81D03FE19B}" dt="2023-01-19T18:22:39.390" v="11"/>
          <ac:spMkLst>
            <pc:docMk/>
            <pc:sldMk cId="436584169" sldId="259"/>
            <ac:spMk id="23" creationId="{75C56826-D4E5-42ED-8529-079651CB3005}"/>
          </ac:spMkLst>
        </pc:spChg>
        <pc:spChg chg="add">
          <ac:chgData name="Frank Murillo" userId="S::fmurillo@stu.chino.k12.ca.us::f16567b0-3671-4cc1-84fd-4a4f25a5e147" providerId="AD" clId="Web-{98536499-1385-BF15-24C9-7B81D03FE19B}" dt="2023-01-19T18:22:39.390" v="11"/>
          <ac:spMkLst>
            <pc:docMk/>
            <pc:sldMk cId="436584169" sldId="259"/>
            <ac:spMk id="25" creationId="{82095FCE-EF05-4443-B97A-85DEE3A5CA17}"/>
          </ac:spMkLst>
        </pc:spChg>
        <pc:spChg chg="add">
          <ac:chgData name="Frank Murillo" userId="S::fmurillo@stu.chino.k12.ca.us::f16567b0-3671-4cc1-84fd-4a4f25a5e147" providerId="AD" clId="Web-{98536499-1385-BF15-24C9-7B81D03FE19B}" dt="2023-01-19T18:22:39.390" v="11"/>
          <ac:spMkLst>
            <pc:docMk/>
            <pc:sldMk cId="436584169" sldId="259"/>
            <ac:spMk id="31" creationId="{CA00AE6B-AA30-4CF8-BA6F-339B780AD76C}"/>
          </ac:spMkLst>
        </pc:spChg>
        <pc:picChg chg="mod">
          <ac:chgData name="Frank Murillo" userId="S::fmurillo@stu.chino.k12.ca.us::f16567b0-3671-4cc1-84fd-4a4f25a5e147" providerId="AD" clId="Web-{98536499-1385-BF15-24C9-7B81D03FE19B}" dt="2023-01-19T18:22:39.390" v="11"/>
          <ac:picMkLst>
            <pc:docMk/>
            <pc:sldMk cId="436584169" sldId="259"/>
            <ac:picMk id="4" creationId="{3A38B3F3-225F-0F9C-5063-B81545D83646}"/>
          </ac:picMkLst>
        </pc:picChg>
        <pc:picChg chg="mod ord">
          <ac:chgData name="Frank Murillo" userId="S::fmurillo@stu.chino.k12.ca.us::f16567b0-3671-4cc1-84fd-4a4f25a5e147" providerId="AD" clId="Web-{98536499-1385-BF15-24C9-7B81D03FE19B}" dt="2023-01-19T18:22:39.390" v="11"/>
          <ac:picMkLst>
            <pc:docMk/>
            <pc:sldMk cId="436584169" sldId="259"/>
            <ac:picMk id="5" creationId="{AC061AD9-3BA0-7C67-6692-D187FE7086DD}"/>
          </ac:picMkLst>
        </pc:picChg>
      </pc:sldChg>
      <pc:sldChg chg="addSp modSp ord">
        <pc:chgData name="Frank Murillo" userId="S::fmurillo@stu.chino.k12.ca.us::f16567b0-3671-4cc1-84fd-4a4f25a5e147" providerId="AD" clId="Web-{98536499-1385-BF15-24C9-7B81D03FE19B}" dt="2023-01-19T18:24:28.535" v="45" actId="14100"/>
        <pc:sldMkLst>
          <pc:docMk/>
          <pc:sldMk cId="3456891960" sldId="262"/>
        </pc:sldMkLst>
        <pc:spChg chg="add mod">
          <ac:chgData name="Frank Murillo" userId="S::fmurillo@stu.chino.k12.ca.us::f16567b0-3671-4cc1-84fd-4a4f25a5e147" providerId="AD" clId="Web-{98536499-1385-BF15-24C9-7B81D03FE19B}" dt="2023-01-19T18:24:17.566" v="43" actId="20577"/>
          <ac:spMkLst>
            <pc:docMk/>
            <pc:sldMk cId="3456891960" sldId="262"/>
            <ac:spMk id="6" creationId="{F428B1F3-93FE-F09F-2C71-76A9BD98A2BC}"/>
          </ac:spMkLst>
        </pc:spChg>
        <pc:picChg chg="add mod">
          <ac:chgData name="Frank Murillo" userId="S::fmurillo@stu.chino.k12.ca.us::f16567b0-3671-4cc1-84fd-4a4f25a5e147" providerId="AD" clId="Web-{98536499-1385-BF15-24C9-7B81D03FE19B}" dt="2023-01-19T18:24:28.535" v="45" actId="14100"/>
          <ac:picMkLst>
            <pc:docMk/>
            <pc:sldMk cId="3456891960" sldId="262"/>
            <ac:picMk id="3" creationId="{8D859F80-719F-359F-B138-B0E1D09EC625}"/>
          </ac:picMkLst>
        </pc:picChg>
        <pc:picChg chg="mod">
          <ac:chgData name="Frank Murillo" userId="S::fmurillo@stu.chino.k12.ca.us::f16567b0-3671-4cc1-84fd-4a4f25a5e147" providerId="AD" clId="Web-{98536499-1385-BF15-24C9-7B81D03FE19B}" dt="2023-01-19T18:23:04.516" v="15" actId="14100"/>
          <ac:picMkLst>
            <pc:docMk/>
            <pc:sldMk cId="3456891960" sldId="262"/>
            <ac:picMk id="4" creationId="{89A0ABA0-6AEB-891D-FE97-9200C98FD1A2}"/>
          </ac:picMkLst>
        </pc:picChg>
      </pc:sldChg>
      <pc:sldChg chg="new">
        <pc:chgData name="Frank Murillo" userId="S::fmurillo@stu.chino.k12.ca.us::f16567b0-3671-4cc1-84fd-4a4f25a5e147" providerId="AD" clId="Web-{98536499-1385-BF15-24C9-7B81D03FE19B}" dt="2023-01-19T18:20:36.715" v="0"/>
        <pc:sldMkLst>
          <pc:docMk/>
          <pc:sldMk cId="1873731723" sldId="263"/>
        </pc:sldMkLst>
      </pc:sldChg>
      <pc:sldChg chg="new">
        <pc:chgData name="Frank Murillo" userId="S::fmurillo@stu.chino.k12.ca.us::f16567b0-3671-4cc1-84fd-4a4f25a5e147" providerId="AD" clId="Web-{98536499-1385-BF15-24C9-7B81D03FE19B}" dt="2023-01-19T18:20:38.246" v="1"/>
        <pc:sldMkLst>
          <pc:docMk/>
          <pc:sldMk cId="1944275196" sldId="264"/>
        </pc:sldMkLst>
      </pc:sldChg>
      <pc:sldChg chg="new">
        <pc:chgData name="Frank Murillo" userId="S::fmurillo@stu.chino.k12.ca.us::f16567b0-3671-4cc1-84fd-4a4f25a5e147" providerId="AD" clId="Web-{98536499-1385-BF15-24C9-7B81D03FE19B}" dt="2023-01-19T18:20:38.918" v="2"/>
        <pc:sldMkLst>
          <pc:docMk/>
          <pc:sldMk cId="4227147971" sldId="265"/>
        </pc:sldMkLst>
      </pc:sldChg>
      <pc:sldChg chg="new">
        <pc:chgData name="Frank Murillo" userId="S::fmurillo@stu.chino.k12.ca.us::f16567b0-3671-4cc1-84fd-4a4f25a5e147" providerId="AD" clId="Web-{98536499-1385-BF15-24C9-7B81D03FE19B}" dt="2023-01-19T18:20:41.793" v="3"/>
        <pc:sldMkLst>
          <pc:docMk/>
          <pc:sldMk cId="8788508" sldId="266"/>
        </pc:sldMkLst>
      </pc:sldChg>
      <pc:sldChg chg="new">
        <pc:chgData name="Frank Murillo" userId="S::fmurillo@stu.chino.k12.ca.us::f16567b0-3671-4cc1-84fd-4a4f25a5e147" providerId="AD" clId="Web-{98536499-1385-BF15-24C9-7B81D03FE19B}" dt="2023-01-19T18:20:42.496" v="4"/>
        <pc:sldMkLst>
          <pc:docMk/>
          <pc:sldMk cId="910358177" sldId="267"/>
        </pc:sldMkLst>
      </pc:sldChg>
    </pc:docChg>
  </pc:docChgLst>
  <pc:docChgLst>
    <pc:chgData name="Frank Murillo" userId="S::fmurillo@stu.chino.k12.ca.us::f16567b0-3671-4cc1-84fd-4a4f25a5e147" providerId="AD" clId="Web-{116E96A8-E3E1-7A28-9625-98DD664BD861}"/>
    <pc:docChg chg="modSld">
      <pc:chgData name="Frank Murillo" userId="S::fmurillo@stu.chino.k12.ca.us::f16567b0-3671-4cc1-84fd-4a4f25a5e147" providerId="AD" clId="Web-{116E96A8-E3E1-7A28-9625-98DD664BD861}" dt="2023-01-19T18:09:31.336" v="33"/>
      <pc:docMkLst>
        <pc:docMk/>
      </pc:docMkLst>
      <pc:sldChg chg="modSp">
        <pc:chgData name="Frank Murillo" userId="S::fmurillo@stu.chino.k12.ca.us::f16567b0-3671-4cc1-84fd-4a4f25a5e147" providerId="AD" clId="Web-{116E96A8-E3E1-7A28-9625-98DD664BD861}" dt="2023-01-19T17:53:48.755" v="2" actId="20577"/>
        <pc:sldMkLst>
          <pc:docMk/>
          <pc:sldMk cId="109857222" sldId="256"/>
        </pc:sldMkLst>
        <pc:spChg chg="mod">
          <ac:chgData name="Frank Murillo" userId="S::fmurillo@stu.chino.k12.ca.us::f16567b0-3671-4cc1-84fd-4a4f25a5e147" providerId="AD" clId="Web-{116E96A8-E3E1-7A28-9625-98DD664BD861}" dt="2023-01-19T17:53:41.114" v="1" actId="20577"/>
          <ac:spMkLst>
            <pc:docMk/>
            <pc:sldMk cId="109857222" sldId="256"/>
            <ac:spMk id="2" creationId="{00000000-0000-0000-0000-000000000000}"/>
          </ac:spMkLst>
        </pc:spChg>
        <pc:spChg chg="mod">
          <ac:chgData name="Frank Murillo" userId="S::fmurillo@stu.chino.k12.ca.us::f16567b0-3671-4cc1-84fd-4a4f25a5e147" providerId="AD" clId="Web-{116E96A8-E3E1-7A28-9625-98DD664BD861}" dt="2023-01-19T17:53:48.755" v="2" actId="20577"/>
          <ac:spMkLst>
            <pc:docMk/>
            <pc:sldMk cId="109857222" sldId="256"/>
            <ac:spMk id="3" creationId="{00000000-0000-0000-0000-000000000000}"/>
          </ac:spMkLst>
        </pc:spChg>
      </pc:sldChg>
      <pc:sldChg chg="modSp">
        <pc:chgData name="Frank Murillo" userId="S::fmurillo@stu.chino.k12.ca.us::f16567b0-3671-4cc1-84fd-4a4f25a5e147" providerId="AD" clId="Web-{116E96A8-E3E1-7A28-9625-98DD664BD861}" dt="2023-01-19T18:00:06.293" v="3" actId="20577"/>
        <pc:sldMkLst>
          <pc:docMk/>
          <pc:sldMk cId="834084914" sldId="258"/>
        </pc:sldMkLst>
        <pc:spChg chg="mod">
          <ac:chgData name="Frank Murillo" userId="S::fmurillo@stu.chino.k12.ca.us::f16567b0-3671-4cc1-84fd-4a4f25a5e147" providerId="AD" clId="Web-{116E96A8-E3E1-7A28-9625-98DD664BD861}" dt="2023-01-19T18:00:06.293" v="3" actId="20577"/>
          <ac:spMkLst>
            <pc:docMk/>
            <pc:sldMk cId="834084914" sldId="258"/>
            <ac:spMk id="2" creationId="{59029DD3-681E-2723-9C73-4E78B4927229}"/>
          </ac:spMkLst>
        </pc:spChg>
      </pc:sldChg>
      <pc:sldChg chg="addSp delSp modSp mod modTransition setClrOvrMap">
        <pc:chgData name="Frank Murillo" userId="S::fmurillo@stu.chino.k12.ca.us::f16567b0-3671-4cc1-84fd-4a4f25a5e147" providerId="AD" clId="Web-{116E96A8-E3E1-7A28-9625-98DD664BD861}" dt="2023-01-19T18:05:07.362" v="28"/>
        <pc:sldMkLst>
          <pc:docMk/>
          <pc:sldMk cId="436584169" sldId="259"/>
        </pc:sldMkLst>
        <pc:spChg chg="mod">
          <ac:chgData name="Frank Murillo" userId="S::fmurillo@stu.chino.k12.ca.us::f16567b0-3671-4cc1-84fd-4a4f25a5e147" providerId="AD" clId="Web-{116E96A8-E3E1-7A28-9625-98DD664BD861}" dt="2023-01-19T18:03:50.064" v="25"/>
          <ac:spMkLst>
            <pc:docMk/>
            <pc:sldMk cId="436584169" sldId="259"/>
            <ac:spMk id="2" creationId="{B916AF9D-7F4E-E777-8277-805F53102BAF}"/>
          </ac:spMkLst>
        </pc:spChg>
        <pc:spChg chg="mod ord">
          <ac:chgData name="Frank Murillo" userId="S::fmurillo@stu.chino.k12.ca.us::f16567b0-3671-4cc1-84fd-4a4f25a5e147" providerId="AD" clId="Web-{116E96A8-E3E1-7A28-9625-98DD664BD861}" dt="2023-01-19T18:03:50.064" v="25"/>
          <ac:spMkLst>
            <pc:docMk/>
            <pc:sldMk cId="436584169" sldId="259"/>
            <ac:spMk id="3" creationId="{1FA81B2E-5356-A9E6-F841-75946CAF29FD}"/>
          </ac:spMkLst>
        </pc:spChg>
        <pc:spChg chg="add del">
          <ac:chgData name="Frank Murillo" userId="S::fmurillo@stu.chino.k12.ca.us::f16567b0-3671-4cc1-84fd-4a4f25a5e147" providerId="AD" clId="Web-{116E96A8-E3E1-7A28-9625-98DD664BD861}" dt="2023-01-19T18:03:50.064" v="25"/>
          <ac:spMkLst>
            <pc:docMk/>
            <pc:sldMk cId="436584169" sldId="259"/>
            <ac:spMk id="16" creationId="{2172A0AC-3DCE-4672-BCAF-28FEF91F6020}"/>
          </ac:spMkLst>
        </pc:spChg>
        <pc:spChg chg="add del">
          <ac:chgData name="Frank Murillo" userId="S::fmurillo@stu.chino.k12.ca.us::f16567b0-3671-4cc1-84fd-4a4f25a5e147" providerId="AD" clId="Web-{116E96A8-E3E1-7A28-9625-98DD664BD861}" dt="2023-01-19T18:03:50.064" v="25"/>
          <ac:spMkLst>
            <pc:docMk/>
            <pc:sldMk cId="436584169" sldId="259"/>
            <ac:spMk id="17" creationId="{AE6F1C77-EDC9-4C5F-8C1C-62DD46BDA3C3}"/>
          </ac:spMkLst>
        </pc:spChg>
        <pc:spChg chg="add del">
          <ac:chgData name="Frank Murillo" userId="S::fmurillo@stu.chino.k12.ca.us::f16567b0-3671-4cc1-84fd-4a4f25a5e147" providerId="AD" clId="Web-{116E96A8-E3E1-7A28-9625-98DD664BD861}" dt="2023-01-19T18:03:27.938" v="19"/>
          <ac:spMkLst>
            <pc:docMk/>
            <pc:sldMk cId="436584169" sldId="259"/>
            <ac:spMk id="22" creationId="{61B2A784-4501-42A8-86DF-DB27DE395089}"/>
          </ac:spMkLst>
        </pc:spChg>
        <pc:spChg chg="add del">
          <ac:chgData name="Frank Murillo" userId="S::fmurillo@stu.chino.k12.ca.us::f16567b0-3671-4cc1-84fd-4a4f25a5e147" providerId="AD" clId="Web-{116E96A8-E3E1-7A28-9625-98DD664BD861}" dt="2023-01-19T18:03:27.938" v="19"/>
          <ac:spMkLst>
            <pc:docMk/>
            <pc:sldMk cId="436584169" sldId="259"/>
            <ac:spMk id="24" creationId="{3BD53A9B-9757-4152-AC12-68721FC8A16F}"/>
          </ac:spMkLst>
        </pc:spChg>
        <pc:spChg chg="add del">
          <ac:chgData name="Frank Murillo" userId="S::fmurillo@stu.chino.k12.ca.us::f16567b0-3671-4cc1-84fd-4a4f25a5e147" providerId="AD" clId="Web-{116E96A8-E3E1-7A28-9625-98DD664BD861}" dt="2023-01-19T18:03:50.064" v="25"/>
          <ac:spMkLst>
            <pc:docMk/>
            <pc:sldMk cId="436584169" sldId="259"/>
            <ac:spMk id="26" creationId="{F6CA58B3-AFCC-4A40-9882-50D5080879B0}"/>
          </ac:spMkLst>
        </pc:spChg>
        <pc:spChg chg="add del">
          <ac:chgData name="Frank Murillo" userId="S::fmurillo@stu.chino.k12.ca.us::f16567b0-3671-4cc1-84fd-4a4f25a5e147" providerId="AD" clId="Web-{116E96A8-E3E1-7A28-9625-98DD664BD861}" dt="2023-01-19T18:03:50.064" v="25"/>
          <ac:spMkLst>
            <pc:docMk/>
            <pc:sldMk cId="436584169" sldId="259"/>
            <ac:spMk id="27" creationId="{231BF440-39FA-4087-84CC-2EEC0BBDAF29}"/>
          </ac:spMkLst>
        </pc:spChg>
        <pc:spChg chg="add del">
          <ac:chgData name="Frank Murillo" userId="S::fmurillo@stu.chino.k12.ca.us::f16567b0-3671-4cc1-84fd-4a4f25a5e147" providerId="AD" clId="Web-{116E96A8-E3E1-7A28-9625-98DD664BD861}" dt="2023-01-19T18:03:50.064" v="25"/>
          <ac:spMkLst>
            <pc:docMk/>
            <pc:sldMk cId="436584169" sldId="259"/>
            <ac:spMk id="28" creationId="{75C56826-D4E5-42ED-8529-079651CB3005}"/>
          </ac:spMkLst>
        </pc:spChg>
        <pc:spChg chg="add del">
          <ac:chgData name="Frank Murillo" userId="S::fmurillo@stu.chino.k12.ca.us::f16567b0-3671-4cc1-84fd-4a4f25a5e147" providerId="AD" clId="Web-{116E96A8-E3E1-7A28-9625-98DD664BD861}" dt="2023-01-19T18:03:50.064" v="25"/>
          <ac:spMkLst>
            <pc:docMk/>
            <pc:sldMk cId="436584169" sldId="259"/>
            <ac:spMk id="29" creationId="{F04E4CBA-303B-48BD-8451-C2701CB0EEBF}"/>
          </ac:spMkLst>
        </pc:spChg>
        <pc:spChg chg="add del">
          <ac:chgData name="Frank Murillo" userId="S::fmurillo@stu.chino.k12.ca.us::f16567b0-3671-4cc1-84fd-4a4f25a5e147" providerId="AD" clId="Web-{116E96A8-E3E1-7A28-9625-98DD664BD861}" dt="2023-01-19T18:03:50.064" v="25"/>
          <ac:spMkLst>
            <pc:docMk/>
            <pc:sldMk cId="436584169" sldId="259"/>
            <ac:spMk id="30" creationId="{82095FCE-EF05-4443-B97A-85DEE3A5CA17}"/>
          </ac:spMkLst>
        </pc:spChg>
        <pc:spChg chg="add del">
          <ac:chgData name="Frank Murillo" userId="S::fmurillo@stu.chino.k12.ca.us::f16567b0-3671-4cc1-84fd-4a4f25a5e147" providerId="AD" clId="Web-{116E96A8-E3E1-7A28-9625-98DD664BD861}" dt="2023-01-19T18:03:50.064" v="25"/>
          <ac:spMkLst>
            <pc:docMk/>
            <pc:sldMk cId="436584169" sldId="259"/>
            <ac:spMk id="32" creationId="{CA00AE6B-AA30-4CF8-BA6F-339B780AD76C}"/>
          </ac:spMkLst>
        </pc:spChg>
        <pc:spChg chg="add del">
          <ac:chgData name="Frank Murillo" userId="S::fmurillo@stu.chino.k12.ca.us::f16567b0-3671-4cc1-84fd-4a4f25a5e147" providerId="AD" clId="Web-{116E96A8-E3E1-7A28-9625-98DD664BD861}" dt="2023-01-19T18:03:43.970" v="23"/>
          <ac:spMkLst>
            <pc:docMk/>
            <pc:sldMk cId="436584169" sldId="259"/>
            <ac:spMk id="37" creationId="{99F1FFA9-D672-408C-9220-ADEEC6ABDD09}"/>
          </ac:spMkLst>
        </pc:spChg>
        <pc:picChg chg="mod ord">
          <ac:chgData name="Frank Murillo" userId="S::fmurillo@stu.chino.k12.ca.us::f16567b0-3671-4cc1-84fd-4a4f25a5e147" providerId="AD" clId="Web-{116E96A8-E3E1-7A28-9625-98DD664BD861}" dt="2023-01-19T18:03:50.064" v="25"/>
          <ac:picMkLst>
            <pc:docMk/>
            <pc:sldMk cId="436584169" sldId="259"/>
            <ac:picMk id="4" creationId="{3A38B3F3-225F-0F9C-5063-B81545D83646}"/>
          </ac:picMkLst>
        </pc:picChg>
        <pc:picChg chg="mod ord">
          <ac:chgData name="Frank Murillo" userId="S::fmurillo@stu.chino.k12.ca.us::f16567b0-3671-4cc1-84fd-4a4f25a5e147" providerId="AD" clId="Web-{116E96A8-E3E1-7A28-9625-98DD664BD861}" dt="2023-01-19T18:03:50.064" v="25"/>
          <ac:picMkLst>
            <pc:docMk/>
            <pc:sldMk cId="436584169" sldId="259"/>
            <ac:picMk id="5" creationId="{AC061AD9-3BA0-7C67-6692-D187FE7086DD}"/>
          </ac:picMkLst>
        </pc:picChg>
      </pc:sldChg>
      <pc:sldChg chg="addSp delSp modSp mod modTransition setBg setClrOvrMap">
        <pc:chgData name="Frank Murillo" userId="S::fmurillo@stu.chino.k12.ca.us::f16567b0-3671-4cc1-84fd-4a4f25a5e147" providerId="AD" clId="Web-{116E96A8-E3E1-7A28-9625-98DD664BD861}" dt="2023-01-19T18:06:15.895" v="29"/>
        <pc:sldMkLst>
          <pc:docMk/>
          <pc:sldMk cId="407555909" sldId="260"/>
        </pc:sldMkLst>
        <pc:spChg chg="mod ord">
          <ac:chgData name="Frank Murillo" userId="S::fmurillo@stu.chino.k12.ca.us::f16567b0-3671-4cc1-84fd-4a4f25a5e147" providerId="AD" clId="Web-{116E96A8-E3E1-7A28-9625-98DD664BD861}" dt="2023-01-19T18:03:58.626" v="26" actId="20577"/>
          <ac:spMkLst>
            <pc:docMk/>
            <pc:sldMk cId="407555909" sldId="260"/>
            <ac:spMk id="2" creationId="{9BDB95B1-2710-FA2F-A310-74AC4E58C12D}"/>
          </ac:spMkLst>
        </pc:spChg>
        <pc:spChg chg="mod ord">
          <ac:chgData name="Frank Murillo" userId="S::fmurillo@stu.chino.k12.ca.us::f16567b0-3671-4cc1-84fd-4a4f25a5e147" providerId="AD" clId="Web-{116E96A8-E3E1-7A28-9625-98DD664BD861}" dt="2023-01-19T18:03:46.642" v="24"/>
          <ac:spMkLst>
            <pc:docMk/>
            <pc:sldMk cId="407555909" sldId="260"/>
            <ac:spMk id="3" creationId="{5BAF7EC7-678E-D677-BC07-A895A8E5AFFE}"/>
          </ac:spMkLst>
        </pc:spChg>
        <pc:spChg chg="mod">
          <ac:chgData name="Frank Murillo" userId="S::fmurillo@stu.chino.k12.ca.us::f16567b0-3671-4cc1-84fd-4a4f25a5e147" providerId="AD" clId="Web-{116E96A8-E3E1-7A28-9625-98DD664BD861}" dt="2023-01-19T18:03:46.642" v="24"/>
          <ac:spMkLst>
            <pc:docMk/>
            <pc:sldMk cId="407555909" sldId="260"/>
            <ac:spMk id="6" creationId="{CA121500-2529-7CE2-CA19-7B1029C94A57}"/>
          </ac:spMkLst>
        </pc:spChg>
        <pc:spChg chg="mod">
          <ac:chgData name="Frank Murillo" userId="S::fmurillo@stu.chino.k12.ca.us::f16567b0-3671-4cc1-84fd-4a4f25a5e147" providerId="AD" clId="Web-{116E96A8-E3E1-7A28-9625-98DD664BD861}" dt="2023-01-19T18:03:46.642" v="24"/>
          <ac:spMkLst>
            <pc:docMk/>
            <pc:sldMk cId="407555909" sldId="260"/>
            <ac:spMk id="9" creationId="{881F50CE-B653-AFE3-D413-7D161A12D900}"/>
          </ac:spMkLst>
        </pc:spChg>
        <pc:spChg chg="mod">
          <ac:chgData name="Frank Murillo" userId="S::fmurillo@stu.chino.k12.ca.us::f16567b0-3671-4cc1-84fd-4a4f25a5e147" providerId="AD" clId="Web-{116E96A8-E3E1-7A28-9625-98DD664BD861}" dt="2023-01-19T18:03:46.642" v="24"/>
          <ac:spMkLst>
            <pc:docMk/>
            <pc:sldMk cId="407555909" sldId="260"/>
            <ac:spMk id="12" creationId="{9BCD3E76-50BB-5199-5917-6B65A407A8EA}"/>
          </ac:spMkLst>
        </pc:spChg>
        <pc:spChg chg="add del">
          <ac:chgData name="Frank Murillo" userId="S::fmurillo@stu.chino.k12.ca.us::f16567b0-3671-4cc1-84fd-4a4f25a5e147" providerId="AD" clId="Web-{116E96A8-E3E1-7A28-9625-98DD664BD861}" dt="2023-01-19T18:01:11.576" v="9"/>
          <ac:spMkLst>
            <pc:docMk/>
            <pc:sldMk cId="407555909" sldId="260"/>
            <ac:spMk id="17" creationId="{07977D39-626F-40D7-B00F-16E02602DD5A}"/>
          </ac:spMkLst>
        </pc:spChg>
        <pc:spChg chg="add del">
          <ac:chgData name="Frank Murillo" userId="S::fmurillo@stu.chino.k12.ca.us::f16567b0-3671-4cc1-84fd-4a4f25a5e147" providerId="AD" clId="Web-{116E96A8-E3E1-7A28-9625-98DD664BD861}" dt="2023-01-19T18:01:11.576" v="9"/>
          <ac:spMkLst>
            <pc:docMk/>
            <pc:sldMk cId="407555909" sldId="260"/>
            <ac:spMk id="19" creationId="{B905CDE4-B751-4B3E-B625-6E59F8903414}"/>
          </ac:spMkLst>
        </pc:spChg>
        <pc:spChg chg="add del">
          <ac:chgData name="Frank Murillo" userId="S::fmurillo@stu.chino.k12.ca.us::f16567b0-3671-4cc1-84fd-4a4f25a5e147" providerId="AD" clId="Web-{116E96A8-E3E1-7A28-9625-98DD664BD861}" dt="2023-01-19T18:01:11.576" v="9"/>
          <ac:spMkLst>
            <pc:docMk/>
            <pc:sldMk cId="407555909" sldId="260"/>
            <ac:spMk id="21" creationId="{08108C16-F4C0-44AA-999D-17BD39219B24}"/>
          </ac:spMkLst>
        </pc:spChg>
        <pc:spChg chg="add del">
          <ac:chgData name="Frank Murillo" userId="S::fmurillo@stu.chino.k12.ca.us::f16567b0-3671-4cc1-84fd-4a4f25a5e147" providerId="AD" clId="Web-{116E96A8-E3E1-7A28-9625-98DD664BD861}" dt="2023-01-19T18:01:11.576" v="9"/>
          <ac:spMkLst>
            <pc:docMk/>
            <pc:sldMk cId="407555909" sldId="260"/>
            <ac:spMk id="23" creationId="{CDC29AC1-2821-4FCC-B597-88DAF39C36FE}"/>
          </ac:spMkLst>
        </pc:spChg>
        <pc:spChg chg="add del">
          <ac:chgData name="Frank Murillo" userId="S::fmurillo@stu.chino.k12.ca.us::f16567b0-3671-4cc1-84fd-4a4f25a5e147" providerId="AD" clId="Web-{116E96A8-E3E1-7A28-9625-98DD664BD861}" dt="2023-01-19T18:01:11.576" v="9"/>
          <ac:spMkLst>
            <pc:docMk/>
            <pc:sldMk cId="407555909" sldId="260"/>
            <ac:spMk id="25" creationId="{C8F10CB3-3B5E-4C7A-98CF-B87454DDFA39}"/>
          </ac:spMkLst>
        </pc:spChg>
        <pc:spChg chg="add del">
          <ac:chgData name="Frank Murillo" userId="S::fmurillo@stu.chino.k12.ca.us::f16567b0-3671-4cc1-84fd-4a4f25a5e147" providerId="AD" clId="Web-{116E96A8-E3E1-7A28-9625-98DD664BD861}" dt="2023-01-19T18:01:11.576" v="8"/>
          <ac:spMkLst>
            <pc:docMk/>
            <pc:sldMk cId="407555909" sldId="260"/>
            <ac:spMk id="30" creationId="{2A785343-5D24-4118-A2E4-665D196F60C2}"/>
          </ac:spMkLst>
        </pc:spChg>
        <pc:spChg chg="add del">
          <ac:chgData name="Frank Murillo" userId="S::fmurillo@stu.chino.k12.ca.us::f16567b0-3671-4cc1-84fd-4a4f25a5e147" providerId="AD" clId="Web-{116E96A8-E3E1-7A28-9625-98DD664BD861}" dt="2023-01-19T18:01:11.576" v="8"/>
          <ac:spMkLst>
            <pc:docMk/>
            <pc:sldMk cId="407555909" sldId="260"/>
            <ac:spMk id="32" creationId="{32F4D216-10B7-4DCA-A0A1-068E9E32F4F2}"/>
          </ac:spMkLst>
        </pc:spChg>
        <pc:spChg chg="add del">
          <ac:chgData name="Frank Murillo" userId="S::fmurillo@stu.chino.k12.ca.us::f16567b0-3671-4cc1-84fd-4a4f25a5e147" providerId="AD" clId="Web-{116E96A8-E3E1-7A28-9625-98DD664BD861}" dt="2023-01-19T18:01:41.045" v="11"/>
          <ac:spMkLst>
            <pc:docMk/>
            <pc:sldMk cId="407555909" sldId="260"/>
            <ac:spMk id="34" creationId="{08108C16-F4C0-44AA-999D-17BD39219B24}"/>
          </ac:spMkLst>
        </pc:spChg>
        <pc:spChg chg="add del">
          <ac:chgData name="Frank Murillo" userId="S::fmurillo@stu.chino.k12.ca.us::f16567b0-3671-4cc1-84fd-4a4f25a5e147" providerId="AD" clId="Web-{116E96A8-E3E1-7A28-9625-98DD664BD861}" dt="2023-01-19T18:01:41.045" v="11"/>
          <ac:spMkLst>
            <pc:docMk/>
            <pc:sldMk cId="407555909" sldId="260"/>
            <ac:spMk id="35" creationId="{07977D39-626F-40D7-B00F-16E02602DD5A}"/>
          </ac:spMkLst>
        </pc:spChg>
        <pc:spChg chg="add del">
          <ac:chgData name="Frank Murillo" userId="S::fmurillo@stu.chino.k12.ca.us::f16567b0-3671-4cc1-84fd-4a4f25a5e147" providerId="AD" clId="Web-{116E96A8-E3E1-7A28-9625-98DD664BD861}" dt="2023-01-19T18:01:41.045" v="11"/>
          <ac:spMkLst>
            <pc:docMk/>
            <pc:sldMk cId="407555909" sldId="260"/>
            <ac:spMk id="36" creationId="{CDC29AC1-2821-4FCC-B597-88DAF39C36FE}"/>
          </ac:spMkLst>
        </pc:spChg>
        <pc:spChg chg="add del">
          <ac:chgData name="Frank Murillo" userId="S::fmurillo@stu.chino.k12.ca.us::f16567b0-3671-4cc1-84fd-4a4f25a5e147" providerId="AD" clId="Web-{116E96A8-E3E1-7A28-9625-98DD664BD861}" dt="2023-01-19T18:01:41.045" v="11"/>
          <ac:spMkLst>
            <pc:docMk/>
            <pc:sldMk cId="407555909" sldId="260"/>
            <ac:spMk id="37" creationId="{B905CDE4-B751-4B3E-B625-6E59F8903414}"/>
          </ac:spMkLst>
        </pc:spChg>
        <pc:spChg chg="add del">
          <ac:chgData name="Frank Murillo" userId="S::fmurillo@stu.chino.k12.ca.us::f16567b0-3671-4cc1-84fd-4a4f25a5e147" providerId="AD" clId="Web-{116E96A8-E3E1-7A28-9625-98DD664BD861}" dt="2023-01-19T18:01:41.045" v="11"/>
          <ac:spMkLst>
            <pc:docMk/>
            <pc:sldMk cId="407555909" sldId="260"/>
            <ac:spMk id="38" creationId="{C8F10CB3-3B5E-4C7A-98CF-B87454DDFA39}"/>
          </ac:spMkLst>
        </pc:spChg>
        <pc:spChg chg="add del">
          <ac:chgData name="Frank Murillo" userId="S::fmurillo@stu.chino.k12.ca.us::f16567b0-3671-4cc1-84fd-4a4f25a5e147" providerId="AD" clId="Web-{116E96A8-E3E1-7A28-9625-98DD664BD861}" dt="2023-01-19T18:03:06.172" v="17"/>
          <ac:spMkLst>
            <pc:docMk/>
            <pc:sldMk cId="407555909" sldId="260"/>
            <ac:spMk id="43" creationId="{07977D39-626F-40D7-B00F-16E02602DD5A}"/>
          </ac:spMkLst>
        </pc:spChg>
        <pc:spChg chg="add del">
          <ac:chgData name="Frank Murillo" userId="S::fmurillo@stu.chino.k12.ca.us::f16567b0-3671-4cc1-84fd-4a4f25a5e147" providerId="AD" clId="Web-{116E96A8-E3E1-7A28-9625-98DD664BD861}" dt="2023-01-19T18:03:06.172" v="17"/>
          <ac:spMkLst>
            <pc:docMk/>
            <pc:sldMk cId="407555909" sldId="260"/>
            <ac:spMk id="45" creationId="{B905CDE4-B751-4B3E-B625-6E59F8903414}"/>
          </ac:spMkLst>
        </pc:spChg>
        <pc:spChg chg="add del">
          <ac:chgData name="Frank Murillo" userId="S::fmurillo@stu.chino.k12.ca.us::f16567b0-3671-4cc1-84fd-4a4f25a5e147" providerId="AD" clId="Web-{116E96A8-E3E1-7A28-9625-98DD664BD861}" dt="2023-01-19T18:03:06.172" v="17"/>
          <ac:spMkLst>
            <pc:docMk/>
            <pc:sldMk cId="407555909" sldId="260"/>
            <ac:spMk id="47" creationId="{08108C16-F4C0-44AA-999D-17BD39219B24}"/>
          </ac:spMkLst>
        </pc:spChg>
        <pc:spChg chg="add del">
          <ac:chgData name="Frank Murillo" userId="S::fmurillo@stu.chino.k12.ca.us::f16567b0-3671-4cc1-84fd-4a4f25a5e147" providerId="AD" clId="Web-{116E96A8-E3E1-7A28-9625-98DD664BD861}" dt="2023-01-19T18:03:06.172" v="17"/>
          <ac:spMkLst>
            <pc:docMk/>
            <pc:sldMk cId="407555909" sldId="260"/>
            <ac:spMk id="49" creationId="{CDC29AC1-2821-4FCC-B597-88DAF39C36FE}"/>
          </ac:spMkLst>
        </pc:spChg>
        <pc:spChg chg="add del">
          <ac:chgData name="Frank Murillo" userId="S::fmurillo@stu.chino.k12.ca.us::f16567b0-3671-4cc1-84fd-4a4f25a5e147" providerId="AD" clId="Web-{116E96A8-E3E1-7A28-9625-98DD664BD861}" dt="2023-01-19T18:03:06.172" v="17"/>
          <ac:spMkLst>
            <pc:docMk/>
            <pc:sldMk cId="407555909" sldId="260"/>
            <ac:spMk id="51" creationId="{C8F10CB3-3B5E-4C7A-98CF-B87454DDFA39}"/>
          </ac:spMkLst>
        </pc:spChg>
        <pc:spChg chg="add del">
          <ac:chgData name="Frank Murillo" userId="S::fmurillo@stu.chino.k12.ca.us::f16567b0-3671-4cc1-84fd-4a4f25a5e147" providerId="AD" clId="Web-{116E96A8-E3E1-7A28-9625-98DD664BD861}" dt="2023-01-19T18:03:06.157" v="16"/>
          <ac:spMkLst>
            <pc:docMk/>
            <pc:sldMk cId="407555909" sldId="260"/>
            <ac:spMk id="56" creationId="{07977D39-626F-40D7-B00F-16E02602DD5A}"/>
          </ac:spMkLst>
        </pc:spChg>
        <pc:spChg chg="add del">
          <ac:chgData name="Frank Murillo" userId="S::fmurillo@stu.chino.k12.ca.us::f16567b0-3671-4cc1-84fd-4a4f25a5e147" providerId="AD" clId="Web-{116E96A8-E3E1-7A28-9625-98DD664BD861}" dt="2023-01-19T18:03:06.157" v="16"/>
          <ac:spMkLst>
            <pc:docMk/>
            <pc:sldMk cId="407555909" sldId="260"/>
            <ac:spMk id="58" creationId="{B905CDE4-B751-4B3E-B625-6E59F8903414}"/>
          </ac:spMkLst>
        </pc:spChg>
        <pc:spChg chg="add del">
          <ac:chgData name="Frank Murillo" userId="S::fmurillo@stu.chino.k12.ca.us::f16567b0-3671-4cc1-84fd-4a4f25a5e147" providerId="AD" clId="Web-{116E96A8-E3E1-7A28-9625-98DD664BD861}" dt="2023-01-19T18:03:06.157" v="16"/>
          <ac:spMkLst>
            <pc:docMk/>
            <pc:sldMk cId="407555909" sldId="260"/>
            <ac:spMk id="60" creationId="{08108C16-F4C0-44AA-999D-17BD39219B24}"/>
          </ac:spMkLst>
        </pc:spChg>
        <pc:spChg chg="add del">
          <ac:chgData name="Frank Murillo" userId="S::fmurillo@stu.chino.k12.ca.us::f16567b0-3671-4cc1-84fd-4a4f25a5e147" providerId="AD" clId="Web-{116E96A8-E3E1-7A28-9625-98DD664BD861}" dt="2023-01-19T18:03:06.157" v="16"/>
          <ac:spMkLst>
            <pc:docMk/>
            <pc:sldMk cId="407555909" sldId="260"/>
            <ac:spMk id="62" creationId="{CDC29AC1-2821-4FCC-B597-88DAF39C36FE}"/>
          </ac:spMkLst>
        </pc:spChg>
        <pc:spChg chg="add del">
          <ac:chgData name="Frank Murillo" userId="S::fmurillo@stu.chino.k12.ca.us::f16567b0-3671-4cc1-84fd-4a4f25a5e147" providerId="AD" clId="Web-{116E96A8-E3E1-7A28-9625-98DD664BD861}" dt="2023-01-19T18:03:06.157" v="16"/>
          <ac:spMkLst>
            <pc:docMk/>
            <pc:sldMk cId="407555909" sldId="260"/>
            <ac:spMk id="64" creationId="{C8F10CB3-3B5E-4C7A-98CF-B87454DDFA39}"/>
          </ac:spMkLst>
        </pc:spChg>
        <pc:spChg chg="add del">
          <ac:chgData name="Frank Murillo" userId="S::fmurillo@stu.chino.k12.ca.us::f16567b0-3671-4cc1-84fd-4a4f25a5e147" providerId="AD" clId="Web-{116E96A8-E3E1-7A28-9625-98DD664BD861}" dt="2023-01-19T18:03:46.642" v="24"/>
          <ac:spMkLst>
            <pc:docMk/>
            <pc:sldMk cId="407555909" sldId="260"/>
            <ac:spMk id="66" creationId="{07977D39-626F-40D7-B00F-16E02602DD5A}"/>
          </ac:spMkLst>
        </pc:spChg>
        <pc:spChg chg="add del">
          <ac:chgData name="Frank Murillo" userId="S::fmurillo@stu.chino.k12.ca.us::f16567b0-3671-4cc1-84fd-4a4f25a5e147" providerId="AD" clId="Web-{116E96A8-E3E1-7A28-9625-98DD664BD861}" dt="2023-01-19T18:03:46.642" v="24"/>
          <ac:spMkLst>
            <pc:docMk/>
            <pc:sldMk cId="407555909" sldId="260"/>
            <ac:spMk id="67" creationId="{B905CDE4-B751-4B3E-B625-6E59F8903414}"/>
          </ac:spMkLst>
        </pc:spChg>
        <pc:spChg chg="add del">
          <ac:chgData name="Frank Murillo" userId="S::fmurillo@stu.chino.k12.ca.us::f16567b0-3671-4cc1-84fd-4a4f25a5e147" providerId="AD" clId="Web-{116E96A8-E3E1-7A28-9625-98DD664BD861}" dt="2023-01-19T18:03:46.642" v="24"/>
          <ac:spMkLst>
            <pc:docMk/>
            <pc:sldMk cId="407555909" sldId="260"/>
            <ac:spMk id="68" creationId="{08108C16-F4C0-44AA-999D-17BD39219B24}"/>
          </ac:spMkLst>
        </pc:spChg>
        <pc:spChg chg="add del">
          <ac:chgData name="Frank Murillo" userId="S::fmurillo@stu.chino.k12.ca.us::f16567b0-3671-4cc1-84fd-4a4f25a5e147" providerId="AD" clId="Web-{116E96A8-E3E1-7A28-9625-98DD664BD861}" dt="2023-01-19T18:03:46.642" v="24"/>
          <ac:spMkLst>
            <pc:docMk/>
            <pc:sldMk cId="407555909" sldId="260"/>
            <ac:spMk id="69" creationId="{CDC29AC1-2821-4FCC-B597-88DAF39C36FE}"/>
          </ac:spMkLst>
        </pc:spChg>
        <pc:spChg chg="add del">
          <ac:chgData name="Frank Murillo" userId="S::fmurillo@stu.chino.k12.ca.us::f16567b0-3671-4cc1-84fd-4a4f25a5e147" providerId="AD" clId="Web-{116E96A8-E3E1-7A28-9625-98DD664BD861}" dt="2023-01-19T18:03:46.642" v="24"/>
          <ac:spMkLst>
            <pc:docMk/>
            <pc:sldMk cId="407555909" sldId="260"/>
            <ac:spMk id="70" creationId="{C8F10CB3-3B5E-4C7A-98CF-B87454DDFA39}"/>
          </ac:spMkLst>
        </pc:spChg>
        <pc:spChg chg="add del">
          <ac:chgData name="Frank Murillo" userId="S::fmurillo@stu.chino.k12.ca.us::f16567b0-3671-4cc1-84fd-4a4f25a5e147" providerId="AD" clId="Web-{116E96A8-E3E1-7A28-9625-98DD664BD861}" dt="2023-01-19T18:03:46.642" v="24"/>
          <ac:spMkLst>
            <pc:docMk/>
            <pc:sldMk cId="407555909" sldId="260"/>
            <ac:spMk id="75" creationId="{0EFD753D-6A49-46DD-9E82-AA6E2C62B461}"/>
          </ac:spMkLst>
        </pc:spChg>
        <pc:spChg chg="add del">
          <ac:chgData name="Frank Murillo" userId="S::fmurillo@stu.chino.k12.ca.us::f16567b0-3671-4cc1-84fd-4a4f25a5e147" providerId="AD" clId="Web-{116E96A8-E3E1-7A28-9625-98DD664BD861}" dt="2023-01-19T18:03:46.642" v="24"/>
          <ac:spMkLst>
            <pc:docMk/>
            <pc:sldMk cId="407555909" sldId="260"/>
            <ac:spMk id="77" creationId="{138A5824-1F4A-4EE7-BC13-5BB48FC0809B}"/>
          </ac:spMkLst>
        </pc:spChg>
        <pc:picChg chg="mod">
          <ac:chgData name="Frank Murillo" userId="S::fmurillo@stu.chino.k12.ca.us::f16567b0-3671-4cc1-84fd-4a4f25a5e147" providerId="AD" clId="Web-{116E96A8-E3E1-7A28-9625-98DD664BD861}" dt="2023-01-19T18:03:46.642" v="24"/>
          <ac:picMkLst>
            <pc:docMk/>
            <pc:sldMk cId="407555909" sldId="260"/>
            <ac:picMk id="4" creationId="{D8F00540-94B2-D2AE-8178-9C7E786D3405}"/>
          </ac:picMkLst>
        </pc:picChg>
        <pc:picChg chg="mod">
          <ac:chgData name="Frank Murillo" userId="S::fmurillo@stu.chino.k12.ca.us::f16567b0-3671-4cc1-84fd-4a4f25a5e147" providerId="AD" clId="Web-{116E96A8-E3E1-7A28-9625-98DD664BD861}" dt="2023-01-19T18:03:46.642" v="24"/>
          <ac:picMkLst>
            <pc:docMk/>
            <pc:sldMk cId="407555909" sldId="260"/>
            <ac:picMk id="5" creationId="{7449180C-DEFB-C27C-66E1-F01A0AE2D7FD}"/>
          </ac:picMkLst>
        </pc:picChg>
        <pc:picChg chg="mod ord">
          <ac:chgData name="Frank Murillo" userId="S::fmurillo@stu.chino.k12.ca.us::f16567b0-3671-4cc1-84fd-4a4f25a5e147" providerId="AD" clId="Web-{116E96A8-E3E1-7A28-9625-98DD664BD861}" dt="2023-01-19T18:03:46.642" v="24"/>
          <ac:picMkLst>
            <pc:docMk/>
            <pc:sldMk cId="407555909" sldId="260"/>
            <ac:picMk id="7" creationId="{4CFCB37B-FCDC-E131-DB1C-EDCBF8E315FA}"/>
          </ac:picMkLst>
        </pc:picChg>
        <pc:picChg chg="mod ord">
          <ac:chgData name="Frank Murillo" userId="S::fmurillo@stu.chino.k12.ca.us::f16567b0-3671-4cc1-84fd-4a4f25a5e147" providerId="AD" clId="Web-{116E96A8-E3E1-7A28-9625-98DD664BD861}" dt="2023-01-19T18:03:46.642" v="24"/>
          <ac:picMkLst>
            <pc:docMk/>
            <pc:sldMk cId="407555909" sldId="260"/>
            <ac:picMk id="8" creationId="{56BD7588-1E64-C329-42FC-11DC81654179}"/>
          </ac:picMkLst>
        </pc:picChg>
        <pc:picChg chg="mod ord">
          <ac:chgData name="Frank Murillo" userId="S::fmurillo@stu.chino.k12.ca.us::f16567b0-3671-4cc1-84fd-4a4f25a5e147" providerId="AD" clId="Web-{116E96A8-E3E1-7A28-9625-98DD664BD861}" dt="2023-01-19T18:03:46.642" v="24"/>
          <ac:picMkLst>
            <pc:docMk/>
            <pc:sldMk cId="407555909" sldId="260"/>
            <ac:picMk id="11" creationId="{BF31DD2E-8150-F7A4-DBA8-A10FFA6DA714}"/>
          </ac:picMkLst>
        </pc:picChg>
      </pc:sldChg>
      <pc:sldChg chg="modSp modTransition">
        <pc:chgData name="Frank Murillo" userId="S::fmurillo@stu.chino.k12.ca.us::f16567b0-3671-4cc1-84fd-4a4f25a5e147" providerId="AD" clId="Web-{116E96A8-E3E1-7A28-9625-98DD664BD861}" dt="2023-01-19T18:06:27.176" v="30"/>
        <pc:sldMkLst>
          <pc:docMk/>
          <pc:sldMk cId="1227408569" sldId="261"/>
        </pc:sldMkLst>
        <pc:spChg chg="mod">
          <ac:chgData name="Frank Murillo" userId="S::fmurillo@stu.chino.k12.ca.us::f16567b0-3671-4cc1-84fd-4a4f25a5e147" providerId="AD" clId="Web-{116E96A8-E3E1-7A28-9625-98DD664BD861}" dt="2023-01-19T18:00:33.497" v="6" actId="20577"/>
          <ac:spMkLst>
            <pc:docMk/>
            <pc:sldMk cId="1227408569" sldId="261"/>
            <ac:spMk id="2" creationId="{9BDB95B1-2710-FA2F-A310-74AC4E58C12D}"/>
          </ac:spMkLst>
        </pc:spChg>
      </pc:sldChg>
      <pc:sldChg chg="modTransition">
        <pc:chgData name="Frank Murillo" userId="S::fmurillo@stu.chino.k12.ca.us::f16567b0-3671-4cc1-84fd-4a4f25a5e147" providerId="AD" clId="Web-{116E96A8-E3E1-7A28-9625-98DD664BD861}" dt="2023-01-19T18:09:31.336" v="33"/>
        <pc:sldMkLst>
          <pc:docMk/>
          <pc:sldMk cId="3456891960" sldId="262"/>
        </pc:sldMkLst>
      </pc:sldChg>
    </pc:docChg>
  </pc:docChgLst>
  <pc:docChgLst>
    <pc:chgData name="Frank Murillo" userId="S::fmurillo@stu.chino.k12.ca.us::f16567b0-3671-4cc1-84fd-4a4f25a5e147" providerId="AD" clId="Web-{A5A41987-2946-4C59-BE32-FE4F8B4AA3AC}"/>
    <pc:docChg chg="modSld">
      <pc:chgData name="Frank Murillo" userId="S::fmurillo@stu.chino.k12.ca.us::f16567b0-3671-4cc1-84fd-4a4f25a5e147" providerId="AD" clId="Web-{A5A41987-2946-4C59-BE32-FE4F8B4AA3AC}" dt="2023-01-18T19:40:20.031" v="152" actId="14100"/>
      <pc:docMkLst>
        <pc:docMk/>
      </pc:docMkLst>
      <pc:sldChg chg="modSp">
        <pc:chgData name="Frank Murillo" userId="S::fmurillo@stu.chino.k12.ca.us::f16567b0-3671-4cc1-84fd-4a4f25a5e147" providerId="AD" clId="Web-{A5A41987-2946-4C59-BE32-FE4F8B4AA3AC}" dt="2023-01-18T19:40:20.031" v="152" actId="14100"/>
        <pc:sldMkLst>
          <pc:docMk/>
          <pc:sldMk cId="109857222" sldId="256"/>
        </pc:sldMkLst>
        <pc:picChg chg="mod">
          <ac:chgData name="Frank Murillo" userId="S::fmurillo@stu.chino.k12.ca.us::f16567b0-3671-4cc1-84fd-4a4f25a5e147" providerId="AD" clId="Web-{A5A41987-2946-4C59-BE32-FE4F8B4AA3AC}" dt="2023-01-18T19:40:20.031" v="152" actId="14100"/>
          <ac:picMkLst>
            <pc:docMk/>
            <pc:sldMk cId="109857222" sldId="256"/>
            <ac:picMk id="4" creationId="{A48268F1-2D75-141A-33E2-E82DA30CE58C}"/>
          </ac:picMkLst>
        </pc:picChg>
      </pc:sldChg>
      <pc:sldChg chg="modSp">
        <pc:chgData name="Frank Murillo" userId="S::fmurillo@stu.chino.k12.ca.us::f16567b0-3671-4cc1-84fd-4a4f25a5e147" providerId="AD" clId="Web-{A5A41987-2946-4C59-BE32-FE4F8B4AA3AC}" dt="2023-01-18T18:37:31.428" v="7" actId="20577"/>
        <pc:sldMkLst>
          <pc:docMk/>
          <pc:sldMk cId="834084914" sldId="258"/>
        </pc:sldMkLst>
        <pc:spChg chg="mod">
          <ac:chgData name="Frank Murillo" userId="S::fmurillo@stu.chino.k12.ca.us::f16567b0-3671-4cc1-84fd-4a4f25a5e147" providerId="AD" clId="Web-{A5A41987-2946-4C59-BE32-FE4F8B4AA3AC}" dt="2023-01-18T18:37:31.428" v="7" actId="20577"/>
          <ac:spMkLst>
            <pc:docMk/>
            <pc:sldMk cId="834084914" sldId="258"/>
            <ac:spMk id="3" creationId="{EDC4A563-80CF-BD2F-A967-F76D6D922084}"/>
          </ac:spMkLst>
        </pc:spChg>
      </pc:sldChg>
      <pc:sldChg chg="modSp">
        <pc:chgData name="Frank Murillo" userId="S::fmurillo@stu.chino.k12.ca.us::f16567b0-3671-4cc1-84fd-4a4f25a5e147" providerId="AD" clId="Web-{A5A41987-2946-4C59-BE32-FE4F8B4AA3AC}" dt="2023-01-18T19:03:41.230" v="111" actId="20577"/>
        <pc:sldMkLst>
          <pc:docMk/>
          <pc:sldMk cId="436584169" sldId="259"/>
        </pc:sldMkLst>
        <pc:spChg chg="mod">
          <ac:chgData name="Frank Murillo" userId="S::fmurillo@stu.chino.k12.ca.us::f16567b0-3671-4cc1-84fd-4a4f25a5e147" providerId="AD" clId="Web-{A5A41987-2946-4C59-BE32-FE4F8B4AA3AC}" dt="2023-01-18T19:03:41.230" v="111" actId="20577"/>
          <ac:spMkLst>
            <pc:docMk/>
            <pc:sldMk cId="436584169" sldId="259"/>
            <ac:spMk id="3" creationId="{1FA81B2E-5356-A9E6-F841-75946CAF29FD}"/>
          </ac:spMkLst>
        </pc:spChg>
      </pc:sldChg>
      <pc:sldChg chg="modSp">
        <pc:chgData name="Frank Murillo" userId="S::fmurillo@stu.chino.k12.ca.us::f16567b0-3671-4cc1-84fd-4a4f25a5e147" providerId="AD" clId="Web-{A5A41987-2946-4C59-BE32-FE4F8B4AA3AC}" dt="2023-01-18T19:32:56.436" v="143" actId="1076"/>
        <pc:sldMkLst>
          <pc:docMk/>
          <pc:sldMk cId="407555909" sldId="260"/>
        </pc:sldMkLst>
        <pc:spChg chg="mod">
          <ac:chgData name="Frank Murillo" userId="S::fmurillo@stu.chino.k12.ca.us::f16567b0-3671-4cc1-84fd-4a4f25a5e147" providerId="AD" clId="Web-{A5A41987-2946-4C59-BE32-FE4F8B4AA3AC}" dt="2023-01-18T19:13:41.711" v="127" actId="20577"/>
          <ac:spMkLst>
            <pc:docMk/>
            <pc:sldMk cId="407555909" sldId="260"/>
            <ac:spMk id="3" creationId="{5BAF7EC7-678E-D677-BC07-A895A8E5AFFE}"/>
          </ac:spMkLst>
        </pc:spChg>
        <pc:picChg chg="mod">
          <ac:chgData name="Frank Murillo" userId="S::fmurillo@stu.chino.k12.ca.us::f16567b0-3671-4cc1-84fd-4a4f25a5e147" providerId="AD" clId="Web-{A5A41987-2946-4C59-BE32-FE4F8B4AA3AC}" dt="2023-01-18T19:32:56.436" v="143" actId="1076"/>
          <ac:picMkLst>
            <pc:docMk/>
            <pc:sldMk cId="407555909" sldId="260"/>
            <ac:picMk id="5" creationId="{7449180C-DEFB-C27C-66E1-F01A0AE2D7FD}"/>
          </ac:picMkLst>
        </pc:picChg>
      </pc:sldChg>
      <pc:sldChg chg="modSp">
        <pc:chgData name="Frank Murillo" userId="S::fmurillo@stu.chino.k12.ca.us::f16567b0-3671-4cc1-84fd-4a4f25a5e147" providerId="AD" clId="Web-{A5A41987-2946-4C59-BE32-FE4F8B4AA3AC}" dt="2023-01-18T19:26:05.094" v="140" actId="20577"/>
        <pc:sldMkLst>
          <pc:docMk/>
          <pc:sldMk cId="1227408569" sldId="261"/>
        </pc:sldMkLst>
        <pc:spChg chg="mod">
          <ac:chgData name="Frank Murillo" userId="S::fmurillo@stu.chino.k12.ca.us::f16567b0-3671-4cc1-84fd-4a4f25a5e147" providerId="AD" clId="Web-{A5A41987-2946-4C59-BE32-FE4F8B4AA3AC}" dt="2023-01-18T19:26:05.094" v="140" actId="20577"/>
          <ac:spMkLst>
            <pc:docMk/>
            <pc:sldMk cId="1227408569" sldId="261"/>
            <ac:spMk id="3" creationId="{5BAF7EC7-678E-D677-BC07-A895A8E5AFFE}"/>
          </ac:spMkLst>
        </pc:spChg>
      </pc:sldChg>
    </pc:docChg>
  </pc:docChgLst>
  <pc:docChgLst>
    <pc:chgData name="Frank Murillo" userId="S::fmurillo@stu.chino.k12.ca.us::f16567b0-3671-4cc1-84fd-4a4f25a5e147" providerId="AD" clId="Web-{C9291D0A-0F5B-C906-013C-37781F7FA69D}"/>
    <pc:docChg chg="modSld">
      <pc:chgData name="Frank Murillo" userId="S::fmurillo@stu.chino.k12.ca.us::f16567b0-3671-4cc1-84fd-4a4f25a5e147" providerId="AD" clId="Web-{C9291D0A-0F5B-C906-013C-37781F7FA69D}" dt="2023-01-11T17:18:29.052" v="159" actId="20577"/>
      <pc:docMkLst>
        <pc:docMk/>
      </pc:docMkLst>
      <pc:sldChg chg="modSp">
        <pc:chgData name="Frank Murillo" userId="S::fmurillo@stu.chino.k12.ca.us::f16567b0-3671-4cc1-84fd-4a4f25a5e147" providerId="AD" clId="Web-{C9291D0A-0F5B-C906-013C-37781F7FA69D}" dt="2023-01-11T17:13:20.337" v="39" actId="14100"/>
        <pc:sldMkLst>
          <pc:docMk/>
          <pc:sldMk cId="109857222" sldId="256"/>
        </pc:sldMkLst>
        <pc:spChg chg="mod">
          <ac:chgData name="Frank Murillo" userId="S::fmurillo@stu.chino.k12.ca.us::f16567b0-3671-4cc1-84fd-4a4f25a5e147" providerId="AD" clId="Web-{C9291D0A-0F5B-C906-013C-37781F7FA69D}" dt="2023-01-11T17:12:33.273" v="31" actId="1076"/>
          <ac:spMkLst>
            <pc:docMk/>
            <pc:sldMk cId="109857222" sldId="256"/>
            <ac:spMk id="2" creationId="{00000000-0000-0000-0000-000000000000}"/>
          </ac:spMkLst>
        </pc:spChg>
        <pc:spChg chg="mod">
          <ac:chgData name="Frank Murillo" userId="S::fmurillo@stu.chino.k12.ca.us::f16567b0-3671-4cc1-84fd-4a4f25a5e147" providerId="AD" clId="Web-{C9291D0A-0F5B-C906-013C-37781F7FA69D}" dt="2023-01-11T17:10:52.738" v="1" actId="1076"/>
          <ac:spMkLst>
            <pc:docMk/>
            <pc:sldMk cId="109857222" sldId="256"/>
            <ac:spMk id="3" creationId="{00000000-0000-0000-0000-000000000000}"/>
          </ac:spMkLst>
        </pc:spChg>
        <pc:spChg chg="mod">
          <ac:chgData name="Frank Murillo" userId="S::fmurillo@stu.chino.k12.ca.us::f16567b0-3671-4cc1-84fd-4a4f25a5e147" providerId="AD" clId="Web-{C9291D0A-0F5B-C906-013C-37781F7FA69D}" dt="2023-01-11T17:12:17.210" v="28" actId="1076"/>
          <ac:spMkLst>
            <pc:docMk/>
            <pc:sldMk cId="109857222" sldId="256"/>
            <ac:spMk id="5" creationId="{97E3C5F7-67BF-BFEC-F0F3-4D3CDD8E9E6D}"/>
          </ac:spMkLst>
        </pc:spChg>
        <pc:picChg chg="mod">
          <ac:chgData name="Frank Murillo" userId="S::fmurillo@stu.chino.k12.ca.us::f16567b0-3671-4cc1-84fd-4a4f25a5e147" providerId="AD" clId="Web-{C9291D0A-0F5B-C906-013C-37781F7FA69D}" dt="2023-01-11T17:13:20.337" v="39" actId="14100"/>
          <ac:picMkLst>
            <pc:docMk/>
            <pc:sldMk cId="109857222" sldId="256"/>
            <ac:picMk id="4" creationId="{A48268F1-2D75-141A-33E2-E82DA30CE58C}"/>
          </ac:picMkLst>
        </pc:picChg>
      </pc:sldChg>
      <pc:sldChg chg="modSp">
        <pc:chgData name="Frank Murillo" userId="S::fmurillo@stu.chino.k12.ca.us::f16567b0-3671-4cc1-84fd-4a4f25a5e147" providerId="AD" clId="Web-{C9291D0A-0F5B-C906-013C-37781F7FA69D}" dt="2023-01-11T17:18:29.052" v="159" actId="20577"/>
        <pc:sldMkLst>
          <pc:docMk/>
          <pc:sldMk cId="74345294" sldId="257"/>
        </pc:sldMkLst>
        <pc:spChg chg="mod">
          <ac:chgData name="Frank Murillo" userId="S::fmurillo@stu.chino.k12.ca.us::f16567b0-3671-4cc1-84fd-4a4f25a5e147" providerId="AD" clId="Web-{C9291D0A-0F5B-C906-013C-37781F7FA69D}" dt="2023-01-11T17:14:20.355" v="43" actId="20577"/>
          <ac:spMkLst>
            <pc:docMk/>
            <pc:sldMk cId="74345294" sldId="257"/>
            <ac:spMk id="2" creationId="{5D6FC8BF-3222-ABC6-2EC7-2C564A642CB1}"/>
          </ac:spMkLst>
        </pc:spChg>
        <pc:spChg chg="mod">
          <ac:chgData name="Frank Murillo" userId="S::fmurillo@stu.chino.k12.ca.us::f16567b0-3671-4cc1-84fd-4a4f25a5e147" providerId="AD" clId="Web-{C9291D0A-0F5B-C906-013C-37781F7FA69D}" dt="2023-01-11T17:18:29.052" v="159" actId="20577"/>
          <ac:spMkLst>
            <pc:docMk/>
            <pc:sldMk cId="74345294" sldId="257"/>
            <ac:spMk id="3" creationId="{D97F6EF9-A1BA-FA4C-47CB-A2C740EC92F3}"/>
          </ac:spMkLst>
        </pc:spChg>
      </pc:sldChg>
    </pc:docChg>
  </pc:docChgLst>
  <pc:docChgLst>
    <pc:chgData name="Frank Murillo" userId="S::fmurillo@stu.chino.k12.ca.us::f16567b0-3671-4cc1-84fd-4a4f25a5e147" providerId="AD" clId="Web-{3A701155-068D-3226-6777-13ADDF38A8F8}"/>
    <pc:docChg chg="delSld modSld">
      <pc:chgData name="Frank Murillo" userId="S::fmurillo@stu.chino.k12.ca.us::f16567b0-3671-4cc1-84fd-4a4f25a5e147" providerId="AD" clId="Web-{3A701155-068D-3226-6777-13ADDF38A8F8}" dt="2023-01-20T19:02:37.783" v="373" actId="1076"/>
      <pc:docMkLst>
        <pc:docMk/>
      </pc:docMkLst>
      <pc:sldChg chg="modSp">
        <pc:chgData name="Frank Murillo" userId="S::fmurillo@stu.chino.k12.ca.us::f16567b0-3671-4cc1-84fd-4a4f25a5e147" providerId="AD" clId="Web-{3A701155-068D-3226-6777-13ADDF38A8F8}" dt="2023-01-20T19:02:37.783" v="373" actId="1076"/>
        <pc:sldMkLst>
          <pc:docMk/>
          <pc:sldMk cId="109857222" sldId="256"/>
        </pc:sldMkLst>
        <pc:picChg chg="mod">
          <ac:chgData name="Frank Murillo" userId="S::fmurillo@stu.chino.k12.ca.us::f16567b0-3671-4cc1-84fd-4a4f25a5e147" providerId="AD" clId="Web-{3A701155-068D-3226-6777-13ADDF38A8F8}" dt="2023-01-20T19:02:37.783" v="373" actId="1076"/>
          <ac:picMkLst>
            <pc:docMk/>
            <pc:sldMk cId="109857222" sldId="256"/>
            <ac:picMk id="6" creationId="{01C81841-91AD-EE6B-1B19-2604972244A4}"/>
          </ac:picMkLst>
        </pc:picChg>
      </pc:sldChg>
      <pc:sldChg chg="addSp delSp modSp mod setBg">
        <pc:chgData name="Frank Murillo" userId="S::fmurillo@stu.chino.k12.ca.us::f16567b0-3671-4cc1-84fd-4a4f25a5e147" providerId="AD" clId="Web-{3A701155-068D-3226-6777-13ADDF38A8F8}" dt="2023-01-20T18:35:32.142" v="304" actId="20577"/>
        <pc:sldMkLst>
          <pc:docMk/>
          <pc:sldMk cId="1873731723" sldId="263"/>
        </pc:sldMkLst>
        <pc:spChg chg="mod">
          <ac:chgData name="Frank Murillo" userId="S::fmurillo@stu.chino.k12.ca.us::f16567b0-3671-4cc1-84fd-4a4f25a5e147" providerId="AD" clId="Web-{3A701155-068D-3226-6777-13ADDF38A8F8}" dt="2023-01-20T18:35:32.142" v="304" actId="20577"/>
          <ac:spMkLst>
            <pc:docMk/>
            <pc:sldMk cId="1873731723" sldId="263"/>
            <ac:spMk id="2" creationId="{71D2C526-73FE-1A2E-6E47-31FE128BF886}"/>
          </ac:spMkLst>
        </pc:spChg>
        <pc:spChg chg="del">
          <ac:chgData name="Frank Murillo" userId="S::fmurillo@stu.chino.k12.ca.us::f16567b0-3671-4cc1-84fd-4a4f25a5e147" providerId="AD" clId="Web-{3A701155-068D-3226-6777-13ADDF38A8F8}" dt="2023-01-20T18:15:13.774" v="0"/>
          <ac:spMkLst>
            <pc:docMk/>
            <pc:sldMk cId="1873731723" sldId="263"/>
            <ac:spMk id="3" creationId="{BFA29478-FAF0-5C7C-5099-77A8855902C3}"/>
          </ac:spMkLst>
        </pc:spChg>
        <pc:spChg chg="add mod">
          <ac:chgData name="Frank Murillo" userId="S::fmurillo@stu.chino.k12.ca.us::f16567b0-3671-4cc1-84fd-4a4f25a5e147" providerId="AD" clId="Web-{3A701155-068D-3226-6777-13ADDF38A8F8}" dt="2023-01-20T18:20:19.229" v="81"/>
          <ac:spMkLst>
            <pc:docMk/>
            <pc:sldMk cId="1873731723" sldId="263"/>
            <ac:spMk id="5" creationId="{00DD83B7-2D8D-ADAE-9AEA-E6F9B4A9AF7A}"/>
          </ac:spMkLst>
        </pc:spChg>
        <pc:spChg chg="add mod">
          <ac:chgData name="Frank Murillo" userId="S::fmurillo@stu.chino.k12.ca.us::f16567b0-3671-4cc1-84fd-4a4f25a5e147" providerId="AD" clId="Web-{3A701155-068D-3226-6777-13ADDF38A8F8}" dt="2023-01-20T18:22:26.346" v="137" actId="20577"/>
          <ac:spMkLst>
            <pc:docMk/>
            <pc:sldMk cId="1873731723" sldId="263"/>
            <ac:spMk id="9" creationId="{EAC26AD3-2FCC-2FFD-A108-0A168AD2EA55}"/>
          </ac:spMkLst>
        </pc:spChg>
        <pc:spChg chg="add del">
          <ac:chgData name="Frank Murillo" userId="S::fmurillo@stu.chino.k12.ca.us::f16567b0-3671-4cc1-84fd-4a4f25a5e147" providerId="AD" clId="Web-{3A701155-068D-3226-6777-13ADDF38A8F8}" dt="2023-01-20T18:20:19.229" v="81"/>
          <ac:spMkLst>
            <pc:docMk/>
            <pc:sldMk cId="1873731723" sldId="263"/>
            <ac:spMk id="12" creationId="{F94AA2BD-2E3F-4B1D-8127-5744B8115311}"/>
          </ac:spMkLst>
        </pc:spChg>
        <pc:spChg chg="add del">
          <ac:chgData name="Frank Murillo" userId="S::fmurillo@stu.chino.k12.ca.us::f16567b0-3671-4cc1-84fd-4a4f25a5e147" providerId="AD" clId="Web-{3A701155-068D-3226-6777-13ADDF38A8F8}" dt="2023-01-20T18:20:19.229" v="81"/>
          <ac:spMkLst>
            <pc:docMk/>
            <pc:sldMk cId="1873731723" sldId="263"/>
            <ac:spMk id="14" creationId="{4BD02261-2DC8-4AA8-9E16-7751AE892445}"/>
          </ac:spMkLst>
        </pc:spChg>
        <pc:spChg chg="add del">
          <ac:chgData name="Frank Murillo" userId="S::fmurillo@stu.chino.k12.ca.us::f16567b0-3671-4cc1-84fd-4a4f25a5e147" providerId="AD" clId="Web-{3A701155-068D-3226-6777-13ADDF38A8F8}" dt="2023-01-20T18:20:19.229" v="81"/>
          <ac:spMkLst>
            <pc:docMk/>
            <pc:sldMk cId="1873731723" sldId="263"/>
            <ac:spMk id="16" creationId="{3D752CF2-2291-40B5-B462-C17B174C10BC}"/>
          </ac:spMkLst>
        </pc:spChg>
        <pc:spChg chg="add">
          <ac:chgData name="Frank Murillo" userId="S::fmurillo@stu.chino.k12.ca.us::f16567b0-3671-4cc1-84fd-4a4f25a5e147" providerId="AD" clId="Web-{3A701155-068D-3226-6777-13ADDF38A8F8}" dt="2023-01-20T18:20:19.229" v="81"/>
          <ac:spMkLst>
            <pc:docMk/>
            <pc:sldMk cId="1873731723" sldId="263"/>
            <ac:spMk id="21" creationId="{8FC9BE17-9A7B-462D-AE50-3D8777387304}"/>
          </ac:spMkLst>
        </pc:spChg>
        <pc:spChg chg="add">
          <ac:chgData name="Frank Murillo" userId="S::fmurillo@stu.chino.k12.ca.us::f16567b0-3671-4cc1-84fd-4a4f25a5e147" providerId="AD" clId="Web-{3A701155-068D-3226-6777-13ADDF38A8F8}" dt="2023-01-20T18:20:19.229" v="81"/>
          <ac:spMkLst>
            <pc:docMk/>
            <pc:sldMk cId="1873731723" sldId="263"/>
            <ac:spMk id="23" creationId="{3EBE8569-6AEC-4B8C-8D53-2DE337CDBA65}"/>
          </ac:spMkLst>
        </pc:spChg>
        <pc:spChg chg="add">
          <ac:chgData name="Frank Murillo" userId="S::fmurillo@stu.chino.k12.ca.us::f16567b0-3671-4cc1-84fd-4a4f25a5e147" providerId="AD" clId="Web-{3A701155-068D-3226-6777-13ADDF38A8F8}" dt="2023-01-20T18:20:19.229" v="81"/>
          <ac:spMkLst>
            <pc:docMk/>
            <pc:sldMk cId="1873731723" sldId="263"/>
            <ac:spMk id="25" creationId="{55D4142C-5077-457F-A6AD-3FECFDB39685}"/>
          </ac:spMkLst>
        </pc:spChg>
        <pc:spChg chg="add">
          <ac:chgData name="Frank Murillo" userId="S::fmurillo@stu.chino.k12.ca.us::f16567b0-3671-4cc1-84fd-4a4f25a5e147" providerId="AD" clId="Web-{3A701155-068D-3226-6777-13ADDF38A8F8}" dt="2023-01-20T18:20:19.229" v="81"/>
          <ac:spMkLst>
            <pc:docMk/>
            <pc:sldMk cId="1873731723" sldId="263"/>
            <ac:spMk id="27" creationId="{7A5F0580-5EE9-419F-96EE-B6529EF6E7D0}"/>
          </ac:spMkLst>
        </pc:spChg>
        <pc:picChg chg="add mod ord">
          <ac:chgData name="Frank Murillo" userId="S::fmurillo@stu.chino.k12.ca.us::f16567b0-3671-4cc1-84fd-4a4f25a5e147" providerId="AD" clId="Web-{3A701155-068D-3226-6777-13ADDF38A8F8}" dt="2023-01-20T18:20:19.229" v="81"/>
          <ac:picMkLst>
            <pc:docMk/>
            <pc:sldMk cId="1873731723" sldId="263"/>
            <ac:picMk id="4" creationId="{6F34799D-6462-62F4-7374-4BD791ACE8E3}"/>
          </ac:picMkLst>
        </pc:picChg>
      </pc:sldChg>
      <pc:sldChg chg="addSp delSp modSp mod setBg addAnim">
        <pc:chgData name="Frank Murillo" userId="S::fmurillo@stu.chino.k12.ca.us::f16567b0-3671-4cc1-84fd-4a4f25a5e147" providerId="AD" clId="Web-{3A701155-068D-3226-6777-13ADDF38A8F8}" dt="2023-01-20T18:36:11.925" v="309" actId="20577"/>
        <pc:sldMkLst>
          <pc:docMk/>
          <pc:sldMk cId="1944275196" sldId="264"/>
        </pc:sldMkLst>
        <pc:spChg chg="mod">
          <ac:chgData name="Frank Murillo" userId="S::fmurillo@stu.chino.k12.ca.us::f16567b0-3671-4cc1-84fd-4a4f25a5e147" providerId="AD" clId="Web-{3A701155-068D-3226-6777-13ADDF38A8F8}" dt="2023-01-20T18:35:42.158" v="306" actId="20577"/>
          <ac:spMkLst>
            <pc:docMk/>
            <pc:sldMk cId="1944275196" sldId="264"/>
            <ac:spMk id="2" creationId="{B17F3175-A5ED-2176-BBB2-87F6200A7013}"/>
          </ac:spMkLst>
        </pc:spChg>
        <pc:spChg chg="del">
          <ac:chgData name="Frank Murillo" userId="S::fmurillo@stu.chino.k12.ca.us::f16567b0-3671-4cc1-84fd-4a4f25a5e147" providerId="AD" clId="Web-{3A701155-068D-3226-6777-13ADDF38A8F8}" dt="2023-01-20T18:17:27.954" v="10"/>
          <ac:spMkLst>
            <pc:docMk/>
            <pc:sldMk cId="1944275196" sldId="264"/>
            <ac:spMk id="3" creationId="{3D9A6A8F-CBA1-FF5D-E483-3801A99A7250}"/>
          </ac:spMkLst>
        </pc:spChg>
        <pc:spChg chg="add mod">
          <ac:chgData name="Frank Murillo" userId="S::fmurillo@stu.chino.k12.ca.us::f16567b0-3671-4cc1-84fd-4a4f25a5e147" providerId="AD" clId="Web-{3A701155-068D-3226-6777-13ADDF38A8F8}" dt="2023-01-20T18:17:52.533" v="39" actId="20577"/>
          <ac:spMkLst>
            <pc:docMk/>
            <pc:sldMk cId="1944275196" sldId="264"/>
            <ac:spMk id="5" creationId="{36FA760F-2B01-6FFE-399F-19D5CF0EAC6B}"/>
          </ac:spMkLst>
        </pc:spChg>
        <pc:spChg chg="add mod">
          <ac:chgData name="Frank Murillo" userId="S::fmurillo@stu.chino.k12.ca.us::f16567b0-3671-4cc1-84fd-4a4f25a5e147" providerId="AD" clId="Web-{3A701155-068D-3226-6777-13ADDF38A8F8}" dt="2023-01-20T18:36:11.925" v="309" actId="20577"/>
          <ac:spMkLst>
            <pc:docMk/>
            <pc:sldMk cId="1944275196" sldId="264"/>
            <ac:spMk id="9" creationId="{A3C2CAB7-AE38-66B8-12E4-8AFBFB3C53EC}"/>
          </ac:spMkLst>
        </pc:spChg>
        <pc:spChg chg="add del">
          <ac:chgData name="Frank Murillo" userId="S::fmurillo@stu.chino.k12.ca.us::f16567b0-3671-4cc1-84fd-4a4f25a5e147" providerId="AD" clId="Web-{3A701155-068D-3226-6777-13ADDF38A8F8}" dt="2023-01-20T18:26:00.890" v="213"/>
          <ac:spMkLst>
            <pc:docMk/>
            <pc:sldMk cId="1944275196" sldId="264"/>
            <ac:spMk id="12" creationId="{F94AA2BD-2E3F-4B1D-8127-5744B8115311}"/>
          </ac:spMkLst>
        </pc:spChg>
        <pc:spChg chg="add del">
          <ac:chgData name="Frank Murillo" userId="S::fmurillo@stu.chino.k12.ca.us::f16567b0-3671-4cc1-84fd-4a4f25a5e147" providerId="AD" clId="Web-{3A701155-068D-3226-6777-13ADDF38A8F8}" dt="2023-01-20T18:26:00.890" v="213"/>
          <ac:spMkLst>
            <pc:docMk/>
            <pc:sldMk cId="1944275196" sldId="264"/>
            <ac:spMk id="14" creationId="{4BD02261-2DC8-4AA8-9E16-7751AE892445}"/>
          </ac:spMkLst>
        </pc:spChg>
        <pc:spChg chg="add del">
          <ac:chgData name="Frank Murillo" userId="S::fmurillo@stu.chino.k12.ca.us::f16567b0-3671-4cc1-84fd-4a4f25a5e147" providerId="AD" clId="Web-{3A701155-068D-3226-6777-13ADDF38A8F8}" dt="2023-01-20T18:26:00.890" v="213"/>
          <ac:spMkLst>
            <pc:docMk/>
            <pc:sldMk cId="1944275196" sldId="264"/>
            <ac:spMk id="16" creationId="{3D752CF2-2291-40B5-B462-C17B174C10BC}"/>
          </ac:spMkLst>
        </pc:spChg>
        <pc:spChg chg="add">
          <ac:chgData name="Frank Murillo" userId="S::fmurillo@stu.chino.k12.ca.us::f16567b0-3671-4cc1-84fd-4a4f25a5e147" providerId="AD" clId="Web-{3A701155-068D-3226-6777-13ADDF38A8F8}" dt="2023-01-20T18:26:00.890" v="213"/>
          <ac:spMkLst>
            <pc:docMk/>
            <pc:sldMk cId="1944275196" sldId="264"/>
            <ac:spMk id="21" creationId="{8FC9BE17-9A7B-462D-AE50-3D8777387304}"/>
          </ac:spMkLst>
        </pc:spChg>
        <pc:spChg chg="add">
          <ac:chgData name="Frank Murillo" userId="S::fmurillo@stu.chino.k12.ca.us::f16567b0-3671-4cc1-84fd-4a4f25a5e147" providerId="AD" clId="Web-{3A701155-068D-3226-6777-13ADDF38A8F8}" dt="2023-01-20T18:26:00.890" v="213"/>
          <ac:spMkLst>
            <pc:docMk/>
            <pc:sldMk cId="1944275196" sldId="264"/>
            <ac:spMk id="23" creationId="{3EBE8569-6AEC-4B8C-8D53-2DE337CDBA65}"/>
          </ac:spMkLst>
        </pc:spChg>
        <pc:spChg chg="add">
          <ac:chgData name="Frank Murillo" userId="S::fmurillo@stu.chino.k12.ca.us::f16567b0-3671-4cc1-84fd-4a4f25a5e147" providerId="AD" clId="Web-{3A701155-068D-3226-6777-13ADDF38A8F8}" dt="2023-01-20T18:26:00.890" v="213"/>
          <ac:spMkLst>
            <pc:docMk/>
            <pc:sldMk cId="1944275196" sldId="264"/>
            <ac:spMk id="25" creationId="{55D4142C-5077-457F-A6AD-3FECFDB39685}"/>
          </ac:spMkLst>
        </pc:spChg>
        <pc:spChg chg="add">
          <ac:chgData name="Frank Murillo" userId="S::fmurillo@stu.chino.k12.ca.us::f16567b0-3671-4cc1-84fd-4a4f25a5e147" providerId="AD" clId="Web-{3A701155-068D-3226-6777-13ADDF38A8F8}" dt="2023-01-20T18:26:00.890" v="213"/>
          <ac:spMkLst>
            <pc:docMk/>
            <pc:sldMk cId="1944275196" sldId="264"/>
            <ac:spMk id="27" creationId="{7A5F0580-5EE9-419F-96EE-B6529EF6E7D0}"/>
          </ac:spMkLst>
        </pc:spChg>
        <pc:picChg chg="add mod ord">
          <ac:chgData name="Frank Murillo" userId="S::fmurillo@stu.chino.k12.ca.us::f16567b0-3671-4cc1-84fd-4a4f25a5e147" providerId="AD" clId="Web-{3A701155-068D-3226-6777-13ADDF38A8F8}" dt="2023-01-20T18:26:00.890" v="213"/>
          <ac:picMkLst>
            <pc:docMk/>
            <pc:sldMk cId="1944275196" sldId="264"/>
            <ac:picMk id="4" creationId="{34060840-20FC-B2FF-95AB-4B48654CA41A}"/>
          </ac:picMkLst>
        </pc:picChg>
      </pc:sldChg>
      <pc:sldChg chg="addSp delSp modSp mod setBg">
        <pc:chgData name="Frank Murillo" userId="S::fmurillo@stu.chino.k12.ca.us::f16567b0-3671-4cc1-84fd-4a4f25a5e147" providerId="AD" clId="Web-{3A701155-068D-3226-6777-13ADDF38A8F8}" dt="2023-01-20T18:55:17.757" v="369" actId="20577"/>
        <pc:sldMkLst>
          <pc:docMk/>
          <pc:sldMk cId="4227147971" sldId="265"/>
        </pc:sldMkLst>
        <pc:spChg chg="mod ord">
          <ac:chgData name="Frank Murillo" userId="S::fmurillo@stu.chino.k12.ca.us::f16567b0-3671-4cc1-84fd-4a4f25a5e147" providerId="AD" clId="Web-{3A701155-068D-3226-6777-13ADDF38A8F8}" dt="2023-01-20T18:36:24.692" v="310" actId="20577"/>
          <ac:spMkLst>
            <pc:docMk/>
            <pc:sldMk cId="4227147971" sldId="265"/>
            <ac:spMk id="2" creationId="{E7314664-B213-E453-98A7-3138FC011ACC}"/>
          </ac:spMkLst>
        </pc:spChg>
        <pc:spChg chg="del">
          <ac:chgData name="Frank Murillo" userId="S::fmurillo@stu.chino.k12.ca.us::f16567b0-3671-4cc1-84fd-4a4f25a5e147" providerId="AD" clId="Web-{3A701155-068D-3226-6777-13ADDF38A8F8}" dt="2023-01-20T18:18:47.458" v="50"/>
          <ac:spMkLst>
            <pc:docMk/>
            <pc:sldMk cId="4227147971" sldId="265"/>
            <ac:spMk id="3" creationId="{F540C260-C475-F8CF-3B94-65D69308AC48}"/>
          </ac:spMkLst>
        </pc:spChg>
        <pc:spChg chg="add mod">
          <ac:chgData name="Frank Murillo" userId="S::fmurillo@stu.chino.k12.ca.us::f16567b0-3671-4cc1-84fd-4a4f25a5e147" providerId="AD" clId="Web-{3A701155-068D-3226-6777-13ADDF38A8F8}" dt="2023-01-20T18:19:11.991" v="79" actId="14100"/>
          <ac:spMkLst>
            <pc:docMk/>
            <pc:sldMk cId="4227147971" sldId="265"/>
            <ac:spMk id="5" creationId="{842D5B75-1AF2-2148-A916-5B61235910F8}"/>
          </ac:spMkLst>
        </pc:spChg>
        <pc:spChg chg="add mod">
          <ac:chgData name="Frank Murillo" userId="S::fmurillo@stu.chino.k12.ca.us::f16567b0-3671-4cc1-84fd-4a4f25a5e147" providerId="AD" clId="Web-{3A701155-068D-3226-6777-13ADDF38A8F8}" dt="2023-01-20T18:55:17.757" v="369" actId="20577"/>
          <ac:spMkLst>
            <pc:docMk/>
            <pc:sldMk cId="4227147971" sldId="265"/>
            <ac:spMk id="9" creationId="{E5F6B9B9-4136-8DAD-4E77-DB6EFA9893CB}"/>
          </ac:spMkLst>
        </pc:spChg>
        <pc:spChg chg="add">
          <ac:chgData name="Frank Murillo" userId="S::fmurillo@stu.chino.k12.ca.us::f16567b0-3671-4cc1-84fd-4a4f25a5e147" providerId="AD" clId="Web-{3A701155-068D-3226-6777-13ADDF38A8F8}" dt="2023-01-20T18:25:56.030" v="212"/>
          <ac:spMkLst>
            <pc:docMk/>
            <pc:sldMk cId="4227147971" sldId="265"/>
            <ac:spMk id="12" creationId="{8FC9BE17-9A7B-462D-AE50-3D8777387304}"/>
          </ac:spMkLst>
        </pc:spChg>
        <pc:spChg chg="add">
          <ac:chgData name="Frank Murillo" userId="S::fmurillo@stu.chino.k12.ca.us::f16567b0-3671-4cc1-84fd-4a4f25a5e147" providerId="AD" clId="Web-{3A701155-068D-3226-6777-13ADDF38A8F8}" dt="2023-01-20T18:25:56.030" v="212"/>
          <ac:spMkLst>
            <pc:docMk/>
            <pc:sldMk cId="4227147971" sldId="265"/>
            <ac:spMk id="14" creationId="{3EBE8569-6AEC-4B8C-8D53-2DE337CDBA65}"/>
          </ac:spMkLst>
        </pc:spChg>
        <pc:spChg chg="add">
          <ac:chgData name="Frank Murillo" userId="S::fmurillo@stu.chino.k12.ca.us::f16567b0-3671-4cc1-84fd-4a4f25a5e147" providerId="AD" clId="Web-{3A701155-068D-3226-6777-13ADDF38A8F8}" dt="2023-01-20T18:25:56.030" v="212"/>
          <ac:spMkLst>
            <pc:docMk/>
            <pc:sldMk cId="4227147971" sldId="265"/>
            <ac:spMk id="16" creationId="{55D4142C-5077-457F-A6AD-3FECFDB39685}"/>
          </ac:spMkLst>
        </pc:spChg>
        <pc:spChg chg="add">
          <ac:chgData name="Frank Murillo" userId="S::fmurillo@stu.chino.k12.ca.us::f16567b0-3671-4cc1-84fd-4a4f25a5e147" providerId="AD" clId="Web-{3A701155-068D-3226-6777-13ADDF38A8F8}" dt="2023-01-20T18:25:56.030" v="212"/>
          <ac:spMkLst>
            <pc:docMk/>
            <pc:sldMk cId="4227147971" sldId="265"/>
            <ac:spMk id="18" creationId="{7A5F0580-5EE9-419F-96EE-B6529EF6E7D0}"/>
          </ac:spMkLst>
        </pc:spChg>
        <pc:picChg chg="add mod ord">
          <ac:chgData name="Frank Murillo" userId="S::fmurillo@stu.chino.k12.ca.us::f16567b0-3671-4cc1-84fd-4a4f25a5e147" providerId="AD" clId="Web-{3A701155-068D-3226-6777-13ADDF38A8F8}" dt="2023-01-20T18:25:56.030" v="212"/>
          <ac:picMkLst>
            <pc:docMk/>
            <pc:sldMk cId="4227147971" sldId="265"/>
            <ac:picMk id="4" creationId="{B8D0E858-C8A0-8915-90AF-D26DEC27F482}"/>
          </ac:picMkLst>
        </pc:picChg>
      </pc:sldChg>
      <pc:sldChg chg="del">
        <pc:chgData name="Frank Murillo" userId="S::fmurillo@stu.chino.k12.ca.us::f16567b0-3671-4cc1-84fd-4a4f25a5e147" providerId="AD" clId="Web-{3A701155-068D-3226-6777-13ADDF38A8F8}" dt="2023-01-20T18:55:22.367" v="371"/>
        <pc:sldMkLst>
          <pc:docMk/>
          <pc:sldMk cId="8788508" sldId="266"/>
        </pc:sldMkLst>
      </pc:sldChg>
      <pc:sldChg chg="del">
        <pc:chgData name="Frank Murillo" userId="S::fmurillo@stu.chino.k12.ca.us::f16567b0-3671-4cc1-84fd-4a4f25a5e147" providerId="AD" clId="Web-{3A701155-068D-3226-6777-13ADDF38A8F8}" dt="2023-01-20T18:55:21.133" v="370"/>
        <pc:sldMkLst>
          <pc:docMk/>
          <pc:sldMk cId="910358177" sldId="267"/>
        </pc:sldMkLst>
      </pc:sldChg>
    </pc:docChg>
  </pc:docChgLst>
  <pc:docChgLst>
    <pc:chgData name="Frank Murillo" userId="S::fmurillo@stu.chino.k12.ca.us::f16567b0-3671-4cc1-84fd-4a4f25a5e147" providerId="AD" clId="Web-{6B5E5CC3-E881-B825-1FE7-0A8B367EE40D}"/>
    <pc:docChg chg="modSld">
      <pc:chgData name="Frank Murillo" userId="S::fmurillo@stu.chino.k12.ca.us::f16567b0-3671-4cc1-84fd-4a4f25a5e147" providerId="AD" clId="Web-{6B5E5CC3-E881-B825-1FE7-0A8B367EE40D}" dt="2023-01-17T17:49:50.686" v="23" actId="14100"/>
      <pc:docMkLst>
        <pc:docMk/>
      </pc:docMkLst>
      <pc:sldChg chg="addSp modSp">
        <pc:chgData name="Frank Murillo" userId="S::fmurillo@stu.chino.k12.ca.us::f16567b0-3671-4cc1-84fd-4a4f25a5e147" providerId="AD" clId="Web-{6B5E5CC3-E881-B825-1FE7-0A8B367EE40D}" dt="2023-01-17T17:49:50.686" v="23" actId="14100"/>
        <pc:sldMkLst>
          <pc:docMk/>
          <pc:sldMk cId="407555909" sldId="260"/>
        </pc:sldMkLst>
        <pc:spChg chg="add mod">
          <ac:chgData name="Frank Murillo" userId="S::fmurillo@stu.chino.k12.ca.us::f16567b0-3671-4cc1-84fd-4a4f25a5e147" providerId="AD" clId="Web-{6B5E5CC3-E881-B825-1FE7-0A8B367EE40D}" dt="2023-01-17T17:48:48.604" v="8" actId="1076"/>
          <ac:spMkLst>
            <pc:docMk/>
            <pc:sldMk cId="407555909" sldId="260"/>
            <ac:spMk id="6" creationId="{CA121500-2529-7CE2-CA19-7B1029C94A57}"/>
          </ac:spMkLst>
        </pc:spChg>
        <pc:spChg chg="add mod">
          <ac:chgData name="Frank Murillo" userId="S::fmurillo@stu.chino.k12.ca.us::f16567b0-3671-4cc1-84fd-4a4f25a5e147" providerId="AD" clId="Web-{6B5E5CC3-E881-B825-1FE7-0A8B367EE40D}" dt="2023-01-17T17:49:12.324" v="15" actId="1076"/>
          <ac:spMkLst>
            <pc:docMk/>
            <pc:sldMk cId="407555909" sldId="260"/>
            <ac:spMk id="9" creationId="{881F50CE-B653-AFE3-D413-7D161A12D900}"/>
          </ac:spMkLst>
        </pc:spChg>
        <pc:spChg chg="add mod">
          <ac:chgData name="Frank Murillo" userId="S::fmurillo@stu.chino.k12.ca.us::f16567b0-3671-4cc1-84fd-4a4f25a5e147" providerId="AD" clId="Web-{6B5E5CC3-E881-B825-1FE7-0A8B367EE40D}" dt="2023-01-17T17:49:50.686" v="23" actId="14100"/>
          <ac:spMkLst>
            <pc:docMk/>
            <pc:sldMk cId="407555909" sldId="260"/>
            <ac:spMk id="12" creationId="{9BCD3E76-50BB-5199-5917-6B65A407A8EA}"/>
          </ac:spMkLst>
        </pc:spChg>
        <pc:picChg chg="add mod">
          <ac:chgData name="Frank Murillo" userId="S::fmurillo@stu.chino.k12.ca.us::f16567b0-3671-4cc1-84fd-4a4f25a5e147" providerId="AD" clId="Web-{6B5E5CC3-E881-B825-1FE7-0A8B367EE40D}" dt="2023-01-17T17:47:22.224" v="1" actId="1076"/>
          <ac:picMkLst>
            <pc:docMk/>
            <pc:sldMk cId="407555909" sldId="260"/>
            <ac:picMk id="4" creationId="{D8F00540-94B2-D2AE-8178-9C7E786D3405}"/>
          </ac:picMkLst>
        </pc:picChg>
        <pc:picChg chg="add mod">
          <ac:chgData name="Frank Murillo" userId="S::fmurillo@stu.chino.k12.ca.us::f16567b0-3671-4cc1-84fd-4a4f25a5e147" providerId="AD" clId="Web-{6B5E5CC3-E881-B825-1FE7-0A8B367EE40D}" dt="2023-01-17T17:48:48.604" v="9" actId="1076"/>
          <ac:picMkLst>
            <pc:docMk/>
            <pc:sldMk cId="407555909" sldId="260"/>
            <ac:picMk id="5" creationId="{7449180C-DEFB-C27C-66E1-F01A0AE2D7FD}"/>
          </ac:picMkLst>
        </pc:picChg>
        <pc:picChg chg="add mod">
          <ac:chgData name="Frank Murillo" userId="S::fmurillo@stu.chino.k12.ca.us::f16567b0-3671-4cc1-84fd-4a4f25a5e147" providerId="AD" clId="Web-{6B5E5CC3-E881-B825-1FE7-0A8B367EE40D}" dt="2023-01-17T17:49:12.324" v="14" actId="1076"/>
          <ac:picMkLst>
            <pc:docMk/>
            <pc:sldMk cId="407555909" sldId="260"/>
            <ac:picMk id="8" creationId="{56BD7588-1E64-C329-42FC-11DC81654179}"/>
          </ac:picMkLst>
        </pc:picChg>
        <pc:picChg chg="add mod">
          <ac:chgData name="Frank Murillo" userId="S::fmurillo@stu.chino.k12.ca.us::f16567b0-3671-4cc1-84fd-4a4f25a5e147" providerId="AD" clId="Web-{6B5E5CC3-E881-B825-1FE7-0A8B367EE40D}" dt="2023-01-17T17:49:50.670" v="22" actId="14100"/>
          <ac:picMkLst>
            <pc:docMk/>
            <pc:sldMk cId="407555909" sldId="260"/>
            <ac:picMk id="11" creationId="{BF31DD2E-8150-F7A4-DBA8-A10FFA6DA714}"/>
          </ac:picMkLst>
        </pc:picChg>
      </pc:sldChg>
    </pc:docChg>
  </pc:docChgLst>
  <pc:docChgLst>
    <pc:chgData clId="Web-{91C7C008-007C-C19A-9BC5-9E976D91969B}"/>
    <pc:docChg chg="modSld">
      <pc:chgData name="" userId="" providerId="" clId="Web-{91C7C008-007C-C19A-9BC5-9E976D91969B}" dt="2023-01-12T16:34:30.322" v="0" actId="1076"/>
      <pc:docMkLst>
        <pc:docMk/>
      </pc:docMkLst>
      <pc:sldChg chg="modSp">
        <pc:chgData name="" userId="" providerId="" clId="Web-{91C7C008-007C-C19A-9BC5-9E976D91969B}" dt="2023-01-12T16:34:30.322" v="0" actId="1076"/>
        <pc:sldMkLst>
          <pc:docMk/>
          <pc:sldMk cId="109857222" sldId="256"/>
        </pc:sldMkLst>
        <pc:picChg chg="mod">
          <ac:chgData name="" userId="" providerId="" clId="Web-{91C7C008-007C-C19A-9BC5-9E976D91969B}" dt="2023-01-12T16:34:30.322" v="0" actId="1076"/>
          <ac:picMkLst>
            <pc:docMk/>
            <pc:sldMk cId="109857222" sldId="256"/>
            <ac:picMk id="4" creationId="{A48268F1-2D75-141A-33E2-E82DA30CE58C}"/>
          </ac:picMkLst>
        </pc:picChg>
      </pc:sldChg>
    </pc:docChg>
  </pc:docChgLst>
  <pc:docChgLst>
    <pc:chgData name="Frank Murillo" userId="S::fmurillo@stu.chino.k12.ca.us::f16567b0-3671-4cc1-84fd-4a4f25a5e147" providerId="AD" clId="Web-{BC9B3675-892B-0FBC-7192-0251ECF26D00}"/>
    <pc:docChg chg="modSld">
      <pc:chgData name="Frank Murillo" userId="S::fmurillo@stu.chino.k12.ca.us::f16567b0-3671-4cc1-84fd-4a4f25a5e147" providerId="AD" clId="Web-{BC9B3675-892B-0FBC-7192-0251ECF26D00}" dt="2023-01-13T20:30:15.857" v="1076" actId="20577"/>
      <pc:docMkLst>
        <pc:docMk/>
      </pc:docMkLst>
      <pc:sldChg chg="modSp">
        <pc:chgData name="Frank Murillo" userId="S::fmurillo@stu.chino.k12.ca.us::f16567b0-3671-4cc1-84fd-4a4f25a5e147" providerId="AD" clId="Web-{BC9B3675-892B-0FBC-7192-0251ECF26D00}" dt="2023-01-13T19:04:36.692" v="71" actId="1076"/>
        <pc:sldMkLst>
          <pc:docMk/>
          <pc:sldMk cId="109857222" sldId="256"/>
        </pc:sldMkLst>
        <pc:spChg chg="mod">
          <ac:chgData name="Frank Murillo" userId="S::fmurillo@stu.chino.k12.ca.us::f16567b0-3671-4cc1-84fd-4a4f25a5e147" providerId="AD" clId="Web-{BC9B3675-892B-0FBC-7192-0251ECF26D00}" dt="2023-01-13T19:04:36.692" v="71" actId="1076"/>
          <ac:spMkLst>
            <pc:docMk/>
            <pc:sldMk cId="109857222" sldId="256"/>
            <ac:spMk id="2" creationId="{00000000-0000-0000-0000-000000000000}"/>
          </ac:spMkLst>
        </pc:spChg>
        <pc:spChg chg="mod">
          <ac:chgData name="Frank Murillo" userId="S::fmurillo@stu.chino.k12.ca.us::f16567b0-3671-4cc1-84fd-4a4f25a5e147" providerId="AD" clId="Web-{BC9B3675-892B-0FBC-7192-0251ECF26D00}" dt="2023-01-13T19:04:27.895" v="70" actId="1076"/>
          <ac:spMkLst>
            <pc:docMk/>
            <pc:sldMk cId="109857222" sldId="256"/>
            <ac:spMk id="3" creationId="{00000000-0000-0000-0000-000000000000}"/>
          </ac:spMkLst>
        </pc:spChg>
      </pc:sldChg>
      <pc:sldChg chg="addSp modSp">
        <pc:chgData name="Frank Murillo" userId="S::fmurillo@stu.chino.k12.ca.us::f16567b0-3671-4cc1-84fd-4a4f25a5e147" providerId="AD" clId="Web-{BC9B3675-892B-0FBC-7192-0251ECF26D00}" dt="2023-01-13T19:25:46.643" v="859" actId="1076"/>
        <pc:sldMkLst>
          <pc:docMk/>
          <pc:sldMk cId="834084914" sldId="258"/>
        </pc:sldMkLst>
        <pc:spChg chg="mod">
          <ac:chgData name="Frank Murillo" userId="S::fmurillo@stu.chino.k12.ca.us::f16567b0-3671-4cc1-84fd-4a4f25a5e147" providerId="AD" clId="Web-{BC9B3675-892B-0FBC-7192-0251ECF26D00}" dt="2023-01-13T19:22:12.995" v="820" actId="14100"/>
          <ac:spMkLst>
            <pc:docMk/>
            <pc:sldMk cId="834084914" sldId="258"/>
            <ac:spMk id="3" creationId="{EDC4A563-80CF-BD2F-A967-F76D6D922084}"/>
          </ac:spMkLst>
        </pc:spChg>
        <pc:spChg chg="add mod">
          <ac:chgData name="Frank Murillo" userId="S::fmurillo@stu.chino.k12.ca.us::f16567b0-3671-4cc1-84fd-4a4f25a5e147" providerId="AD" clId="Web-{BC9B3675-892B-0FBC-7192-0251ECF26D00}" dt="2023-01-13T19:25:46.643" v="859" actId="1076"/>
          <ac:spMkLst>
            <pc:docMk/>
            <pc:sldMk cId="834084914" sldId="258"/>
            <ac:spMk id="5" creationId="{E81771BA-972C-2404-CB59-16155CE7F783}"/>
          </ac:spMkLst>
        </pc:spChg>
        <pc:spChg chg="add mod">
          <ac:chgData name="Frank Murillo" userId="S::fmurillo@stu.chino.k12.ca.us::f16567b0-3671-4cc1-84fd-4a4f25a5e147" providerId="AD" clId="Web-{BC9B3675-892B-0FBC-7192-0251ECF26D00}" dt="2023-01-13T19:25:00.782" v="855" actId="14100"/>
          <ac:spMkLst>
            <pc:docMk/>
            <pc:sldMk cId="834084914" sldId="258"/>
            <ac:spMk id="8" creationId="{0A07C033-C9D0-88AA-0219-21C3DB17CE58}"/>
          </ac:spMkLst>
        </pc:spChg>
        <pc:picChg chg="add mod">
          <ac:chgData name="Frank Murillo" userId="S::fmurillo@stu.chino.k12.ca.us::f16567b0-3671-4cc1-84fd-4a4f25a5e147" providerId="AD" clId="Web-{BC9B3675-892B-0FBC-7192-0251ECF26D00}" dt="2023-01-13T19:23:01.606" v="825" actId="1076"/>
          <ac:picMkLst>
            <pc:docMk/>
            <pc:sldMk cId="834084914" sldId="258"/>
            <ac:picMk id="4" creationId="{C275BCAA-123C-02D5-7209-71C67A51A090}"/>
          </ac:picMkLst>
        </pc:picChg>
        <pc:picChg chg="add mod">
          <ac:chgData name="Frank Murillo" userId="S::fmurillo@stu.chino.k12.ca.us::f16567b0-3671-4cc1-84fd-4a4f25a5e147" providerId="AD" clId="Web-{BC9B3675-892B-0FBC-7192-0251ECF26D00}" dt="2023-01-13T19:25:00.782" v="856" actId="14100"/>
          <ac:picMkLst>
            <pc:docMk/>
            <pc:sldMk cId="834084914" sldId="258"/>
            <ac:picMk id="7" creationId="{6B1CAED4-364C-97BA-0458-F692BB4272F2}"/>
          </ac:picMkLst>
        </pc:picChg>
        <pc:picChg chg="add mod">
          <ac:chgData name="Frank Murillo" userId="S::fmurillo@stu.chino.k12.ca.us::f16567b0-3671-4cc1-84fd-4a4f25a5e147" providerId="AD" clId="Web-{BC9B3675-892B-0FBC-7192-0251ECF26D00}" dt="2023-01-13T19:25:34.658" v="858" actId="1076"/>
          <ac:picMkLst>
            <pc:docMk/>
            <pc:sldMk cId="834084914" sldId="258"/>
            <ac:picMk id="10" creationId="{6D85F718-9FDF-C923-E98B-7C03B043EB19}"/>
          </ac:picMkLst>
        </pc:picChg>
      </pc:sldChg>
      <pc:sldChg chg="addSp modSp">
        <pc:chgData name="Frank Murillo" userId="S::fmurillo@stu.chino.k12.ca.us::f16567b0-3671-4cc1-84fd-4a4f25a5e147" providerId="AD" clId="Web-{BC9B3675-892B-0FBC-7192-0251ECF26D00}" dt="2023-01-13T19:36:50.511" v="985" actId="14100"/>
        <pc:sldMkLst>
          <pc:docMk/>
          <pc:sldMk cId="436584169" sldId="259"/>
        </pc:sldMkLst>
        <pc:spChg chg="mod">
          <ac:chgData name="Frank Murillo" userId="S::fmurillo@stu.chino.k12.ca.us::f16567b0-3671-4cc1-84fd-4a4f25a5e147" providerId="AD" clId="Web-{BC9B3675-892B-0FBC-7192-0251ECF26D00}" dt="2023-01-13T19:36:04.978" v="980" actId="20577"/>
          <ac:spMkLst>
            <pc:docMk/>
            <pc:sldMk cId="436584169" sldId="259"/>
            <ac:spMk id="3" creationId="{1FA81B2E-5356-A9E6-F841-75946CAF29FD}"/>
          </ac:spMkLst>
        </pc:spChg>
        <pc:picChg chg="add mod">
          <ac:chgData name="Frank Murillo" userId="S::fmurillo@stu.chino.k12.ca.us::f16567b0-3671-4cc1-84fd-4a4f25a5e147" providerId="AD" clId="Web-{BC9B3675-892B-0FBC-7192-0251ECF26D00}" dt="2023-01-13T19:36:10.134" v="982" actId="1076"/>
          <ac:picMkLst>
            <pc:docMk/>
            <pc:sldMk cId="436584169" sldId="259"/>
            <ac:picMk id="4" creationId="{3A38B3F3-225F-0F9C-5063-B81545D83646}"/>
          </ac:picMkLst>
        </pc:picChg>
        <pc:picChg chg="add mod">
          <ac:chgData name="Frank Murillo" userId="S::fmurillo@stu.chino.k12.ca.us::f16567b0-3671-4cc1-84fd-4a4f25a5e147" providerId="AD" clId="Web-{BC9B3675-892B-0FBC-7192-0251ECF26D00}" dt="2023-01-13T19:36:50.511" v="985" actId="14100"/>
          <ac:picMkLst>
            <pc:docMk/>
            <pc:sldMk cId="436584169" sldId="259"/>
            <ac:picMk id="5" creationId="{AC061AD9-3BA0-7C67-6692-D187FE7086DD}"/>
          </ac:picMkLst>
        </pc:picChg>
      </pc:sldChg>
      <pc:sldChg chg="modSp">
        <pc:chgData name="Frank Murillo" userId="S::fmurillo@stu.chino.k12.ca.us::f16567b0-3671-4cc1-84fd-4a4f25a5e147" providerId="AD" clId="Web-{BC9B3675-892B-0FBC-7192-0251ECF26D00}" dt="2023-01-13T20:30:15.857" v="1076" actId="20577"/>
        <pc:sldMkLst>
          <pc:docMk/>
          <pc:sldMk cId="407555909" sldId="260"/>
        </pc:sldMkLst>
        <pc:spChg chg="mod">
          <ac:chgData name="Frank Murillo" userId="S::fmurillo@stu.chino.k12.ca.us::f16567b0-3671-4cc1-84fd-4a4f25a5e147" providerId="AD" clId="Web-{BC9B3675-892B-0FBC-7192-0251ECF26D00}" dt="2023-01-13T20:30:15.857" v="1076" actId="20577"/>
          <ac:spMkLst>
            <pc:docMk/>
            <pc:sldMk cId="407555909" sldId="260"/>
            <ac:spMk id="3" creationId="{5BAF7EC7-678E-D677-BC07-A895A8E5AFFE}"/>
          </ac:spMkLst>
        </pc:spChg>
      </pc:sldChg>
    </pc:docChg>
  </pc:docChgLst>
  <pc:docChgLst>
    <pc:chgData name="Frank Murillo" userId="S::fmurillo@stu.chino.k12.ca.us::f16567b0-3671-4cc1-84fd-4a4f25a5e147" providerId="AD" clId="Web-{9583AB5D-7FF0-4D9A-97B1-322C41864E8F}"/>
    <pc:docChg chg="modSld modMainMaster">
      <pc:chgData name="Frank Murillo" userId="S::fmurillo@stu.chino.k12.ca.us::f16567b0-3671-4cc1-84fd-4a4f25a5e147" providerId="AD" clId="Web-{9583AB5D-7FF0-4D9A-97B1-322C41864E8F}" dt="2023-01-18T23:36:34.091" v="323" actId="20577"/>
      <pc:docMkLst>
        <pc:docMk/>
      </pc:docMkLst>
      <pc:sldChg chg="addSp delSp modSp mod modTransition setBg addAnim delAnim modAnim">
        <pc:chgData name="Frank Murillo" userId="S::fmurillo@stu.chino.k12.ca.us::f16567b0-3671-4cc1-84fd-4a4f25a5e147" providerId="AD" clId="Web-{9583AB5D-7FF0-4D9A-97B1-322C41864E8F}" dt="2023-01-18T23:36:34.091" v="323" actId="20577"/>
        <pc:sldMkLst>
          <pc:docMk/>
          <pc:sldMk cId="109857222" sldId="256"/>
        </pc:sldMkLst>
        <pc:spChg chg="mod">
          <ac:chgData name="Frank Murillo" userId="S::fmurillo@stu.chino.k12.ca.us::f16567b0-3671-4cc1-84fd-4a4f25a5e147" providerId="AD" clId="Web-{9583AB5D-7FF0-4D9A-97B1-322C41864E8F}" dt="2023-01-18T23:29:54.191" v="288"/>
          <ac:spMkLst>
            <pc:docMk/>
            <pc:sldMk cId="109857222" sldId="256"/>
            <ac:spMk id="2" creationId="{00000000-0000-0000-0000-000000000000}"/>
          </ac:spMkLst>
        </pc:spChg>
        <pc:spChg chg="mod">
          <ac:chgData name="Frank Murillo" userId="S::fmurillo@stu.chino.k12.ca.us::f16567b0-3671-4cc1-84fd-4a4f25a5e147" providerId="AD" clId="Web-{9583AB5D-7FF0-4D9A-97B1-322C41864E8F}" dt="2023-01-18T23:29:54.191" v="288"/>
          <ac:spMkLst>
            <pc:docMk/>
            <pc:sldMk cId="109857222" sldId="256"/>
            <ac:spMk id="3" creationId="{00000000-0000-0000-0000-000000000000}"/>
          </ac:spMkLst>
        </pc:spChg>
        <pc:spChg chg="mod">
          <ac:chgData name="Frank Murillo" userId="S::fmurillo@stu.chino.k12.ca.us::f16567b0-3671-4cc1-84fd-4a4f25a5e147" providerId="AD" clId="Web-{9583AB5D-7FF0-4D9A-97B1-322C41864E8F}" dt="2023-01-18T23:36:34.091" v="323" actId="20577"/>
          <ac:spMkLst>
            <pc:docMk/>
            <pc:sldMk cId="109857222" sldId="256"/>
            <ac:spMk id="5" creationId="{97E3C5F7-67BF-BFEC-F0F3-4D3CDD8E9E6D}"/>
          </ac:spMkLst>
        </pc:spChg>
        <pc:spChg chg="add del">
          <ac:chgData name="Frank Murillo" userId="S::fmurillo@stu.chino.k12.ca.us::f16567b0-3671-4cc1-84fd-4a4f25a5e147" providerId="AD" clId="Web-{9583AB5D-7FF0-4D9A-97B1-322C41864E8F}" dt="2023-01-18T23:29:48.238" v="283"/>
          <ac:spMkLst>
            <pc:docMk/>
            <pc:sldMk cId="109857222" sldId="256"/>
            <ac:spMk id="33" creationId="{A134706B-150F-487B-B4FB-34C10219C72F}"/>
          </ac:spMkLst>
        </pc:spChg>
        <pc:spChg chg="add del">
          <ac:chgData name="Frank Murillo" userId="S::fmurillo@stu.chino.k12.ca.us::f16567b0-3671-4cc1-84fd-4a4f25a5e147" providerId="AD" clId="Web-{9583AB5D-7FF0-4D9A-97B1-322C41864E8F}" dt="2023-01-18T23:29:48.238" v="283"/>
          <ac:spMkLst>
            <pc:docMk/>
            <pc:sldMk cId="109857222" sldId="256"/>
            <ac:spMk id="34" creationId="{25FD23E7-C75D-4AFA-A4D4-BE5558110941}"/>
          </ac:spMkLst>
        </pc:spChg>
        <pc:spChg chg="add del">
          <ac:chgData name="Frank Murillo" userId="S::fmurillo@stu.chino.k12.ca.us::f16567b0-3671-4cc1-84fd-4a4f25a5e147" providerId="AD" clId="Web-{9583AB5D-7FF0-4D9A-97B1-322C41864E8F}" dt="2023-01-18T23:29:48.238" v="283"/>
          <ac:spMkLst>
            <pc:docMk/>
            <pc:sldMk cId="109857222" sldId="256"/>
            <ac:spMk id="35" creationId="{D6705569-F545-4F47-A260-A9202826EA20}"/>
          </ac:spMkLst>
        </pc:spChg>
        <pc:spChg chg="add del">
          <ac:chgData name="Frank Murillo" userId="S::fmurillo@stu.chino.k12.ca.us::f16567b0-3671-4cc1-84fd-4a4f25a5e147" providerId="AD" clId="Web-{9583AB5D-7FF0-4D9A-97B1-322C41864E8F}" dt="2023-01-18T23:29:51.175" v="285"/>
          <ac:spMkLst>
            <pc:docMk/>
            <pc:sldMk cId="109857222" sldId="256"/>
            <ac:spMk id="37" creationId="{FEC7823C-FDD6-429C-986C-063FDEBF9EAA}"/>
          </ac:spMkLst>
        </pc:spChg>
        <pc:spChg chg="add del">
          <ac:chgData name="Frank Murillo" userId="S::fmurillo@stu.chino.k12.ca.us::f16567b0-3671-4cc1-84fd-4a4f25a5e147" providerId="AD" clId="Web-{9583AB5D-7FF0-4D9A-97B1-322C41864E8F}" dt="2023-01-18T23:29:51.175" v="285"/>
          <ac:spMkLst>
            <pc:docMk/>
            <pc:sldMk cId="109857222" sldId="256"/>
            <ac:spMk id="38" creationId="{9CF7FE1C-8BC5-4B0C-A2BC-93AB72C90FDD}"/>
          </ac:spMkLst>
        </pc:spChg>
        <pc:spChg chg="add del">
          <ac:chgData name="Frank Murillo" userId="S::fmurillo@stu.chino.k12.ca.us::f16567b0-3671-4cc1-84fd-4a4f25a5e147" providerId="AD" clId="Web-{9583AB5D-7FF0-4D9A-97B1-322C41864E8F}" dt="2023-01-18T23:29:51.175" v="285"/>
          <ac:spMkLst>
            <pc:docMk/>
            <pc:sldMk cId="109857222" sldId="256"/>
            <ac:spMk id="39" creationId="{B0651F5E-0457-4065-ACB2-8B81590C204B}"/>
          </ac:spMkLst>
        </pc:spChg>
        <pc:spChg chg="add del">
          <ac:chgData name="Frank Murillo" userId="S::fmurillo@stu.chino.k12.ca.us::f16567b0-3671-4cc1-84fd-4a4f25a5e147" providerId="AD" clId="Web-{9583AB5D-7FF0-4D9A-97B1-322C41864E8F}" dt="2023-01-18T23:29:54.191" v="287"/>
          <ac:spMkLst>
            <pc:docMk/>
            <pc:sldMk cId="109857222" sldId="256"/>
            <ac:spMk id="41" creationId="{D839A9B9-F246-4779-A2BA-7AD3DAB5412B}"/>
          </ac:spMkLst>
        </pc:spChg>
        <pc:spChg chg="add del">
          <ac:chgData name="Frank Murillo" userId="S::fmurillo@stu.chino.k12.ca.us::f16567b0-3671-4cc1-84fd-4a4f25a5e147" providerId="AD" clId="Web-{9583AB5D-7FF0-4D9A-97B1-322C41864E8F}" dt="2023-01-18T23:29:54.191" v="287"/>
          <ac:spMkLst>
            <pc:docMk/>
            <pc:sldMk cId="109857222" sldId="256"/>
            <ac:spMk id="42" creationId="{689FF3C7-B796-4C63-BF20-B2EE56888340}"/>
          </ac:spMkLst>
        </pc:spChg>
        <pc:spChg chg="add">
          <ac:chgData name="Frank Murillo" userId="S::fmurillo@stu.chino.k12.ca.us::f16567b0-3671-4cc1-84fd-4a4f25a5e147" providerId="AD" clId="Web-{9583AB5D-7FF0-4D9A-97B1-322C41864E8F}" dt="2023-01-18T23:29:54.191" v="288"/>
          <ac:spMkLst>
            <pc:docMk/>
            <pc:sldMk cId="109857222" sldId="256"/>
            <ac:spMk id="44" creationId="{A134706B-150F-487B-B4FB-34C10219C72F}"/>
          </ac:spMkLst>
        </pc:spChg>
        <pc:spChg chg="add">
          <ac:chgData name="Frank Murillo" userId="S::fmurillo@stu.chino.k12.ca.us::f16567b0-3671-4cc1-84fd-4a4f25a5e147" providerId="AD" clId="Web-{9583AB5D-7FF0-4D9A-97B1-322C41864E8F}" dt="2023-01-18T23:29:54.191" v="288"/>
          <ac:spMkLst>
            <pc:docMk/>
            <pc:sldMk cId="109857222" sldId="256"/>
            <ac:spMk id="45" creationId="{25FD23E7-C75D-4AFA-A4D4-BE5558110941}"/>
          </ac:spMkLst>
        </pc:spChg>
        <pc:spChg chg="add">
          <ac:chgData name="Frank Murillo" userId="S::fmurillo@stu.chino.k12.ca.us::f16567b0-3671-4cc1-84fd-4a4f25a5e147" providerId="AD" clId="Web-{9583AB5D-7FF0-4D9A-97B1-322C41864E8F}" dt="2023-01-18T23:29:54.191" v="288"/>
          <ac:spMkLst>
            <pc:docMk/>
            <pc:sldMk cId="109857222" sldId="256"/>
            <ac:spMk id="46" creationId="{D6705569-F545-4F47-A260-A9202826EA20}"/>
          </ac:spMkLst>
        </pc:spChg>
      </pc:sldChg>
      <pc:sldChg chg="addSp modSp mod modTransition setBg addAnim modAnim">
        <pc:chgData name="Frank Murillo" userId="S::fmurillo@stu.chino.k12.ca.us::f16567b0-3671-4cc1-84fd-4a4f25a5e147" providerId="AD" clId="Web-{9583AB5D-7FF0-4D9A-97B1-322C41864E8F}" dt="2023-01-18T23:35:16.292" v="316"/>
        <pc:sldMkLst>
          <pc:docMk/>
          <pc:sldMk cId="834084914" sldId="258"/>
        </pc:sldMkLst>
        <pc:spChg chg="mod">
          <ac:chgData name="Frank Murillo" userId="S::fmurillo@stu.chino.k12.ca.us::f16567b0-3671-4cc1-84fd-4a4f25a5e147" providerId="AD" clId="Web-{9583AB5D-7FF0-4D9A-97B1-322C41864E8F}" dt="2023-01-18T23:28:15.548" v="263" actId="20577"/>
          <ac:spMkLst>
            <pc:docMk/>
            <pc:sldMk cId="834084914" sldId="258"/>
            <ac:spMk id="2" creationId="{59029DD3-681E-2723-9C73-4E78B4927229}"/>
          </ac:spMkLst>
        </pc:spChg>
        <pc:spChg chg="mod">
          <ac:chgData name="Frank Murillo" userId="S::fmurillo@stu.chino.k12.ca.us::f16567b0-3671-4cc1-84fd-4a4f25a5e147" providerId="AD" clId="Web-{9583AB5D-7FF0-4D9A-97B1-322C41864E8F}" dt="2023-01-18T23:28:21.814" v="265" actId="20577"/>
          <ac:spMkLst>
            <pc:docMk/>
            <pc:sldMk cId="834084914" sldId="258"/>
            <ac:spMk id="3" creationId="{EDC4A563-80CF-BD2F-A967-F76D6D922084}"/>
          </ac:spMkLst>
        </pc:spChg>
        <pc:spChg chg="mod ord">
          <ac:chgData name="Frank Murillo" userId="S::fmurillo@stu.chino.k12.ca.us::f16567b0-3671-4cc1-84fd-4a4f25a5e147" providerId="AD" clId="Web-{9583AB5D-7FF0-4D9A-97B1-322C41864E8F}" dt="2023-01-18T23:13:40.355" v="157"/>
          <ac:spMkLst>
            <pc:docMk/>
            <pc:sldMk cId="834084914" sldId="258"/>
            <ac:spMk id="5" creationId="{E81771BA-972C-2404-CB59-16155CE7F783}"/>
          </ac:spMkLst>
        </pc:spChg>
        <pc:spChg chg="mod ord">
          <ac:chgData name="Frank Murillo" userId="S::fmurillo@stu.chino.k12.ca.us::f16567b0-3671-4cc1-84fd-4a4f25a5e147" providerId="AD" clId="Web-{9583AB5D-7FF0-4D9A-97B1-322C41864E8F}" dt="2023-01-18T23:13:40.355" v="157"/>
          <ac:spMkLst>
            <pc:docMk/>
            <pc:sldMk cId="834084914" sldId="258"/>
            <ac:spMk id="8" creationId="{0A07C033-C9D0-88AA-0219-21C3DB17CE58}"/>
          </ac:spMkLst>
        </pc:spChg>
        <pc:spChg chg="add">
          <ac:chgData name="Frank Murillo" userId="S::fmurillo@stu.chino.k12.ca.us::f16567b0-3671-4cc1-84fd-4a4f25a5e147" providerId="AD" clId="Web-{9583AB5D-7FF0-4D9A-97B1-322C41864E8F}" dt="2023-01-18T23:13:40.355" v="157"/>
          <ac:spMkLst>
            <pc:docMk/>
            <pc:sldMk cId="834084914" sldId="258"/>
            <ac:spMk id="14" creationId="{AD96FDFD-4E42-4A06-B8B5-768A1DB9C2A9}"/>
          </ac:spMkLst>
        </pc:spChg>
        <pc:picChg chg="mod ord">
          <ac:chgData name="Frank Murillo" userId="S::fmurillo@stu.chino.k12.ca.us::f16567b0-3671-4cc1-84fd-4a4f25a5e147" providerId="AD" clId="Web-{9583AB5D-7FF0-4D9A-97B1-322C41864E8F}" dt="2023-01-18T23:13:40.355" v="157"/>
          <ac:picMkLst>
            <pc:docMk/>
            <pc:sldMk cId="834084914" sldId="258"/>
            <ac:picMk id="4" creationId="{C275BCAA-123C-02D5-7209-71C67A51A090}"/>
          </ac:picMkLst>
        </pc:picChg>
        <pc:picChg chg="mod">
          <ac:chgData name="Frank Murillo" userId="S::fmurillo@stu.chino.k12.ca.us::f16567b0-3671-4cc1-84fd-4a4f25a5e147" providerId="AD" clId="Web-{9583AB5D-7FF0-4D9A-97B1-322C41864E8F}" dt="2023-01-18T23:13:40.355" v="157"/>
          <ac:picMkLst>
            <pc:docMk/>
            <pc:sldMk cId="834084914" sldId="258"/>
            <ac:picMk id="7" creationId="{6B1CAED4-364C-97BA-0458-F692BB4272F2}"/>
          </ac:picMkLst>
        </pc:picChg>
        <pc:picChg chg="mod">
          <ac:chgData name="Frank Murillo" userId="S::fmurillo@stu.chino.k12.ca.us::f16567b0-3671-4cc1-84fd-4a4f25a5e147" providerId="AD" clId="Web-{9583AB5D-7FF0-4D9A-97B1-322C41864E8F}" dt="2023-01-18T23:13:40.355" v="157"/>
          <ac:picMkLst>
            <pc:docMk/>
            <pc:sldMk cId="834084914" sldId="258"/>
            <ac:picMk id="10" creationId="{6D85F718-9FDF-C923-E98B-7C03B043EB19}"/>
          </ac:picMkLst>
        </pc:picChg>
      </pc:sldChg>
      <pc:sldChg chg="addSp delSp modSp mod modTransition setBg addAnim modAnim">
        <pc:chgData name="Frank Murillo" userId="S::fmurillo@stu.chino.k12.ca.us::f16567b0-3671-4cc1-84fd-4a4f25a5e147" providerId="AD" clId="Web-{9583AB5D-7FF0-4D9A-97B1-322C41864E8F}" dt="2023-01-18T23:35:19.199" v="318"/>
        <pc:sldMkLst>
          <pc:docMk/>
          <pc:sldMk cId="436584169" sldId="259"/>
        </pc:sldMkLst>
        <pc:spChg chg="mod">
          <ac:chgData name="Frank Murillo" userId="S::fmurillo@stu.chino.k12.ca.us::f16567b0-3671-4cc1-84fd-4a4f25a5e147" providerId="AD" clId="Web-{9583AB5D-7FF0-4D9A-97B1-322C41864E8F}" dt="2023-01-18T23:28:07.438" v="261" actId="20577"/>
          <ac:spMkLst>
            <pc:docMk/>
            <pc:sldMk cId="436584169" sldId="259"/>
            <ac:spMk id="2" creationId="{B916AF9D-7F4E-E777-8277-805F53102BAF}"/>
          </ac:spMkLst>
        </pc:spChg>
        <pc:spChg chg="mod">
          <ac:chgData name="Frank Murillo" userId="S::fmurillo@stu.chino.k12.ca.us::f16567b0-3671-4cc1-84fd-4a4f25a5e147" providerId="AD" clId="Web-{9583AB5D-7FF0-4D9A-97B1-322C41864E8F}" dt="2023-01-18T23:27:59.876" v="259" actId="20577"/>
          <ac:spMkLst>
            <pc:docMk/>
            <pc:sldMk cId="436584169" sldId="259"/>
            <ac:spMk id="3" creationId="{1FA81B2E-5356-A9E6-F841-75946CAF29FD}"/>
          </ac:spMkLst>
        </pc:spChg>
        <pc:spChg chg="add del">
          <ac:chgData name="Frank Murillo" userId="S::fmurillo@stu.chino.k12.ca.us::f16567b0-3671-4cc1-84fd-4a4f25a5e147" providerId="AD" clId="Web-{9583AB5D-7FF0-4D9A-97B1-322C41864E8F}" dt="2023-01-18T23:13:24.667" v="155"/>
          <ac:spMkLst>
            <pc:docMk/>
            <pc:sldMk cId="436584169" sldId="259"/>
            <ac:spMk id="10" creationId="{D2B783EE-0239-4717-BBEA-8C9EAC61C824}"/>
          </ac:spMkLst>
        </pc:spChg>
        <pc:spChg chg="add del">
          <ac:chgData name="Frank Murillo" userId="S::fmurillo@stu.chino.k12.ca.us::f16567b0-3671-4cc1-84fd-4a4f25a5e147" providerId="AD" clId="Web-{9583AB5D-7FF0-4D9A-97B1-322C41864E8F}" dt="2023-01-18T23:13:24.667" v="155"/>
          <ac:spMkLst>
            <pc:docMk/>
            <pc:sldMk cId="436584169" sldId="259"/>
            <ac:spMk id="12" creationId="{A7B99495-F43F-4D80-A44F-2CB4764EB90B}"/>
          </ac:spMkLst>
        </pc:spChg>
        <pc:spChg chg="add del">
          <ac:chgData name="Frank Murillo" userId="S::fmurillo@stu.chino.k12.ca.us::f16567b0-3671-4cc1-84fd-4a4f25a5e147" providerId="AD" clId="Web-{9583AB5D-7FF0-4D9A-97B1-322C41864E8F}" dt="2023-01-18T23:13:24.667" v="155"/>
          <ac:spMkLst>
            <pc:docMk/>
            <pc:sldMk cId="436584169" sldId="259"/>
            <ac:spMk id="14" creationId="{70BEB1E7-2F88-40BC-B73D-42E5B6F80BFC}"/>
          </ac:spMkLst>
        </pc:spChg>
        <pc:spChg chg="add">
          <ac:chgData name="Frank Murillo" userId="S::fmurillo@stu.chino.k12.ca.us::f16567b0-3671-4cc1-84fd-4a4f25a5e147" providerId="AD" clId="Web-{9583AB5D-7FF0-4D9A-97B1-322C41864E8F}" dt="2023-01-18T23:13:24.699" v="156"/>
          <ac:spMkLst>
            <pc:docMk/>
            <pc:sldMk cId="436584169" sldId="259"/>
            <ac:spMk id="16" creationId="{2172A0AC-3DCE-4672-BCAF-28FEF91F6020}"/>
          </ac:spMkLst>
        </pc:spChg>
        <pc:spChg chg="add">
          <ac:chgData name="Frank Murillo" userId="S::fmurillo@stu.chino.k12.ca.us::f16567b0-3671-4cc1-84fd-4a4f25a5e147" providerId="AD" clId="Web-{9583AB5D-7FF0-4D9A-97B1-322C41864E8F}" dt="2023-01-18T23:13:24.699" v="156"/>
          <ac:spMkLst>
            <pc:docMk/>
            <pc:sldMk cId="436584169" sldId="259"/>
            <ac:spMk id="17" creationId="{AE6F1C77-EDC9-4C5F-8C1C-62DD46BDA3C3}"/>
          </ac:spMkLst>
        </pc:spChg>
        <pc:picChg chg="mod ord">
          <ac:chgData name="Frank Murillo" userId="S::fmurillo@stu.chino.k12.ca.us::f16567b0-3671-4cc1-84fd-4a4f25a5e147" providerId="AD" clId="Web-{9583AB5D-7FF0-4D9A-97B1-322C41864E8F}" dt="2023-01-18T23:13:24.699" v="156"/>
          <ac:picMkLst>
            <pc:docMk/>
            <pc:sldMk cId="436584169" sldId="259"/>
            <ac:picMk id="4" creationId="{3A38B3F3-225F-0F9C-5063-B81545D83646}"/>
          </ac:picMkLst>
        </pc:picChg>
        <pc:picChg chg="mod">
          <ac:chgData name="Frank Murillo" userId="S::fmurillo@stu.chino.k12.ca.us::f16567b0-3671-4cc1-84fd-4a4f25a5e147" providerId="AD" clId="Web-{9583AB5D-7FF0-4D9A-97B1-322C41864E8F}" dt="2023-01-18T23:13:24.699" v="156"/>
          <ac:picMkLst>
            <pc:docMk/>
            <pc:sldMk cId="436584169" sldId="259"/>
            <ac:picMk id="5" creationId="{AC061AD9-3BA0-7C67-6692-D187FE7086DD}"/>
          </ac:picMkLst>
        </pc:picChg>
      </pc:sldChg>
      <pc:sldChg chg="addSp modSp mod modTransition setBg addAnim modAnim">
        <pc:chgData name="Frank Murillo" userId="S::fmurillo@stu.chino.k12.ca.us::f16567b0-3671-4cc1-84fd-4a4f25a5e147" providerId="AD" clId="Web-{9583AB5D-7FF0-4D9A-97B1-322C41864E8F}" dt="2023-01-18T23:35:21.667" v="319"/>
        <pc:sldMkLst>
          <pc:docMk/>
          <pc:sldMk cId="407555909" sldId="260"/>
        </pc:sldMkLst>
        <pc:spChg chg="mod">
          <ac:chgData name="Frank Murillo" userId="S::fmurillo@stu.chino.k12.ca.us::f16567b0-3671-4cc1-84fd-4a4f25a5e147" providerId="AD" clId="Web-{9583AB5D-7FF0-4D9A-97B1-322C41864E8F}" dt="2023-01-18T23:28:51.486" v="270" actId="20577"/>
          <ac:spMkLst>
            <pc:docMk/>
            <pc:sldMk cId="407555909" sldId="260"/>
            <ac:spMk id="2" creationId="{9BDB95B1-2710-FA2F-A310-74AC4E58C12D}"/>
          </ac:spMkLst>
        </pc:spChg>
        <pc:spChg chg="mod">
          <ac:chgData name="Frank Murillo" userId="S::fmurillo@stu.chino.k12.ca.us::f16567b0-3671-4cc1-84fd-4a4f25a5e147" providerId="AD" clId="Web-{9583AB5D-7FF0-4D9A-97B1-322C41864E8F}" dt="2023-01-18T23:27:08.234" v="251" actId="20577"/>
          <ac:spMkLst>
            <pc:docMk/>
            <pc:sldMk cId="407555909" sldId="260"/>
            <ac:spMk id="3" creationId="{5BAF7EC7-678E-D677-BC07-A895A8E5AFFE}"/>
          </ac:spMkLst>
        </pc:spChg>
        <pc:spChg chg="mod ord">
          <ac:chgData name="Frank Murillo" userId="S::fmurillo@stu.chino.k12.ca.us::f16567b0-3671-4cc1-84fd-4a4f25a5e147" providerId="AD" clId="Web-{9583AB5D-7FF0-4D9A-97B1-322C41864E8F}" dt="2023-01-18T23:07:22.143" v="127"/>
          <ac:spMkLst>
            <pc:docMk/>
            <pc:sldMk cId="407555909" sldId="260"/>
            <ac:spMk id="6" creationId="{CA121500-2529-7CE2-CA19-7B1029C94A57}"/>
          </ac:spMkLst>
        </pc:spChg>
        <pc:spChg chg="mod ord">
          <ac:chgData name="Frank Murillo" userId="S::fmurillo@stu.chino.k12.ca.us::f16567b0-3671-4cc1-84fd-4a4f25a5e147" providerId="AD" clId="Web-{9583AB5D-7FF0-4D9A-97B1-322C41864E8F}" dt="2023-01-18T23:07:22.143" v="127"/>
          <ac:spMkLst>
            <pc:docMk/>
            <pc:sldMk cId="407555909" sldId="260"/>
            <ac:spMk id="9" creationId="{881F50CE-B653-AFE3-D413-7D161A12D900}"/>
          </ac:spMkLst>
        </pc:spChg>
        <pc:spChg chg="mod">
          <ac:chgData name="Frank Murillo" userId="S::fmurillo@stu.chino.k12.ca.us::f16567b0-3671-4cc1-84fd-4a4f25a5e147" providerId="AD" clId="Web-{9583AB5D-7FF0-4D9A-97B1-322C41864E8F}" dt="2023-01-18T23:07:22.143" v="127"/>
          <ac:spMkLst>
            <pc:docMk/>
            <pc:sldMk cId="407555909" sldId="260"/>
            <ac:spMk id="12" creationId="{9BCD3E76-50BB-5199-5917-6B65A407A8EA}"/>
          </ac:spMkLst>
        </pc:spChg>
        <pc:spChg chg="add">
          <ac:chgData name="Frank Murillo" userId="S::fmurillo@stu.chino.k12.ca.us::f16567b0-3671-4cc1-84fd-4a4f25a5e147" providerId="AD" clId="Web-{9583AB5D-7FF0-4D9A-97B1-322C41864E8F}" dt="2023-01-18T23:07:22.143" v="127"/>
          <ac:spMkLst>
            <pc:docMk/>
            <pc:sldMk cId="407555909" sldId="260"/>
            <ac:spMk id="17" creationId="{07977D39-626F-40D7-B00F-16E02602DD5A}"/>
          </ac:spMkLst>
        </pc:spChg>
        <pc:spChg chg="add">
          <ac:chgData name="Frank Murillo" userId="S::fmurillo@stu.chino.k12.ca.us::f16567b0-3671-4cc1-84fd-4a4f25a5e147" providerId="AD" clId="Web-{9583AB5D-7FF0-4D9A-97B1-322C41864E8F}" dt="2023-01-18T23:07:22.143" v="127"/>
          <ac:spMkLst>
            <pc:docMk/>
            <pc:sldMk cId="407555909" sldId="260"/>
            <ac:spMk id="19" creationId="{B905CDE4-B751-4B3E-B625-6E59F8903414}"/>
          </ac:spMkLst>
        </pc:spChg>
        <pc:spChg chg="add">
          <ac:chgData name="Frank Murillo" userId="S::fmurillo@stu.chino.k12.ca.us::f16567b0-3671-4cc1-84fd-4a4f25a5e147" providerId="AD" clId="Web-{9583AB5D-7FF0-4D9A-97B1-322C41864E8F}" dt="2023-01-18T23:07:22.143" v="127"/>
          <ac:spMkLst>
            <pc:docMk/>
            <pc:sldMk cId="407555909" sldId="260"/>
            <ac:spMk id="21" creationId="{08108C16-F4C0-44AA-999D-17BD39219B24}"/>
          </ac:spMkLst>
        </pc:spChg>
        <pc:spChg chg="add">
          <ac:chgData name="Frank Murillo" userId="S::fmurillo@stu.chino.k12.ca.us::f16567b0-3671-4cc1-84fd-4a4f25a5e147" providerId="AD" clId="Web-{9583AB5D-7FF0-4D9A-97B1-322C41864E8F}" dt="2023-01-18T23:07:22.143" v="127"/>
          <ac:spMkLst>
            <pc:docMk/>
            <pc:sldMk cId="407555909" sldId="260"/>
            <ac:spMk id="23" creationId="{CDC29AC1-2821-4FCC-B597-88DAF39C36FE}"/>
          </ac:spMkLst>
        </pc:spChg>
        <pc:spChg chg="add">
          <ac:chgData name="Frank Murillo" userId="S::fmurillo@stu.chino.k12.ca.us::f16567b0-3671-4cc1-84fd-4a4f25a5e147" providerId="AD" clId="Web-{9583AB5D-7FF0-4D9A-97B1-322C41864E8F}" dt="2023-01-18T23:07:22.143" v="127"/>
          <ac:spMkLst>
            <pc:docMk/>
            <pc:sldMk cId="407555909" sldId="260"/>
            <ac:spMk id="25" creationId="{C8F10CB3-3B5E-4C7A-98CF-B87454DDFA39}"/>
          </ac:spMkLst>
        </pc:spChg>
        <pc:picChg chg="mod ord">
          <ac:chgData name="Frank Murillo" userId="S::fmurillo@stu.chino.k12.ca.us::f16567b0-3671-4cc1-84fd-4a4f25a5e147" providerId="AD" clId="Web-{9583AB5D-7FF0-4D9A-97B1-322C41864E8F}" dt="2023-01-18T23:07:22.143" v="127"/>
          <ac:picMkLst>
            <pc:docMk/>
            <pc:sldMk cId="407555909" sldId="260"/>
            <ac:picMk id="4" creationId="{D8F00540-94B2-D2AE-8178-9C7E786D3405}"/>
          </ac:picMkLst>
        </pc:picChg>
        <pc:picChg chg="mod">
          <ac:chgData name="Frank Murillo" userId="S::fmurillo@stu.chino.k12.ca.us::f16567b0-3671-4cc1-84fd-4a4f25a5e147" providerId="AD" clId="Web-{9583AB5D-7FF0-4D9A-97B1-322C41864E8F}" dt="2023-01-18T23:07:22.143" v="127"/>
          <ac:picMkLst>
            <pc:docMk/>
            <pc:sldMk cId="407555909" sldId="260"/>
            <ac:picMk id="5" creationId="{7449180C-DEFB-C27C-66E1-F01A0AE2D7FD}"/>
          </ac:picMkLst>
        </pc:picChg>
        <pc:picChg chg="add mod ord">
          <ac:chgData name="Frank Murillo" userId="S::fmurillo@stu.chino.k12.ca.us::f16567b0-3671-4cc1-84fd-4a4f25a5e147" providerId="AD" clId="Web-{9583AB5D-7FF0-4D9A-97B1-322C41864E8F}" dt="2023-01-18T23:07:22.143" v="127"/>
          <ac:picMkLst>
            <pc:docMk/>
            <pc:sldMk cId="407555909" sldId="260"/>
            <ac:picMk id="7" creationId="{4CFCB37B-FCDC-E131-DB1C-EDCBF8E315FA}"/>
          </ac:picMkLst>
        </pc:picChg>
        <pc:picChg chg="mod">
          <ac:chgData name="Frank Murillo" userId="S::fmurillo@stu.chino.k12.ca.us::f16567b0-3671-4cc1-84fd-4a4f25a5e147" providerId="AD" clId="Web-{9583AB5D-7FF0-4D9A-97B1-322C41864E8F}" dt="2023-01-18T23:07:22.143" v="127"/>
          <ac:picMkLst>
            <pc:docMk/>
            <pc:sldMk cId="407555909" sldId="260"/>
            <ac:picMk id="8" creationId="{56BD7588-1E64-C329-42FC-11DC81654179}"/>
          </ac:picMkLst>
        </pc:picChg>
        <pc:picChg chg="mod">
          <ac:chgData name="Frank Murillo" userId="S::fmurillo@stu.chino.k12.ca.us::f16567b0-3671-4cc1-84fd-4a4f25a5e147" providerId="AD" clId="Web-{9583AB5D-7FF0-4D9A-97B1-322C41864E8F}" dt="2023-01-18T23:07:22.143" v="127"/>
          <ac:picMkLst>
            <pc:docMk/>
            <pc:sldMk cId="407555909" sldId="260"/>
            <ac:picMk id="11" creationId="{BF31DD2E-8150-F7A4-DBA8-A10FFA6DA714}"/>
          </ac:picMkLst>
        </pc:picChg>
      </pc:sldChg>
      <pc:sldChg chg="addSp delSp modSp mod modTransition setBg addAnim modAnim">
        <pc:chgData name="Frank Murillo" userId="S::fmurillo@stu.chino.k12.ca.us::f16567b0-3671-4cc1-84fd-4a4f25a5e147" providerId="AD" clId="Web-{9583AB5D-7FF0-4D9A-97B1-322C41864E8F}" dt="2023-01-18T23:35:34.215" v="322"/>
        <pc:sldMkLst>
          <pc:docMk/>
          <pc:sldMk cId="1227408569" sldId="261"/>
        </pc:sldMkLst>
        <pc:spChg chg="mod ord">
          <ac:chgData name="Frank Murillo" userId="S::fmurillo@stu.chino.k12.ca.us::f16567b0-3671-4cc1-84fd-4a4f25a5e147" providerId="AD" clId="Web-{9583AB5D-7FF0-4D9A-97B1-322C41864E8F}" dt="2023-01-18T23:28:59.315" v="273" actId="20577"/>
          <ac:spMkLst>
            <pc:docMk/>
            <pc:sldMk cId="1227408569" sldId="261"/>
            <ac:spMk id="2" creationId="{9BDB95B1-2710-FA2F-A310-74AC4E58C12D}"/>
          </ac:spMkLst>
        </pc:spChg>
        <pc:spChg chg="mod ord">
          <ac:chgData name="Frank Murillo" userId="S::fmurillo@stu.chino.k12.ca.us::f16567b0-3671-4cc1-84fd-4a4f25a5e147" providerId="AD" clId="Web-{9583AB5D-7FF0-4D9A-97B1-322C41864E8F}" dt="2023-01-18T23:35:32.152" v="320" actId="14100"/>
          <ac:spMkLst>
            <pc:docMk/>
            <pc:sldMk cId="1227408569" sldId="261"/>
            <ac:spMk id="3" creationId="{5BAF7EC7-678E-D677-BC07-A895A8E5AFFE}"/>
          </ac:spMkLst>
        </pc:spChg>
        <pc:spChg chg="add mod">
          <ac:chgData name="Frank Murillo" userId="S::fmurillo@stu.chino.k12.ca.us::f16567b0-3671-4cc1-84fd-4a4f25a5e147" providerId="AD" clId="Web-{9583AB5D-7FF0-4D9A-97B1-322C41864E8F}" dt="2023-01-18T23:23:01.431" v="200"/>
          <ac:spMkLst>
            <pc:docMk/>
            <pc:sldMk cId="1227408569" sldId="261"/>
            <ac:spMk id="5" creationId="{7A7DD31F-E859-503E-60F9-CBE887B454BD}"/>
          </ac:spMkLst>
        </pc:spChg>
        <pc:spChg chg="add del">
          <ac:chgData name="Frank Murillo" userId="S::fmurillo@stu.chino.k12.ca.us::f16567b0-3671-4cc1-84fd-4a4f25a5e147" providerId="AD" clId="Web-{9583AB5D-7FF0-4D9A-97B1-322C41864E8F}" dt="2023-01-18T23:23:42.698" v="210"/>
          <ac:spMkLst>
            <pc:docMk/>
            <pc:sldMk cId="1227408569" sldId="261"/>
            <ac:spMk id="10" creationId="{79BB35BC-D5C2-4C8B-A22A-A71E6191913B}"/>
          </ac:spMkLst>
        </pc:spChg>
        <pc:spChg chg="add">
          <ac:chgData name="Frank Murillo" userId="S::fmurillo@stu.chino.k12.ca.us::f16567b0-3671-4cc1-84fd-4a4f25a5e147" providerId="AD" clId="Web-{9583AB5D-7FF0-4D9A-97B1-322C41864E8F}" dt="2023-01-18T23:23:42.698" v="210"/>
          <ac:spMkLst>
            <pc:docMk/>
            <pc:sldMk cId="1227408569" sldId="261"/>
            <ac:spMk id="15" creationId="{1CDD8E39-EA14-4679-9655-1BFF5A7B63EE}"/>
          </ac:spMkLst>
        </pc:spChg>
        <pc:picChg chg="add mod">
          <ac:chgData name="Frank Murillo" userId="S::fmurillo@stu.chino.k12.ca.us::f16567b0-3671-4cc1-84fd-4a4f25a5e147" providerId="AD" clId="Web-{9583AB5D-7FF0-4D9A-97B1-322C41864E8F}" dt="2023-01-18T23:23:42.698" v="210"/>
          <ac:picMkLst>
            <pc:docMk/>
            <pc:sldMk cId="1227408569" sldId="261"/>
            <ac:picMk id="4" creationId="{2DA5FE02-8E59-A7A1-F626-79D5D6DFEB8C}"/>
          </ac:picMkLst>
        </pc:picChg>
      </pc:sldChg>
      <pc:sldChg chg="addSp delSp modSp modTransition">
        <pc:chgData name="Frank Murillo" userId="S::fmurillo@stu.chino.k12.ca.us::f16567b0-3671-4cc1-84fd-4a4f25a5e147" providerId="AD" clId="Web-{9583AB5D-7FF0-4D9A-97B1-322C41864E8F}" dt="2023-01-18T23:34:16.478" v="311"/>
        <pc:sldMkLst>
          <pc:docMk/>
          <pc:sldMk cId="3456891960" sldId="262"/>
        </pc:sldMkLst>
        <pc:spChg chg="del">
          <ac:chgData name="Frank Murillo" userId="S::fmurillo@stu.chino.k12.ca.us::f16567b0-3671-4cc1-84fd-4a4f25a5e147" providerId="AD" clId="Web-{9583AB5D-7FF0-4D9A-97B1-322C41864E8F}" dt="2023-01-18T23:24:21.699" v="211"/>
          <ac:spMkLst>
            <pc:docMk/>
            <pc:sldMk cId="3456891960" sldId="262"/>
            <ac:spMk id="3" creationId="{5BAF7EC7-678E-D677-BC07-A895A8E5AFFE}"/>
          </ac:spMkLst>
        </pc:spChg>
        <pc:spChg chg="add mod">
          <ac:chgData name="Frank Murillo" userId="S::fmurillo@stu.chino.k12.ca.us::f16567b0-3671-4cc1-84fd-4a4f25a5e147" providerId="AD" clId="Web-{9583AB5D-7FF0-4D9A-97B1-322C41864E8F}" dt="2023-01-18T23:24:59.356" v="236" actId="20577"/>
          <ac:spMkLst>
            <pc:docMk/>
            <pc:sldMk cId="3456891960" sldId="262"/>
            <ac:spMk id="5" creationId="{45D84D10-EC4C-815D-CFCA-F6DE7230BA38}"/>
          </ac:spMkLst>
        </pc:spChg>
        <pc:picChg chg="add mod ord">
          <ac:chgData name="Frank Murillo" userId="S::fmurillo@stu.chino.k12.ca.us::f16567b0-3671-4cc1-84fd-4a4f25a5e147" providerId="AD" clId="Web-{9583AB5D-7FF0-4D9A-97B1-322C41864E8F}" dt="2023-01-18T23:24:53.153" v="222" actId="1076"/>
          <ac:picMkLst>
            <pc:docMk/>
            <pc:sldMk cId="3456891960" sldId="262"/>
            <ac:picMk id="4" creationId="{89A0ABA0-6AEB-891D-FE97-9200C98FD1A2}"/>
          </ac:picMkLst>
        </pc:picChg>
      </pc:sldChg>
      <pc:sldMasterChg chg="modTransition modSldLayout">
        <pc:chgData name="Frank Murillo" userId="S::fmurillo@stu.chino.k12.ca.us::f16567b0-3671-4cc1-84fd-4a4f25a5e147" providerId="AD" clId="Web-{9583AB5D-7FF0-4D9A-97B1-322C41864E8F}" dt="2023-01-18T23:34:16.478" v="311"/>
        <pc:sldMasterMkLst>
          <pc:docMk/>
          <pc:sldMasterMk cId="2460954070" sldId="2147483660"/>
        </pc:sldMasterMkLst>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2385387890" sldId="2147483661"/>
          </pc:sldLayoutMkLst>
        </pc:sldLayoutChg>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949138452" sldId="2147483662"/>
          </pc:sldLayoutMkLst>
        </pc:sldLayoutChg>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2591524520" sldId="2147483663"/>
          </pc:sldLayoutMkLst>
        </pc:sldLayoutChg>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1203092039" sldId="2147483664"/>
          </pc:sldLayoutMkLst>
        </pc:sldLayoutChg>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3733172339" sldId="2147483665"/>
          </pc:sldLayoutMkLst>
        </pc:sldLayoutChg>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3210312558" sldId="2147483666"/>
          </pc:sldLayoutMkLst>
        </pc:sldLayoutChg>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3146388984" sldId="2147483667"/>
          </pc:sldLayoutMkLst>
        </pc:sldLayoutChg>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3171841454" sldId="2147483668"/>
          </pc:sldLayoutMkLst>
        </pc:sldLayoutChg>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1718958274" sldId="2147483669"/>
          </pc:sldLayoutMkLst>
        </pc:sldLayoutChg>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2202905451" sldId="2147483670"/>
          </pc:sldLayoutMkLst>
        </pc:sldLayoutChg>
        <pc:sldLayoutChg chg="modTransition">
          <pc:chgData name="Frank Murillo" userId="S::fmurillo@stu.chino.k12.ca.us::f16567b0-3671-4cc1-84fd-4a4f25a5e147" providerId="AD" clId="Web-{9583AB5D-7FF0-4D9A-97B1-322C41864E8F}" dt="2023-01-18T23:34:16.478" v="311"/>
          <pc:sldLayoutMkLst>
            <pc:docMk/>
            <pc:sldMasterMk cId="2460954070" sldId="2147483660"/>
            <pc:sldLayoutMk cId="3479445657" sldId="2147483671"/>
          </pc:sldLayoutMkLst>
        </pc:sldLayoutChg>
      </pc:sldMasterChg>
    </pc:docChg>
  </pc:docChgLst>
  <pc:docChgLst>
    <pc:chgData name="Frank Murillo" userId="S::fmurillo@stu.chino.k12.ca.us::f16567b0-3671-4cc1-84fd-4a4f25a5e147" providerId="AD" clId="Web-{A4B070F6-0F5B-4271-9DCA-49ED2E5092F7}"/>
    <pc:docChg chg="addSld delSld modSld sldOrd">
      <pc:chgData name="Frank Murillo" userId="S::fmurillo@stu.chino.k12.ca.us::f16567b0-3671-4cc1-84fd-4a4f25a5e147" providerId="AD" clId="Web-{A4B070F6-0F5B-4271-9DCA-49ED2E5092F7}" dt="2023-01-19T17:41:09.191" v="18"/>
      <pc:docMkLst>
        <pc:docMk/>
      </pc:docMkLst>
      <pc:sldChg chg="modSp modTransition">
        <pc:chgData name="Frank Murillo" userId="S::fmurillo@stu.chino.k12.ca.us::f16567b0-3671-4cc1-84fd-4a4f25a5e147" providerId="AD" clId="Web-{A4B070F6-0F5B-4271-9DCA-49ED2E5092F7}" dt="2023-01-19T17:37:35.355" v="11"/>
        <pc:sldMkLst>
          <pc:docMk/>
          <pc:sldMk cId="109857222" sldId="256"/>
        </pc:sldMkLst>
        <pc:picChg chg="mod">
          <ac:chgData name="Frank Murillo" userId="S::fmurillo@stu.chino.k12.ca.us::f16567b0-3671-4cc1-84fd-4a4f25a5e147" providerId="AD" clId="Web-{A4B070F6-0F5B-4271-9DCA-49ED2E5092F7}" dt="2023-01-19T17:30:51.731" v="4" actId="1076"/>
          <ac:picMkLst>
            <pc:docMk/>
            <pc:sldMk cId="109857222" sldId="256"/>
            <ac:picMk id="4" creationId="{A48268F1-2D75-141A-33E2-E82DA30CE58C}"/>
          </ac:picMkLst>
        </pc:picChg>
      </pc:sldChg>
      <pc:sldChg chg="ord modTransition">
        <pc:chgData name="Frank Murillo" userId="S::fmurillo@stu.chino.k12.ca.us::f16567b0-3671-4cc1-84fd-4a4f25a5e147" providerId="AD" clId="Web-{A4B070F6-0F5B-4271-9DCA-49ED2E5092F7}" dt="2023-01-19T17:37:41.949" v="12"/>
        <pc:sldMkLst>
          <pc:docMk/>
          <pc:sldMk cId="834084914" sldId="258"/>
        </pc:sldMkLst>
      </pc:sldChg>
      <pc:sldChg chg="modTransition">
        <pc:chgData name="Frank Murillo" userId="S::fmurillo@stu.chino.k12.ca.us::f16567b0-3671-4cc1-84fd-4a4f25a5e147" providerId="AD" clId="Web-{A4B070F6-0F5B-4271-9DCA-49ED2E5092F7}" dt="2023-01-19T17:37:50.668" v="13"/>
        <pc:sldMkLst>
          <pc:docMk/>
          <pc:sldMk cId="436584169" sldId="259"/>
        </pc:sldMkLst>
      </pc:sldChg>
      <pc:sldChg chg="modTransition">
        <pc:chgData name="Frank Murillo" userId="S::fmurillo@stu.chino.k12.ca.us::f16567b0-3671-4cc1-84fd-4a4f25a5e147" providerId="AD" clId="Web-{A4B070F6-0F5B-4271-9DCA-49ED2E5092F7}" dt="2023-01-19T17:41:09.191" v="18"/>
        <pc:sldMkLst>
          <pc:docMk/>
          <pc:sldMk cId="407555909" sldId="260"/>
        </pc:sldMkLst>
      </pc:sldChg>
      <pc:sldChg chg="modTransition">
        <pc:chgData name="Frank Murillo" userId="S::fmurillo@stu.chino.k12.ca.us::f16567b0-3671-4cc1-84fd-4a4f25a5e147" providerId="AD" clId="Web-{A4B070F6-0F5B-4271-9DCA-49ED2E5092F7}" dt="2023-01-19T17:40:09.205" v="16"/>
        <pc:sldMkLst>
          <pc:docMk/>
          <pc:sldMk cId="1227408569" sldId="261"/>
        </pc:sldMkLst>
      </pc:sldChg>
      <pc:sldChg chg="modSp">
        <pc:chgData name="Frank Murillo" userId="S::fmurillo@stu.chino.k12.ca.us::f16567b0-3671-4cc1-84fd-4a4f25a5e147" providerId="AD" clId="Web-{A4B070F6-0F5B-4271-9DCA-49ED2E5092F7}" dt="2023-01-19T17:29:28.603" v="3" actId="14100"/>
        <pc:sldMkLst>
          <pc:docMk/>
          <pc:sldMk cId="3456891960" sldId="262"/>
        </pc:sldMkLst>
        <pc:picChg chg="mod">
          <ac:chgData name="Frank Murillo" userId="S::fmurillo@stu.chino.k12.ca.us::f16567b0-3671-4cc1-84fd-4a4f25a5e147" providerId="AD" clId="Web-{A4B070F6-0F5B-4271-9DCA-49ED2E5092F7}" dt="2023-01-19T17:29:28.603" v="3" actId="14100"/>
          <ac:picMkLst>
            <pc:docMk/>
            <pc:sldMk cId="3456891960" sldId="262"/>
            <ac:picMk id="4" creationId="{89A0ABA0-6AEB-891D-FE97-9200C98FD1A2}"/>
          </ac:picMkLst>
        </pc:picChg>
      </pc:sldChg>
      <pc:sldChg chg="new del">
        <pc:chgData name="Frank Murillo" userId="S::fmurillo@stu.chino.k12.ca.us::f16567b0-3671-4cc1-84fd-4a4f25a5e147" providerId="AD" clId="Web-{A4B070F6-0F5B-4271-9DCA-49ED2E5092F7}" dt="2023-01-19T17:33:19.674" v="6"/>
        <pc:sldMkLst>
          <pc:docMk/>
          <pc:sldMk cId="3893512637" sldId="263"/>
        </pc:sldMkLst>
      </pc:sldChg>
    </pc:docChg>
  </pc:docChgLst>
  <pc:docChgLst>
    <pc:chgData name="Frank Murillo" userId="S::fmurillo@stu.chino.k12.ca.us::f16567b0-3671-4cc1-84fd-4a4f25a5e147" providerId="AD" clId="Web-{37148E31-4EF6-4304-A6B2-38762BB122D0}"/>
    <pc:docChg chg="addSld modSld">
      <pc:chgData name="Frank Murillo" userId="S::fmurillo@stu.chino.k12.ca.us::f16567b0-3671-4cc1-84fd-4a4f25a5e147" providerId="AD" clId="Web-{37148E31-4EF6-4304-A6B2-38762BB122D0}" dt="2023-01-10T22:05:17.433" v="8"/>
      <pc:docMkLst>
        <pc:docMk/>
      </pc:docMkLst>
      <pc:sldChg chg="addSp delSp modSp mod setBg">
        <pc:chgData name="Frank Murillo" userId="S::fmurillo@stu.chino.k12.ca.us::f16567b0-3671-4cc1-84fd-4a4f25a5e147" providerId="AD" clId="Web-{37148E31-4EF6-4304-A6B2-38762BB122D0}" dt="2023-01-10T22:05:17.433" v="8"/>
        <pc:sldMkLst>
          <pc:docMk/>
          <pc:sldMk cId="109857222" sldId="256"/>
        </pc:sldMkLst>
        <pc:spChg chg="mod ord">
          <ac:chgData name="Frank Murillo" userId="S::fmurillo@stu.chino.k12.ca.us::f16567b0-3671-4cc1-84fd-4a4f25a5e147" providerId="AD" clId="Web-{37148E31-4EF6-4304-A6B2-38762BB122D0}" dt="2023-01-10T22:05:17.433" v="8"/>
          <ac:spMkLst>
            <pc:docMk/>
            <pc:sldMk cId="109857222" sldId="256"/>
            <ac:spMk id="2" creationId="{00000000-0000-0000-0000-000000000000}"/>
          </ac:spMkLst>
        </pc:spChg>
        <pc:spChg chg="mod">
          <ac:chgData name="Frank Murillo" userId="S::fmurillo@stu.chino.k12.ca.us::f16567b0-3671-4cc1-84fd-4a4f25a5e147" providerId="AD" clId="Web-{37148E31-4EF6-4304-A6B2-38762BB122D0}" dt="2023-01-10T22:05:17.433" v="8"/>
          <ac:spMkLst>
            <pc:docMk/>
            <pc:sldMk cId="109857222" sldId="256"/>
            <ac:spMk id="3" creationId="{00000000-0000-0000-0000-000000000000}"/>
          </ac:spMkLst>
        </pc:spChg>
        <pc:spChg chg="add del">
          <ac:chgData name="Frank Murillo" userId="S::fmurillo@stu.chino.k12.ca.us::f16567b0-3671-4cc1-84fd-4a4f25a5e147" providerId="AD" clId="Web-{37148E31-4EF6-4304-A6B2-38762BB122D0}" dt="2023-01-10T22:04:51.964" v="6"/>
          <ac:spMkLst>
            <pc:docMk/>
            <pc:sldMk cId="109857222" sldId="256"/>
            <ac:spMk id="8" creationId="{FFD48BC7-DC40-47DE-87EE-9F4B6ECB9ABB}"/>
          </ac:spMkLst>
        </pc:spChg>
        <pc:spChg chg="add del">
          <ac:chgData name="Frank Murillo" userId="S::fmurillo@stu.chino.k12.ca.us::f16567b0-3671-4cc1-84fd-4a4f25a5e147" providerId="AD" clId="Web-{37148E31-4EF6-4304-A6B2-38762BB122D0}" dt="2023-01-10T22:04:51.964" v="6"/>
          <ac:spMkLst>
            <pc:docMk/>
            <pc:sldMk cId="109857222" sldId="256"/>
            <ac:spMk id="10" creationId="{E502BBC7-2C76-46F3-BC24-5985BC13DB88}"/>
          </ac:spMkLst>
        </pc:spChg>
        <pc:spChg chg="add del">
          <ac:chgData name="Frank Murillo" userId="S::fmurillo@stu.chino.k12.ca.us::f16567b0-3671-4cc1-84fd-4a4f25a5e147" providerId="AD" clId="Web-{37148E31-4EF6-4304-A6B2-38762BB122D0}" dt="2023-01-10T22:04:51.964" v="6"/>
          <ac:spMkLst>
            <pc:docMk/>
            <pc:sldMk cId="109857222" sldId="256"/>
            <ac:spMk id="12" creationId="{C7F28D52-2A5F-4D23-81AE-7CB8B591C7AF}"/>
          </ac:spMkLst>
        </pc:spChg>
        <pc:spChg chg="add del">
          <ac:chgData name="Frank Murillo" userId="S::fmurillo@stu.chino.k12.ca.us::f16567b0-3671-4cc1-84fd-4a4f25a5e147" providerId="AD" clId="Web-{37148E31-4EF6-4304-A6B2-38762BB122D0}" dt="2023-01-10T22:04:51.964" v="6"/>
          <ac:spMkLst>
            <pc:docMk/>
            <pc:sldMk cId="109857222" sldId="256"/>
            <ac:spMk id="14" creationId="{3629484E-3792-4B3D-89AD-7C8A1ED0E0D4}"/>
          </ac:spMkLst>
        </pc:spChg>
        <pc:spChg chg="add del">
          <ac:chgData name="Frank Murillo" userId="S::fmurillo@stu.chino.k12.ca.us::f16567b0-3671-4cc1-84fd-4a4f25a5e147" providerId="AD" clId="Web-{37148E31-4EF6-4304-A6B2-38762BB122D0}" dt="2023-01-10T22:05:17.433" v="8"/>
          <ac:spMkLst>
            <pc:docMk/>
            <pc:sldMk cId="109857222" sldId="256"/>
            <ac:spMk id="16" creationId="{A6D7111A-21E5-4EE9-8A78-10E5530F0116}"/>
          </ac:spMkLst>
        </pc:spChg>
        <pc:spChg chg="add del">
          <ac:chgData name="Frank Murillo" userId="S::fmurillo@stu.chino.k12.ca.us::f16567b0-3671-4cc1-84fd-4a4f25a5e147" providerId="AD" clId="Web-{37148E31-4EF6-4304-A6B2-38762BB122D0}" dt="2023-01-10T22:05:17.433" v="8"/>
          <ac:spMkLst>
            <pc:docMk/>
            <pc:sldMk cId="109857222" sldId="256"/>
            <ac:spMk id="17" creationId="{88294908-8B00-4F58-BBBA-20F71A40AA9E}"/>
          </ac:spMkLst>
        </pc:spChg>
        <pc:spChg chg="add del">
          <ac:chgData name="Frank Murillo" userId="S::fmurillo@stu.chino.k12.ca.us::f16567b0-3671-4cc1-84fd-4a4f25a5e147" providerId="AD" clId="Web-{37148E31-4EF6-4304-A6B2-38762BB122D0}" dt="2023-01-10T22:05:17.433" v="8"/>
          <ac:spMkLst>
            <pc:docMk/>
            <pc:sldMk cId="109857222" sldId="256"/>
            <ac:spMk id="18" creationId="{A3969E80-A77B-49FC-9122-D89AFD5EE118}"/>
          </ac:spMkLst>
        </pc:spChg>
        <pc:spChg chg="add del">
          <ac:chgData name="Frank Murillo" userId="S::fmurillo@stu.chino.k12.ca.us::f16567b0-3671-4cc1-84fd-4a4f25a5e147" providerId="AD" clId="Web-{37148E31-4EF6-4304-A6B2-38762BB122D0}" dt="2023-01-10T22:05:17.433" v="8"/>
          <ac:spMkLst>
            <pc:docMk/>
            <pc:sldMk cId="109857222" sldId="256"/>
            <ac:spMk id="19" creationId="{4364C879-1404-4203-8E9D-CC5DE0A621A2}"/>
          </ac:spMkLst>
        </pc:spChg>
        <pc:spChg chg="add del">
          <ac:chgData name="Frank Murillo" userId="S::fmurillo@stu.chino.k12.ca.us::f16567b0-3671-4cc1-84fd-4a4f25a5e147" providerId="AD" clId="Web-{37148E31-4EF6-4304-A6B2-38762BB122D0}" dt="2023-01-10T22:05:17.433" v="8"/>
          <ac:spMkLst>
            <pc:docMk/>
            <pc:sldMk cId="109857222" sldId="256"/>
            <ac:spMk id="20" creationId="{1849CA57-76BD-4CF2-80BA-D7A46A01B7B1}"/>
          </ac:spMkLst>
        </pc:spChg>
        <pc:spChg chg="add del">
          <ac:chgData name="Frank Murillo" userId="S::fmurillo@stu.chino.k12.ca.us::f16567b0-3671-4cc1-84fd-4a4f25a5e147" providerId="AD" clId="Web-{37148E31-4EF6-4304-A6B2-38762BB122D0}" dt="2023-01-10T22:05:17.433" v="8"/>
          <ac:spMkLst>
            <pc:docMk/>
            <pc:sldMk cId="109857222" sldId="256"/>
            <ac:spMk id="21" creationId="{84617302-4B0D-4351-A6BB-6F0930D943AC}"/>
          </ac:spMkLst>
        </pc:spChg>
        <pc:spChg chg="add del">
          <ac:chgData name="Frank Murillo" userId="S::fmurillo@stu.chino.k12.ca.us::f16567b0-3671-4cc1-84fd-4a4f25a5e147" providerId="AD" clId="Web-{37148E31-4EF6-4304-A6B2-38762BB122D0}" dt="2023-01-10T22:05:17.433" v="8"/>
          <ac:spMkLst>
            <pc:docMk/>
            <pc:sldMk cId="109857222" sldId="256"/>
            <ac:spMk id="22" creationId="{35E9085E-E730-4768-83D4-6CB7E9897153}"/>
          </ac:spMkLst>
        </pc:spChg>
        <pc:spChg chg="add del">
          <ac:chgData name="Frank Murillo" userId="S::fmurillo@stu.chino.k12.ca.us::f16567b0-3671-4cc1-84fd-4a4f25a5e147" providerId="AD" clId="Web-{37148E31-4EF6-4304-A6B2-38762BB122D0}" dt="2023-01-10T22:05:17.433" v="8"/>
          <ac:spMkLst>
            <pc:docMk/>
            <pc:sldMk cId="109857222" sldId="256"/>
            <ac:spMk id="23" creationId="{DA2C7802-C2E0-4218-8F89-8DD7CCD2CD1C}"/>
          </ac:spMkLst>
        </pc:spChg>
        <pc:spChg chg="add del">
          <ac:chgData name="Frank Murillo" userId="S::fmurillo@stu.chino.k12.ca.us::f16567b0-3671-4cc1-84fd-4a4f25a5e147" providerId="AD" clId="Web-{37148E31-4EF6-4304-A6B2-38762BB122D0}" dt="2023-01-10T22:05:17.433" v="8"/>
          <ac:spMkLst>
            <pc:docMk/>
            <pc:sldMk cId="109857222" sldId="256"/>
            <ac:spMk id="24" creationId="{973272FE-A474-4CAE-8CA2-BCC8B476C3F4}"/>
          </ac:spMkLst>
        </pc:spChg>
        <pc:spChg chg="add del">
          <ac:chgData name="Frank Murillo" userId="S::fmurillo@stu.chino.k12.ca.us::f16567b0-3671-4cc1-84fd-4a4f25a5e147" providerId="AD" clId="Web-{37148E31-4EF6-4304-A6B2-38762BB122D0}" dt="2023-01-10T22:05:17.433" v="8"/>
          <ac:spMkLst>
            <pc:docMk/>
            <pc:sldMk cId="109857222" sldId="256"/>
            <ac:spMk id="26" creationId="{E07981EA-05A6-437C-88D7-B377B92B031D}"/>
          </ac:spMkLst>
        </pc:spChg>
        <pc:spChg chg="add del">
          <ac:chgData name="Frank Murillo" userId="S::fmurillo@stu.chino.k12.ca.us::f16567b0-3671-4cc1-84fd-4a4f25a5e147" providerId="AD" clId="Web-{37148E31-4EF6-4304-A6B2-38762BB122D0}" dt="2023-01-10T22:05:17.433" v="8"/>
          <ac:spMkLst>
            <pc:docMk/>
            <pc:sldMk cId="109857222" sldId="256"/>
            <ac:spMk id="28" creationId="{15E3C750-986E-4769-B1AE-49289FBEE757}"/>
          </ac:spMkLst>
        </pc:spChg>
      </pc:sldChg>
      <pc:sldChg chg="new">
        <pc:chgData name="Frank Murillo" userId="S::fmurillo@stu.chino.k12.ca.us::f16567b0-3671-4cc1-84fd-4a4f25a5e147" providerId="AD" clId="Web-{37148E31-4EF6-4304-A6B2-38762BB122D0}" dt="2023-01-10T22:03:27.008" v="0"/>
        <pc:sldMkLst>
          <pc:docMk/>
          <pc:sldMk cId="74345294" sldId="257"/>
        </pc:sldMkLst>
      </pc:sldChg>
      <pc:sldChg chg="new">
        <pc:chgData name="Frank Murillo" userId="S::fmurillo@stu.chino.k12.ca.us::f16567b0-3671-4cc1-84fd-4a4f25a5e147" providerId="AD" clId="Web-{37148E31-4EF6-4304-A6B2-38762BB122D0}" dt="2023-01-10T22:03:27.805" v="1"/>
        <pc:sldMkLst>
          <pc:docMk/>
          <pc:sldMk cId="834084914" sldId="258"/>
        </pc:sldMkLst>
      </pc:sldChg>
      <pc:sldChg chg="new">
        <pc:chgData name="Frank Murillo" userId="S::fmurillo@stu.chino.k12.ca.us::f16567b0-3671-4cc1-84fd-4a4f25a5e147" providerId="AD" clId="Web-{37148E31-4EF6-4304-A6B2-38762BB122D0}" dt="2023-01-10T22:03:28.493" v="2"/>
        <pc:sldMkLst>
          <pc:docMk/>
          <pc:sldMk cId="436584169" sldId="259"/>
        </pc:sldMkLst>
      </pc:sldChg>
      <pc:sldChg chg="new">
        <pc:chgData name="Frank Murillo" userId="S::fmurillo@stu.chino.k12.ca.us::f16567b0-3671-4cc1-84fd-4a4f25a5e147" providerId="AD" clId="Web-{37148E31-4EF6-4304-A6B2-38762BB122D0}" dt="2023-01-10T22:03:28.930" v="3"/>
        <pc:sldMkLst>
          <pc:docMk/>
          <pc:sldMk cId="407555909" sldId="260"/>
        </pc:sldMkLst>
      </pc:sldChg>
      <pc:sldChg chg="new">
        <pc:chgData name="Frank Murillo" userId="S::fmurillo@stu.chino.k12.ca.us::f16567b0-3671-4cc1-84fd-4a4f25a5e147" providerId="AD" clId="Web-{37148E31-4EF6-4304-A6B2-38762BB122D0}" dt="2023-01-10T22:03:29.946" v="4"/>
        <pc:sldMkLst>
          <pc:docMk/>
          <pc:sldMk cId="804965396" sldId="261"/>
        </pc:sldMkLst>
      </pc:sldChg>
    </pc:docChg>
  </pc:docChgLst>
  <pc:docChgLst>
    <pc:chgData name="Frank Murillo" userId="S::fmurillo@stu.chino.k12.ca.us::f16567b0-3671-4cc1-84fd-4a4f25a5e147" providerId="AD" clId="Web-{96508A2F-7670-FF38-C88F-CB4C1381F0FD}"/>
    <pc:docChg chg="modSld">
      <pc:chgData name="Frank Murillo" userId="S::fmurillo@stu.chino.k12.ca.us::f16567b0-3671-4cc1-84fd-4a4f25a5e147" providerId="AD" clId="Web-{96508A2F-7670-FF38-C88F-CB4C1381F0FD}" dt="2023-01-13T17:21:35.413" v="36" actId="20577"/>
      <pc:docMkLst>
        <pc:docMk/>
      </pc:docMkLst>
      <pc:sldChg chg="modSp">
        <pc:chgData name="Frank Murillo" userId="S::fmurillo@stu.chino.k12.ca.us::f16567b0-3671-4cc1-84fd-4a4f25a5e147" providerId="AD" clId="Web-{96508A2F-7670-FF38-C88F-CB4C1381F0FD}" dt="2023-01-13T17:21:35.413" v="36" actId="20577"/>
        <pc:sldMkLst>
          <pc:docMk/>
          <pc:sldMk cId="834084914" sldId="258"/>
        </pc:sldMkLst>
        <pc:spChg chg="mod">
          <ac:chgData name="Frank Murillo" userId="S::fmurillo@stu.chino.k12.ca.us::f16567b0-3671-4cc1-84fd-4a4f25a5e147" providerId="AD" clId="Web-{96508A2F-7670-FF38-C88F-CB4C1381F0FD}" dt="2023-01-13T17:20:47.925" v="17" actId="20577"/>
          <ac:spMkLst>
            <pc:docMk/>
            <pc:sldMk cId="834084914" sldId="258"/>
            <ac:spMk id="2" creationId="{59029DD3-681E-2723-9C73-4E78B4927229}"/>
          </ac:spMkLst>
        </pc:spChg>
        <pc:spChg chg="mod">
          <ac:chgData name="Frank Murillo" userId="S::fmurillo@stu.chino.k12.ca.us::f16567b0-3671-4cc1-84fd-4a4f25a5e147" providerId="AD" clId="Web-{96508A2F-7670-FF38-C88F-CB4C1381F0FD}" dt="2023-01-13T17:21:35.413" v="36" actId="20577"/>
          <ac:spMkLst>
            <pc:docMk/>
            <pc:sldMk cId="834084914" sldId="258"/>
            <ac:spMk id="3" creationId="{EDC4A563-80CF-BD2F-A967-F76D6D922084}"/>
          </ac:spMkLst>
        </pc:spChg>
      </pc:sldChg>
    </pc:docChg>
  </pc:docChgLst>
  <pc:docChgLst>
    <pc:chgData name="Frank Murillo" userId="S::fmurillo@stu.chino.k12.ca.us::f16567b0-3671-4cc1-84fd-4a4f25a5e147" providerId="AD" clId="Web-{91C7C008-007C-C19A-9BC5-9E976D91969B}"/>
    <pc:docChg chg="addSld delSld modSld sldOrd">
      <pc:chgData name="Frank Murillo" userId="S::fmurillo@stu.chino.k12.ca.us::f16567b0-3671-4cc1-84fd-4a4f25a5e147" providerId="AD" clId="Web-{91C7C008-007C-C19A-9BC5-9E976D91969B}" dt="2023-01-12T17:50:35.770" v="771" actId="20577"/>
      <pc:docMkLst>
        <pc:docMk/>
      </pc:docMkLst>
      <pc:sldChg chg="addSp delSp modSp mod setBg addAnim delAnim">
        <pc:chgData name="Frank Murillo" userId="S::fmurillo@stu.chino.k12.ca.us::f16567b0-3671-4cc1-84fd-4a4f25a5e147" providerId="AD" clId="Web-{91C7C008-007C-C19A-9BC5-9E976D91969B}" dt="2023-01-12T17:46:17.903" v="752" actId="20577"/>
        <pc:sldMkLst>
          <pc:docMk/>
          <pc:sldMk cId="109857222" sldId="256"/>
        </pc:sldMkLst>
        <pc:spChg chg="mod ord">
          <ac:chgData name="Frank Murillo" userId="S::fmurillo@stu.chino.k12.ca.us::f16567b0-3671-4cc1-84fd-4a4f25a5e147" providerId="AD" clId="Web-{91C7C008-007C-C19A-9BC5-9E976D91969B}" dt="2023-01-12T17:43:57.195" v="740" actId="20577"/>
          <ac:spMkLst>
            <pc:docMk/>
            <pc:sldMk cId="109857222" sldId="256"/>
            <ac:spMk id="2" creationId="{00000000-0000-0000-0000-000000000000}"/>
          </ac:spMkLst>
        </pc:spChg>
        <pc:spChg chg="mod">
          <ac:chgData name="Frank Murillo" userId="S::fmurillo@stu.chino.k12.ca.us::f16567b0-3671-4cc1-84fd-4a4f25a5e147" providerId="AD" clId="Web-{91C7C008-007C-C19A-9BC5-9E976D91969B}" dt="2023-01-12T17:46:17.903" v="752" actId="20577"/>
          <ac:spMkLst>
            <pc:docMk/>
            <pc:sldMk cId="109857222" sldId="256"/>
            <ac:spMk id="3" creationId="{00000000-0000-0000-0000-000000000000}"/>
          </ac:spMkLst>
        </pc:spChg>
        <pc:spChg chg="mod">
          <ac:chgData name="Frank Murillo" userId="S::fmurillo@stu.chino.k12.ca.us::f16567b0-3671-4cc1-84fd-4a4f25a5e147" providerId="AD" clId="Web-{91C7C008-007C-C19A-9BC5-9E976D91969B}" dt="2023-01-12T17:30:36.075" v="660"/>
          <ac:spMkLst>
            <pc:docMk/>
            <pc:sldMk cId="109857222" sldId="256"/>
            <ac:spMk id="5" creationId="{97E3C5F7-67BF-BFEC-F0F3-4D3CDD8E9E6D}"/>
          </ac:spMkLst>
        </pc:spChg>
        <pc:spChg chg="add del">
          <ac:chgData name="Frank Murillo" userId="S::fmurillo@stu.chino.k12.ca.us::f16567b0-3671-4cc1-84fd-4a4f25a5e147" providerId="AD" clId="Web-{91C7C008-007C-C19A-9BC5-9E976D91969B}" dt="2023-01-12T17:30:36.075" v="660"/>
          <ac:spMkLst>
            <pc:docMk/>
            <pc:sldMk cId="109857222" sldId="256"/>
            <ac:spMk id="7" creationId="{88294908-8B00-4F58-BBBA-20F71A40AA9E}"/>
          </ac:spMkLst>
        </pc:spChg>
        <pc:spChg chg="add del">
          <ac:chgData name="Frank Murillo" userId="S::fmurillo@stu.chino.k12.ca.us::f16567b0-3671-4cc1-84fd-4a4f25a5e147" providerId="AD" clId="Web-{91C7C008-007C-C19A-9BC5-9E976D91969B}" dt="2023-01-12T17:30:36.075" v="660"/>
          <ac:spMkLst>
            <pc:docMk/>
            <pc:sldMk cId="109857222" sldId="256"/>
            <ac:spMk id="9" creationId="{4364C879-1404-4203-8E9D-CC5DE0A621A2}"/>
          </ac:spMkLst>
        </pc:spChg>
        <pc:spChg chg="add del">
          <ac:chgData name="Frank Murillo" userId="S::fmurillo@stu.chino.k12.ca.us::f16567b0-3671-4cc1-84fd-4a4f25a5e147" providerId="AD" clId="Web-{91C7C008-007C-C19A-9BC5-9E976D91969B}" dt="2023-01-12T17:30:36.075" v="660"/>
          <ac:spMkLst>
            <pc:docMk/>
            <pc:sldMk cId="109857222" sldId="256"/>
            <ac:spMk id="11" creationId="{84617302-4B0D-4351-A6BB-6F0930D943AC}"/>
          </ac:spMkLst>
        </pc:spChg>
        <pc:spChg chg="add del">
          <ac:chgData name="Frank Murillo" userId="S::fmurillo@stu.chino.k12.ca.us::f16567b0-3671-4cc1-84fd-4a4f25a5e147" providerId="AD" clId="Web-{91C7C008-007C-C19A-9BC5-9E976D91969B}" dt="2023-01-12T17:30:36.075" v="660"/>
          <ac:spMkLst>
            <pc:docMk/>
            <pc:sldMk cId="109857222" sldId="256"/>
            <ac:spMk id="13" creationId="{DA2C7802-C2E0-4218-8F89-8DD7CCD2CD1C}"/>
          </ac:spMkLst>
        </pc:spChg>
        <pc:spChg chg="add del">
          <ac:chgData name="Frank Murillo" userId="S::fmurillo@stu.chino.k12.ca.us::f16567b0-3671-4cc1-84fd-4a4f25a5e147" providerId="AD" clId="Web-{91C7C008-007C-C19A-9BC5-9E976D91969B}" dt="2023-01-12T17:30:36.075" v="660"/>
          <ac:spMkLst>
            <pc:docMk/>
            <pc:sldMk cId="109857222" sldId="256"/>
            <ac:spMk id="15" creationId="{A6D7111A-21E5-4EE9-8A78-10E5530F0116}"/>
          </ac:spMkLst>
        </pc:spChg>
        <pc:spChg chg="add del">
          <ac:chgData name="Frank Murillo" userId="S::fmurillo@stu.chino.k12.ca.us::f16567b0-3671-4cc1-84fd-4a4f25a5e147" providerId="AD" clId="Web-{91C7C008-007C-C19A-9BC5-9E976D91969B}" dt="2023-01-12T17:30:36.075" v="660"/>
          <ac:spMkLst>
            <pc:docMk/>
            <pc:sldMk cId="109857222" sldId="256"/>
            <ac:spMk id="25" creationId="{A3969E80-A77B-49FC-9122-D89AFD5EE118}"/>
          </ac:spMkLst>
        </pc:spChg>
        <pc:spChg chg="add del">
          <ac:chgData name="Frank Murillo" userId="S::fmurillo@stu.chino.k12.ca.us::f16567b0-3671-4cc1-84fd-4a4f25a5e147" providerId="AD" clId="Web-{91C7C008-007C-C19A-9BC5-9E976D91969B}" dt="2023-01-12T17:30:36.075" v="660"/>
          <ac:spMkLst>
            <pc:docMk/>
            <pc:sldMk cId="109857222" sldId="256"/>
            <ac:spMk id="27" creationId="{1849CA57-76BD-4CF2-80BA-D7A46A01B7B1}"/>
          </ac:spMkLst>
        </pc:spChg>
        <pc:spChg chg="add del">
          <ac:chgData name="Frank Murillo" userId="S::fmurillo@stu.chino.k12.ca.us::f16567b0-3671-4cc1-84fd-4a4f25a5e147" providerId="AD" clId="Web-{91C7C008-007C-C19A-9BC5-9E976D91969B}" dt="2023-01-12T17:30:36.075" v="660"/>
          <ac:spMkLst>
            <pc:docMk/>
            <pc:sldMk cId="109857222" sldId="256"/>
            <ac:spMk id="29" creationId="{35E9085E-E730-4768-83D4-6CB7E9897153}"/>
          </ac:spMkLst>
        </pc:spChg>
        <pc:spChg chg="add del">
          <ac:chgData name="Frank Murillo" userId="S::fmurillo@stu.chino.k12.ca.us::f16567b0-3671-4cc1-84fd-4a4f25a5e147" providerId="AD" clId="Web-{91C7C008-007C-C19A-9BC5-9E976D91969B}" dt="2023-01-12T17:30:36.075" v="660"/>
          <ac:spMkLst>
            <pc:docMk/>
            <pc:sldMk cId="109857222" sldId="256"/>
            <ac:spMk id="30" creationId="{15E3C750-986E-4769-B1AE-49289FBEE757}"/>
          </ac:spMkLst>
        </pc:spChg>
        <pc:spChg chg="add del">
          <ac:chgData name="Frank Murillo" userId="S::fmurillo@stu.chino.k12.ca.us::f16567b0-3671-4cc1-84fd-4a4f25a5e147" providerId="AD" clId="Web-{91C7C008-007C-C19A-9BC5-9E976D91969B}" dt="2023-01-12T17:30:36.075" v="660"/>
          <ac:spMkLst>
            <pc:docMk/>
            <pc:sldMk cId="109857222" sldId="256"/>
            <ac:spMk id="31" creationId="{973272FE-A474-4CAE-8CA2-BCC8B476C3F4}"/>
          </ac:spMkLst>
        </pc:spChg>
        <pc:spChg chg="add del">
          <ac:chgData name="Frank Murillo" userId="S::fmurillo@stu.chino.k12.ca.us::f16567b0-3671-4cc1-84fd-4a4f25a5e147" providerId="AD" clId="Web-{91C7C008-007C-C19A-9BC5-9E976D91969B}" dt="2023-01-12T17:30:36.075" v="660"/>
          <ac:spMkLst>
            <pc:docMk/>
            <pc:sldMk cId="109857222" sldId="256"/>
            <ac:spMk id="32" creationId="{E07981EA-05A6-437C-88D7-B377B92B031D}"/>
          </ac:spMkLst>
        </pc:spChg>
        <pc:picChg chg="mod">
          <ac:chgData name="Frank Murillo" userId="S::fmurillo@stu.chino.k12.ca.us::f16567b0-3671-4cc1-84fd-4a4f25a5e147" providerId="AD" clId="Web-{91C7C008-007C-C19A-9BC5-9E976D91969B}" dt="2023-01-12T17:28:34.759" v="632" actId="14100"/>
          <ac:picMkLst>
            <pc:docMk/>
            <pc:sldMk cId="109857222" sldId="256"/>
            <ac:picMk id="4" creationId="{A48268F1-2D75-141A-33E2-E82DA30CE58C}"/>
          </ac:picMkLst>
        </pc:picChg>
      </pc:sldChg>
      <pc:sldChg chg="addSp delSp modSp del mod ord setBg setClrOvrMap">
        <pc:chgData name="Frank Murillo" userId="S::fmurillo@stu.chino.k12.ca.us::f16567b0-3671-4cc1-84fd-4a4f25a5e147" providerId="AD" clId="Web-{91C7C008-007C-C19A-9BC5-9E976D91969B}" dt="2023-01-12T17:43:44.116" v="731"/>
        <pc:sldMkLst>
          <pc:docMk/>
          <pc:sldMk cId="74345294" sldId="257"/>
        </pc:sldMkLst>
        <pc:spChg chg="mod ord">
          <ac:chgData name="Frank Murillo" userId="S::fmurillo@stu.chino.k12.ca.us::f16567b0-3671-4cc1-84fd-4a4f25a5e147" providerId="AD" clId="Web-{91C7C008-007C-C19A-9BC5-9E976D91969B}" dt="2023-01-12T16:59:07.701" v="241"/>
          <ac:spMkLst>
            <pc:docMk/>
            <pc:sldMk cId="74345294" sldId="257"/>
            <ac:spMk id="2" creationId="{5D6FC8BF-3222-ABC6-2EC7-2C564A642CB1}"/>
          </ac:spMkLst>
        </pc:spChg>
        <pc:spChg chg="del mod">
          <ac:chgData name="Frank Murillo" userId="S::fmurillo@stu.chino.k12.ca.us::f16567b0-3671-4cc1-84fd-4a4f25a5e147" providerId="AD" clId="Web-{91C7C008-007C-C19A-9BC5-9E976D91969B}" dt="2023-01-12T16:43:50.202" v="22"/>
          <ac:spMkLst>
            <pc:docMk/>
            <pc:sldMk cId="74345294" sldId="257"/>
            <ac:spMk id="3" creationId="{D97F6EF9-A1BA-FA4C-47CB-A2C740EC92F3}"/>
          </ac:spMkLst>
        </pc:spChg>
        <pc:spChg chg="add mod ord">
          <ac:chgData name="Frank Murillo" userId="S::fmurillo@stu.chino.k12.ca.us::f16567b0-3671-4cc1-84fd-4a4f25a5e147" providerId="AD" clId="Web-{91C7C008-007C-C19A-9BC5-9E976D91969B}" dt="2023-01-12T16:59:07.701" v="241"/>
          <ac:spMkLst>
            <pc:docMk/>
            <pc:sldMk cId="74345294" sldId="257"/>
            <ac:spMk id="5" creationId="{FE59A55D-285B-2C90-20D0-FCD346BA7BF5}"/>
          </ac:spMkLst>
        </pc:spChg>
        <pc:spChg chg="add mod ord">
          <ac:chgData name="Frank Murillo" userId="S::fmurillo@stu.chino.k12.ca.us::f16567b0-3671-4cc1-84fd-4a4f25a5e147" providerId="AD" clId="Web-{91C7C008-007C-C19A-9BC5-9E976D91969B}" dt="2023-01-12T16:50:35.091" v="129"/>
          <ac:spMkLst>
            <pc:docMk/>
            <pc:sldMk cId="74345294" sldId="257"/>
            <ac:spMk id="9" creationId="{60300CA8-569F-6B5D-D133-4E8C1092D12F}"/>
          </ac:spMkLst>
        </pc:spChg>
        <pc:spChg chg="add mod">
          <ac:chgData name="Frank Murillo" userId="S::fmurillo@stu.chino.k12.ca.us::f16567b0-3671-4cc1-84fd-4a4f25a5e147" providerId="AD" clId="Web-{91C7C008-007C-C19A-9BC5-9E976D91969B}" dt="2023-01-12T17:14:59.685" v="559" actId="14100"/>
          <ac:spMkLst>
            <pc:docMk/>
            <pc:sldMk cId="74345294" sldId="257"/>
            <ac:spMk id="12" creationId="{0F474602-2786-3C78-BFCA-81653D9A19B0}"/>
          </ac:spMkLst>
        </pc:spChg>
        <pc:spChg chg="add mod">
          <ac:chgData name="Frank Murillo" userId="S::fmurillo@stu.chino.k12.ca.us::f16567b0-3671-4cc1-84fd-4a4f25a5e147" providerId="AD" clId="Web-{91C7C008-007C-C19A-9BC5-9E976D91969B}" dt="2023-01-12T17:17:31.487" v="568" actId="14100"/>
          <ac:spMkLst>
            <pc:docMk/>
            <pc:sldMk cId="74345294" sldId="257"/>
            <ac:spMk id="15" creationId="{632E7477-604C-BDD6-4352-839CFA1165CF}"/>
          </ac:spMkLst>
        </pc:spChg>
        <pc:spChg chg="add del">
          <ac:chgData name="Frank Murillo" userId="S::fmurillo@stu.chino.k12.ca.us::f16567b0-3671-4cc1-84fd-4a4f25a5e147" providerId="AD" clId="Web-{91C7C008-007C-C19A-9BC5-9E976D91969B}" dt="2023-01-12T16:50:43.185" v="131"/>
          <ac:spMkLst>
            <pc:docMk/>
            <pc:sldMk cId="74345294" sldId="257"/>
            <ac:spMk id="16" creationId="{166FE0A0-5231-D3FA-DA89-1EB54486E430}"/>
          </ac:spMkLst>
        </pc:spChg>
        <pc:spChg chg="add del">
          <ac:chgData name="Frank Murillo" userId="S::fmurillo@stu.chino.k12.ca.us::f16567b0-3671-4cc1-84fd-4a4f25a5e147" providerId="AD" clId="Web-{91C7C008-007C-C19A-9BC5-9E976D91969B}" dt="2023-01-12T16:50:35.091" v="129"/>
          <ac:spMkLst>
            <pc:docMk/>
            <pc:sldMk cId="74345294" sldId="257"/>
            <ac:spMk id="17" creationId="{B497CCB5-5FC2-473C-AFCC-2430CEF1DF71}"/>
          </ac:spMkLst>
        </pc:spChg>
        <pc:spChg chg="add del">
          <ac:chgData name="Frank Murillo" userId="S::fmurillo@stu.chino.k12.ca.us::f16567b0-3671-4cc1-84fd-4a4f25a5e147" providerId="AD" clId="Web-{91C7C008-007C-C19A-9BC5-9E976D91969B}" dt="2023-01-12T16:50:35.091" v="129"/>
          <ac:spMkLst>
            <pc:docMk/>
            <pc:sldMk cId="74345294" sldId="257"/>
            <ac:spMk id="19" creationId="{599C8C75-BFDF-44E7-A028-EEB5EDD58817}"/>
          </ac:spMkLst>
        </pc:spChg>
        <pc:spChg chg="add del">
          <ac:chgData name="Frank Murillo" userId="S::fmurillo@stu.chino.k12.ca.us::f16567b0-3671-4cc1-84fd-4a4f25a5e147" providerId="AD" clId="Web-{91C7C008-007C-C19A-9BC5-9E976D91969B}" dt="2023-01-12T16:50:43.185" v="131"/>
          <ac:spMkLst>
            <pc:docMk/>
            <pc:sldMk cId="74345294" sldId="257"/>
            <ac:spMk id="21" creationId="{32F4D216-10B7-4DCA-A0A1-068E9E32F4F2}"/>
          </ac:spMkLst>
        </pc:spChg>
        <pc:spChg chg="add del">
          <ac:chgData name="Frank Murillo" userId="S::fmurillo@stu.chino.k12.ca.us::f16567b0-3671-4cc1-84fd-4a4f25a5e147" providerId="AD" clId="Web-{91C7C008-007C-C19A-9BC5-9E976D91969B}" dt="2023-01-12T16:50:43.185" v="131"/>
          <ac:spMkLst>
            <pc:docMk/>
            <pc:sldMk cId="74345294" sldId="257"/>
            <ac:spMk id="22" creationId="{9A4F1347-8CC2-4724-B8C0-29030ECE1DF4}"/>
          </ac:spMkLst>
        </pc:spChg>
        <pc:spChg chg="add del">
          <ac:chgData name="Frank Murillo" userId="S::fmurillo@stu.chino.k12.ca.us::f16567b0-3671-4cc1-84fd-4a4f25a5e147" providerId="AD" clId="Web-{91C7C008-007C-C19A-9BC5-9E976D91969B}" dt="2023-01-12T16:50:49.529" v="133"/>
          <ac:spMkLst>
            <pc:docMk/>
            <pc:sldMk cId="74345294" sldId="257"/>
            <ac:spMk id="24" creationId="{FA511026-8542-4AC0-9F06-134A70850B60}"/>
          </ac:spMkLst>
        </pc:spChg>
        <pc:spChg chg="add del">
          <ac:chgData name="Frank Murillo" userId="S::fmurillo@stu.chino.k12.ca.us::f16567b0-3671-4cc1-84fd-4a4f25a5e147" providerId="AD" clId="Web-{91C7C008-007C-C19A-9BC5-9E976D91969B}" dt="2023-01-12T16:50:49.529" v="133"/>
          <ac:spMkLst>
            <pc:docMk/>
            <pc:sldMk cId="74345294" sldId="257"/>
            <ac:spMk id="25" creationId="{295B0EB4-C548-2387-7510-B9AB35FB0C64}"/>
          </ac:spMkLst>
        </pc:spChg>
        <pc:spChg chg="add del">
          <ac:chgData name="Frank Murillo" userId="S::fmurillo@stu.chino.k12.ca.us::f16567b0-3671-4cc1-84fd-4a4f25a5e147" providerId="AD" clId="Web-{91C7C008-007C-C19A-9BC5-9E976D91969B}" dt="2023-01-12T16:59:07.701" v="241"/>
          <ac:spMkLst>
            <pc:docMk/>
            <pc:sldMk cId="74345294" sldId="257"/>
            <ac:spMk id="27" creationId="{9A4F1347-8CC2-4724-B8C0-29030ECE1DF4}"/>
          </ac:spMkLst>
        </pc:spChg>
        <pc:spChg chg="add del">
          <ac:chgData name="Frank Murillo" userId="S::fmurillo@stu.chino.k12.ca.us::f16567b0-3671-4cc1-84fd-4a4f25a5e147" providerId="AD" clId="Web-{91C7C008-007C-C19A-9BC5-9E976D91969B}" dt="2023-01-12T16:59:07.701" v="241"/>
          <ac:spMkLst>
            <pc:docMk/>
            <pc:sldMk cId="74345294" sldId="257"/>
            <ac:spMk id="28" creationId="{32F4D216-10B7-4DCA-A0A1-068E9E32F4F2}"/>
          </ac:spMkLst>
        </pc:spChg>
        <pc:spChg chg="add mod">
          <ac:chgData name="Frank Murillo" userId="S::fmurillo@stu.chino.k12.ca.us::f16567b0-3671-4cc1-84fd-4a4f25a5e147" providerId="AD" clId="Web-{91C7C008-007C-C19A-9BC5-9E976D91969B}" dt="2023-01-12T17:41:22.346" v="691" actId="20577"/>
          <ac:spMkLst>
            <pc:docMk/>
            <pc:sldMk cId="74345294" sldId="257"/>
            <ac:spMk id="29" creationId="{166FE0A0-5231-D3FA-DA89-1EB54486E430}"/>
          </ac:spMkLst>
        </pc:spChg>
        <pc:spChg chg="add del">
          <ac:chgData name="Frank Murillo" userId="S::fmurillo@stu.chino.k12.ca.us::f16567b0-3671-4cc1-84fd-4a4f25a5e147" providerId="AD" clId="Web-{91C7C008-007C-C19A-9BC5-9E976D91969B}" dt="2023-01-12T16:59:07.685" v="240"/>
          <ac:spMkLst>
            <pc:docMk/>
            <pc:sldMk cId="74345294" sldId="257"/>
            <ac:spMk id="34" creationId="{4E98B8B0-573C-43DD-85FE-31433D57070C}"/>
          </ac:spMkLst>
        </pc:spChg>
        <pc:spChg chg="add del">
          <ac:chgData name="Frank Murillo" userId="S::fmurillo@stu.chino.k12.ca.us::f16567b0-3671-4cc1-84fd-4a4f25a5e147" providerId="AD" clId="Web-{91C7C008-007C-C19A-9BC5-9E976D91969B}" dt="2023-01-12T16:59:07.685" v="240"/>
          <ac:spMkLst>
            <pc:docMk/>
            <pc:sldMk cId="74345294" sldId="257"/>
            <ac:spMk id="36" creationId="{0ADDB668-2CA4-4D2B-9C34-3487CA330BA8}"/>
          </ac:spMkLst>
        </pc:spChg>
        <pc:spChg chg="add del">
          <ac:chgData name="Frank Murillo" userId="S::fmurillo@stu.chino.k12.ca.us::f16567b0-3671-4cc1-84fd-4a4f25a5e147" providerId="AD" clId="Web-{91C7C008-007C-C19A-9BC5-9E976D91969B}" dt="2023-01-12T16:59:07.685" v="240"/>
          <ac:spMkLst>
            <pc:docMk/>
            <pc:sldMk cId="74345294" sldId="257"/>
            <ac:spMk id="38" creationId="{2568BC19-F052-4108-93E1-6A3D1DEC072F}"/>
          </ac:spMkLst>
        </pc:spChg>
        <pc:spChg chg="add del">
          <ac:chgData name="Frank Murillo" userId="S::fmurillo@stu.chino.k12.ca.us::f16567b0-3671-4cc1-84fd-4a4f25a5e147" providerId="AD" clId="Web-{91C7C008-007C-C19A-9BC5-9E976D91969B}" dt="2023-01-12T16:59:07.685" v="240"/>
          <ac:spMkLst>
            <pc:docMk/>
            <pc:sldMk cId="74345294" sldId="257"/>
            <ac:spMk id="40" creationId="{D5FD337D-4D6B-4C8B-B6F5-121097E09881}"/>
          </ac:spMkLst>
        </pc:spChg>
        <pc:spChg chg="add">
          <ac:chgData name="Frank Murillo" userId="S::fmurillo@stu.chino.k12.ca.us::f16567b0-3671-4cc1-84fd-4a4f25a5e147" providerId="AD" clId="Web-{91C7C008-007C-C19A-9BC5-9E976D91969B}" dt="2023-01-12T16:59:07.701" v="241"/>
          <ac:spMkLst>
            <pc:docMk/>
            <pc:sldMk cId="74345294" sldId="257"/>
            <ac:spMk id="42" creationId="{06585B74-DAF6-470E-B2F3-B5530A709AAC}"/>
          </ac:spMkLst>
        </pc:spChg>
        <pc:spChg chg="add">
          <ac:chgData name="Frank Murillo" userId="S::fmurillo@stu.chino.k12.ca.us::f16567b0-3671-4cc1-84fd-4a4f25a5e147" providerId="AD" clId="Web-{91C7C008-007C-C19A-9BC5-9E976D91969B}" dt="2023-01-12T16:59:07.701" v="241"/>
          <ac:spMkLst>
            <pc:docMk/>
            <pc:sldMk cId="74345294" sldId="257"/>
            <ac:spMk id="43" creationId="{99CEE05D-F25C-4EC3-B527-D9C999E335CD}"/>
          </ac:spMkLst>
        </pc:spChg>
        <pc:spChg chg="add">
          <ac:chgData name="Frank Murillo" userId="S::fmurillo@stu.chino.k12.ca.us::f16567b0-3671-4cc1-84fd-4a4f25a5e147" providerId="AD" clId="Web-{91C7C008-007C-C19A-9BC5-9E976D91969B}" dt="2023-01-12T16:59:07.701" v="241"/>
          <ac:spMkLst>
            <pc:docMk/>
            <pc:sldMk cId="74345294" sldId="257"/>
            <ac:spMk id="44" creationId="{30BAD96F-CE2F-4682-99B8-0DD9E6AE2BED}"/>
          </ac:spMkLst>
        </pc:spChg>
        <pc:spChg chg="add">
          <ac:chgData name="Frank Murillo" userId="S::fmurillo@stu.chino.k12.ca.us::f16567b0-3671-4cc1-84fd-4a4f25a5e147" providerId="AD" clId="Web-{91C7C008-007C-C19A-9BC5-9E976D91969B}" dt="2023-01-12T16:59:07.701" v="241"/>
          <ac:spMkLst>
            <pc:docMk/>
            <pc:sldMk cId="74345294" sldId="257"/>
            <ac:spMk id="45" creationId="{4F036726-0C05-446E-91C3-B986EBEA055E}"/>
          </ac:spMkLst>
        </pc:spChg>
        <pc:spChg chg="add">
          <ac:chgData name="Frank Murillo" userId="S::fmurillo@stu.chino.k12.ca.us::f16567b0-3671-4cc1-84fd-4a4f25a5e147" providerId="AD" clId="Web-{91C7C008-007C-C19A-9BC5-9E976D91969B}" dt="2023-01-12T16:59:07.701" v="241"/>
          <ac:spMkLst>
            <pc:docMk/>
            <pc:sldMk cId="74345294" sldId="257"/>
            <ac:spMk id="46" creationId="{A310ABCD-C34B-42D1-9BEB-47755A3EA36C}"/>
          </ac:spMkLst>
        </pc:spChg>
        <pc:spChg chg="add">
          <ac:chgData name="Frank Murillo" userId="S::fmurillo@stu.chino.k12.ca.us::f16567b0-3671-4cc1-84fd-4a4f25a5e147" providerId="AD" clId="Web-{91C7C008-007C-C19A-9BC5-9E976D91969B}" dt="2023-01-12T16:59:07.701" v="241"/>
          <ac:spMkLst>
            <pc:docMk/>
            <pc:sldMk cId="74345294" sldId="257"/>
            <ac:spMk id="47" creationId="{F38AB6A2-89F7-43B5-B608-50DFC740DEBF}"/>
          </ac:spMkLst>
        </pc:spChg>
        <pc:picChg chg="add mod ord">
          <ac:chgData name="Frank Murillo" userId="S::fmurillo@stu.chino.k12.ca.us::f16567b0-3671-4cc1-84fd-4a4f25a5e147" providerId="AD" clId="Web-{91C7C008-007C-C19A-9BC5-9E976D91969B}" dt="2023-01-12T16:59:07.701" v="241"/>
          <ac:picMkLst>
            <pc:docMk/>
            <pc:sldMk cId="74345294" sldId="257"/>
            <ac:picMk id="4" creationId="{BF8BA1F7-597D-8074-250F-200EC097B09D}"/>
          </ac:picMkLst>
        </pc:picChg>
        <pc:picChg chg="add mod ord">
          <ac:chgData name="Frank Murillo" userId="S::fmurillo@stu.chino.k12.ca.us::f16567b0-3671-4cc1-84fd-4a4f25a5e147" providerId="AD" clId="Web-{91C7C008-007C-C19A-9BC5-9E976D91969B}" dt="2023-01-12T16:59:07.701" v="241"/>
          <ac:picMkLst>
            <pc:docMk/>
            <pc:sldMk cId="74345294" sldId="257"/>
            <ac:picMk id="7" creationId="{FB58A26D-202E-01DB-CBC3-4A37FBAE9E7B}"/>
          </ac:picMkLst>
        </pc:picChg>
        <pc:picChg chg="add mod ord">
          <ac:chgData name="Frank Murillo" userId="S::fmurillo@stu.chino.k12.ca.us::f16567b0-3671-4cc1-84fd-4a4f25a5e147" providerId="AD" clId="Web-{91C7C008-007C-C19A-9BC5-9E976D91969B}" dt="2023-01-12T16:59:07.701" v="241"/>
          <ac:picMkLst>
            <pc:docMk/>
            <pc:sldMk cId="74345294" sldId="257"/>
            <ac:picMk id="8" creationId="{0AF91DE7-2659-A7E1-0996-6D72476C5521}"/>
          </ac:picMkLst>
        </pc:picChg>
        <pc:picChg chg="add mod ord">
          <ac:chgData name="Frank Murillo" userId="S::fmurillo@stu.chino.k12.ca.us::f16567b0-3671-4cc1-84fd-4a4f25a5e147" providerId="AD" clId="Web-{91C7C008-007C-C19A-9BC5-9E976D91969B}" dt="2023-01-12T16:59:07.701" v="241"/>
          <ac:picMkLst>
            <pc:docMk/>
            <pc:sldMk cId="74345294" sldId="257"/>
            <ac:picMk id="11" creationId="{53ADDAA7-A089-F559-CBA0-B8A1543B01B0}"/>
          </ac:picMkLst>
        </pc:picChg>
        <pc:picChg chg="add mod">
          <ac:chgData name="Frank Murillo" userId="S::fmurillo@stu.chino.k12.ca.us::f16567b0-3671-4cc1-84fd-4a4f25a5e147" providerId="AD" clId="Web-{91C7C008-007C-C19A-9BC5-9E976D91969B}" dt="2023-01-12T17:17:42.675" v="569" actId="14100"/>
          <ac:picMkLst>
            <pc:docMk/>
            <pc:sldMk cId="74345294" sldId="257"/>
            <ac:picMk id="14" creationId="{6E2D476C-AC59-6FCE-E7A7-9078036136B1}"/>
          </ac:picMkLst>
        </pc:picChg>
      </pc:sldChg>
      <pc:sldChg chg="addSp delSp modSp mod setBg setClrOvrMap">
        <pc:chgData name="Frank Murillo" userId="S::fmurillo@stu.chino.k12.ca.us::f16567b0-3671-4cc1-84fd-4a4f25a5e147" providerId="AD" clId="Web-{91C7C008-007C-C19A-9BC5-9E976D91969B}" dt="2023-01-12T17:43:42.616" v="730" actId="20577"/>
        <pc:sldMkLst>
          <pc:docMk/>
          <pc:sldMk cId="834084914" sldId="258"/>
        </pc:sldMkLst>
        <pc:spChg chg="mod">
          <ac:chgData name="Frank Murillo" userId="S::fmurillo@stu.chino.k12.ca.us::f16567b0-3671-4cc1-84fd-4a4f25a5e147" providerId="AD" clId="Web-{91C7C008-007C-C19A-9BC5-9E976D91969B}" dt="2023-01-12T17:40:47.454" v="687" actId="20577"/>
          <ac:spMkLst>
            <pc:docMk/>
            <pc:sldMk cId="834084914" sldId="258"/>
            <ac:spMk id="2" creationId="{59029DD3-681E-2723-9C73-4E78B4927229}"/>
          </ac:spMkLst>
        </pc:spChg>
        <pc:spChg chg="add del mod">
          <ac:chgData name="Frank Murillo" userId="S::fmurillo@stu.chino.k12.ca.us::f16567b0-3671-4cc1-84fd-4a4f25a5e147" providerId="AD" clId="Web-{91C7C008-007C-C19A-9BC5-9E976D91969B}" dt="2023-01-12T17:43:42.616" v="730" actId="20577"/>
          <ac:spMkLst>
            <pc:docMk/>
            <pc:sldMk cId="834084914" sldId="258"/>
            <ac:spMk id="3" creationId="{EDC4A563-80CF-BD2F-A967-F76D6D922084}"/>
          </ac:spMkLst>
        </pc:spChg>
        <pc:spChg chg="add del">
          <ac:chgData name="Frank Murillo" userId="S::fmurillo@stu.chino.k12.ca.us::f16567b0-3671-4cc1-84fd-4a4f25a5e147" providerId="AD" clId="Web-{91C7C008-007C-C19A-9BC5-9E976D91969B}" dt="2023-01-12T17:22:11.184" v="621"/>
          <ac:spMkLst>
            <pc:docMk/>
            <pc:sldMk cId="834084914" sldId="258"/>
            <ac:spMk id="9" creationId="{E49CC64F-7275-4E33-961B-0C5CDC439875}"/>
          </ac:spMkLst>
        </pc:spChg>
        <pc:spChg chg="add del">
          <ac:chgData name="Frank Murillo" userId="S::fmurillo@stu.chino.k12.ca.us::f16567b0-3671-4cc1-84fd-4a4f25a5e147" providerId="AD" clId="Web-{91C7C008-007C-C19A-9BC5-9E976D91969B}" dt="2023-01-12T17:22:13.730" v="623"/>
          <ac:spMkLst>
            <pc:docMk/>
            <pc:sldMk cId="834084914" sldId="258"/>
            <ac:spMk id="11" creationId="{007891EC-4501-44ED-A8C8-B11B6DB767AB}"/>
          </ac:spMkLst>
        </pc:spChg>
        <pc:spChg chg="add del">
          <ac:chgData name="Frank Murillo" userId="S::fmurillo@stu.chino.k12.ca.us::f16567b0-3671-4cc1-84fd-4a4f25a5e147" providerId="AD" clId="Web-{91C7C008-007C-C19A-9BC5-9E976D91969B}" dt="2023-01-12T17:22:13.730" v="623"/>
          <ac:spMkLst>
            <pc:docMk/>
            <pc:sldMk cId="834084914" sldId="258"/>
            <ac:spMk id="12" creationId="{C1DD1A8A-57D5-4A81-AD04-532B043C5611}"/>
          </ac:spMkLst>
        </pc:spChg>
        <pc:spChg chg="add del">
          <ac:chgData name="Frank Murillo" userId="S::fmurillo@stu.chino.k12.ca.us::f16567b0-3671-4cc1-84fd-4a4f25a5e147" providerId="AD" clId="Web-{91C7C008-007C-C19A-9BC5-9E976D91969B}" dt="2023-01-12T17:22:27.559" v="625"/>
          <ac:spMkLst>
            <pc:docMk/>
            <pc:sldMk cId="834084914" sldId="258"/>
            <ac:spMk id="15" creationId="{E49CC64F-7275-4E33-961B-0C5CDC439875}"/>
          </ac:spMkLst>
        </pc:spChg>
        <pc:picChg chg="add del">
          <ac:chgData name="Frank Murillo" userId="S::fmurillo@stu.chino.k12.ca.us::f16567b0-3671-4cc1-84fd-4a4f25a5e147" providerId="AD" clId="Web-{91C7C008-007C-C19A-9BC5-9E976D91969B}" dt="2023-01-12T17:22:11.184" v="621"/>
          <ac:picMkLst>
            <pc:docMk/>
            <pc:sldMk cId="834084914" sldId="258"/>
            <ac:picMk id="5" creationId="{5508A5CF-C2A8-C60E-AC60-C1D41071C2C6}"/>
          </ac:picMkLst>
        </pc:picChg>
        <pc:picChg chg="add del">
          <ac:chgData name="Frank Murillo" userId="S::fmurillo@stu.chino.k12.ca.us::f16567b0-3671-4cc1-84fd-4a4f25a5e147" providerId="AD" clId="Web-{91C7C008-007C-C19A-9BC5-9E976D91969B}" dt="2023-01-12T17:22:13.730" v="623"/>
          <ac:picMkLst>
            <pc:docMk/>
            <pc:sldMk cId="834084914" sldId="258"/>
            <ac:picMk id="13" creationId="{CC0A8D90-2B43-C1B0-9E57-6513733F777C}"/>
          </ac:picMkLst>
        </pc:picChg>
        <pc:picChg chg="add del">
          <ac:chgData name="Frank Murillo" userId="S::fmurillo@stu.chino.k12.ca.us::f16567b0-3671-4cc1-84fd-4a4f25a5e147" providerId="AD" clId="Web-{91C7C008-007C-C19A-9BC5-9E976D91969B}" dt="2023-01-12T17:22:27.559" v="625"/>
          <ac:picMkLst>
            <pc:docMk/>
            <pc:sldMk cId="834084914" sldId="258"/>
            <ac:picMk id="16" creationId="{43E3D6B6-BED8-AA10-C931-C808D356B266}"/>
          </ac:picMkLst>
        </pc:picChg>
      </pc:sldChg>
      <pc:sldChg chg="modSp">
        <pc:chgData name="Frank Murillo" userId="S::fmurillo@stu.chino.k12.ca.us::f16567b0-3671-4cc1-84fd-4a4f25a5e147" providerId="AD" clId="Web-{91C7C008-007C-C19A-9BC5-9E976D91969B}" dt="2023-01-12T17:50:07.863" v="764" actId="20577"/>
        <pc:sldMkLst>
          <pc:docMk/>
          <pc:sldMk cId="436584169" sldId="259"/>
        </pc:sldMkLst>
        <pc:spChg chg="mod">
          <ac:chgData name="Frank Murillo" userId="S::fmurillo@stu.chino.k12.ca.us::f16567b0-3671-4cc1-84fd-4a4f25a5e147" providerId="AD" clId="Web-{91C7C008-007C-C19A-9BC5-9E976D91969B}" dt="2023-01-12T17:50:07.863" v="764" actId="20577"/>
          <ac:spMkLst>
            <pc:docMk/>
            <pc:sldMk cId="436584169" sldId="259"/>
            <ac:spMk id="2" creationId="{B916AF9D-7F4E-E777-8277-805F53102BAF}"/>
          </ac:spMkLst>
        </pc:spChg>
        <pc:spChg chg="mod">
          <ac:chgData name="Frank Murillo" userId="S::fmurillo@stu.chino.k12.ca.us::f16567b0-3671-4cc1-84fd-4a4f25a5e147" providerId="AD" clId="Web-{91C7C008-007C-C19A-9BC5-9E976D91969B}" dt="2023-01-12T17:49:50.003" v="760" actId="20577"/>
          <ac:spMkLst>
            <pc:docMk/>
            <pc:sldMk cId="436584169" sldId="259"/>
            <ac:spMk id="3" creationId="{1FA81B2E-5356-A9E6-F841-75946CAF29FD}"/>
          </ac:spMkLst>
        </pc:spChg>
      </pc:sldChg>
      <pc:sldChg chg="modSp">
        <pc:chgData name="Frank Murillo" userId="S::fmurillo@stu.chino.k12.ca.us::f16567b0-3671-4cc1-84fd-4a4f25a5e147" providerId="AD" clId="Web-{91C7C008-007C-C19A-9BC5-9E976D91969B}" dt="2023-01-12T17:50:18.598" v="766" actId="20577"/>
        <pc:sldMkLst>
          <pc:docMk/>
          <pc:sldMk cId="407555909" sldId="260"/>
        </pc:sldMkLst>
        <pc:spChg chg="mod">
          <ac:chgData name="Frank Murillo" userId="S::fmurillo@stu.chino.k12.ca.us::f16567b0-3671-4cc1-84fd-4a4f25a5e147" providerId="AD" clId="Web-{91C7C008-007C-C19A-9BC5-9E976D91969B}" dt="2023-01-12T17:50:18.598" v="766" actId="20577"/>
          <ac:spMkLst>
            <pc:docMk/>
            <pc:sldMk cId="407555909" sldId="260"/>
            <ac:spMk id="2" creationId="{9BDB95B1-2710-FA2F-A310-74AC4E58C12D}"/>
          </ac:spMkLst>
        </pc:spChg>
      </pc:sldChg>
      <pc:sldChg chg="del">
        <pc:chgData name="Frank Murillo" userId="S::fmurillo@stu.chino.k12.ca.us::f16567b0-3671-4cc1-84fd-4a4f25a5e147" providerId="AD" clId="Web-{91C7C008-007C-C19A-9BC5-9E976D91969B}" dt="2023-01-12T17:44:11.274" v="741"/>
        <pc:sldMkLst>
          <pc:docMk/>
          <pc:sldMk cId="804965396" sldId="261"/>
        </pc:sldMkLst>
      </pc:sldChg>
      <pc:sldChg chg="modSp add replId">
        <pc:chgData name="Frank Murillo" userId="S::fmurillo@stu.chino.k12.ca.us::f16567b0-3671-4cc1-84fd-4a4f25a5e147" providerId="AD" clId="Web-{91C7C008-007C-C19A-9BC5-9E976D91969B}" dt="2023-01-12T17:50:35.770" v="771" actId="20577"/>
        <pc:sldMkLst>
          <pc:docMk/>
          <pc:sldMk cId="1227408569" sldId="261"/>
        </pc:sldMkLst>
        <pc:spChg chg="mod">
          <ac:chgData name="Frank Murillo" userId="S::fmurillo@stu.chino.k12.ca.us::f16567b0-3671-4cc1-84fd-4a4f25a5e147" providerId="AD" clId="Web-{91C7C008-007C-C19A-9BC5-9E976D91969B}" dt="2023-01-12T17:50:35.770" v="771" actId="20577"/>
          <ac:spMkLst>
            <pc:docMk/>
            <pc:sldMk cId="1227408569" sldId="261"/>
            <ac:spMk id="2" creationId="{9BDB95B1-2710-FA2F-A310-74AC4E58C12D}"/>
          </ac:spMkLst>
        </pc:spChg>
      </pc:sldChg>
      <pc:sldChg chg="add replId">
        <pc:chgData name="Frank Murillo" userId="S::fmurillo@stu.chino.k12.ca.us::f16567b0-3671-4cc1-84fd-4a4f25a5e147" providerId="AD" clId="Web-{91C7C008-007C-C19A-9BC5-9E976D91969B}" dt="2023-01-12T17:47:03.795" v="754"/>
        <pc:sldMkLst>
          <pc:docMk/>
          <pc:sldMk cId="3456891960" sldId="262"/>
        </pc:sldMkLst>
      </pc:sldChg>
      <pc:sldChg chg="add del replId">
        <pc:chgData name="Frank Murillo" userId="S::fmurillo@stu.chino.k12.ca.us::f16567b0-3671-4cc1-84fd-4a4f25a5e147" providerId="AD" clId="Web-{91C7C008-007C-C19A-9BC5-9E976D91969B}" dt="2023-01-12T17:47:25.124" v="756"/>
        <pc:sldMkLst>
          <pc:docMk/>
          <pc:sldMk cId="1582425492" sldId="263"/>
        </pc:sldMkLst>
      </pc:sldChg>
    </pc:docChg>
  </pc:docChgLst>
  <pc:docChgLst>
    <pc:chgData clId="Web-{3A701155-068D-3226-6777-13ADDF38A8F8}"/>
    <pc:docChg chg="sldOrd">
      <pc:chgData name="" userId="" providerId="" clId="Web-{3A701155-068D-3226-6777-13ADDF38A8F8}" dt="2023-01-20T18:13:50.332" v="1"/>
      <pc:docMkLst>
        <pc:docMk/>
      </pc:docMkLst>
      <pc:sldChg chg="ord">
        <pc:chgData name="" userId="" providerId="" clId="Web-{3A701155-068D-3226-6777-13ADDF38A8F8}" dt="2023-01-20T18:13:49.457" v="0"/>
        <pc:sldMkLst>
          <pc:docMk/>
          <pc:sldMk cId="1873731723" sldId="263"/>
        </pc:sldMkLst>
      </pc:sldChg>
      <pc:sldChg chg="ord">
        <pc:chgData name="" userId="" providerId="" clId="Web-{3A701155-068D-3226-6777-13ADDF38A8F8}" dt="2023-01-20T18:13:50.332" v="1"/>
        <pc:sldMkLst>
          <pc:docMk/>
          <pc:sldMk cId="1944275196" sldId="264"/>
        </pc:sldMkLst>
      </pc:sldChg>
    </pc:docChg>
  </pc:docChgLst>
  <pc:docChgLst>
    <pc:chgData name="Frank Murillo" userId="S::fmurillo@stu.chino.k12.ca.us::f16567b0-3671-4cc1-84fd-4a4f25a5e147" providerId="AD" clId="Web-{A140A023-8888-4770-9CC6-ED989548CA05}"/>
    <pc:docChg chg="modSld">
      <pc:chgData name="Frank Murillo" userId="S::fmurillo@stu.chino.k12.ca.us::f16567b0-3671-4cc1-84fd-4a4f25a5e147" providerId="AD" clId="Web-{A140A023-8888-4770-9CC6-ED989548CA05}" dt="2023-01-11T17:10:04.385" v="67" actId="20577"/>
      <pc:docMkLst>
        <pc:docMk/>
      </pc:docMkLst>
      <pc:sldChg chg="addSp modSp">
        <pc:chgData name="Frank Murillo" userId="S::fmurillo@stu.chino.k12.ca.us::f16567b0-3671-4cc1-84fd-4a4f25a5e147" providerId="AD" clId="Web-{A140A023-8888-4770-9CC6-ED989548CA05}" dt="2023-01-11T17:10:04.385" v="67" actId="20577"/>
        <pc:sldMkLst>
          <pc:docMk/>
          <pc:sldMk cId="109857222" sldId="256"/>
        </pc:sldMkLst>
        <pc:spChg chg="mod">
          <ac:chgData name="Frank Murillo" userId="S::fmurillo@stu.chino.k12.ca.us::f16567b0-3671-4cc1-84fd-4a4f25a5e147" providerId="AD" clId="Web-{A140A023-8888-4770-9CC6-ED989548CA05}" dt="2023-01-11T17:10:04.385" v="67" actId="20577"/>
          <ac:spMkLst>
            <pc:docMk/>
            <pc:sldMk cId="109857222" sldId="256"/>
            <ac:spMk id="2" creationId="{00000000-0000-0000-0000-000000000000}"/>
          </ac:spMkLst>
        </pc:spChg>
        <pc:spChg chg="add mod">
          <ac:chgData name="Frank Murillo" userId="S::fmurillo@stu.chino.k12.ca.us::f16567b0-3671-4cc1-84fd-4a4f25a5e147" providerId="AD" clId="Web-{A140A023-8888-4770-9CC6-ED989548CA05}" dt="2023-01-11T17:09:31.524" v="53" actId="1076"/>
          <ac:spMkLst>
            <pc:docMk/>
            <pc:sldMk cId="109857222" sldId="256"/>
            <ac:spMk id="5" creationId="{97E3C5F7-67BF-BFEC-F0F3-4D3CDD8E9E6D}"/>
          </ac:spMkLst>
        </pc:spChg>
        <pc:picChg chg="add mod">
          <ac:chgData name="Frank Murillo" userId="S::fmurillo@stu.chino.k12.ca.us::f16567b0-3671-4cc1-84fd-4a4f25a5e147" providerId="AD" clId="Web-{A140A023-8888-4770-9CC6-ED989548CA05}" dt="2023-01-11T17:10:00.603" v="59" actId="1076"/>
          <ac:picMkLst>
            <pc:docMk/>
            <pc:sldMk cId="109857222" sldId="256"/>
            <ac:picMk id="4" creationId="{A48268F1-2D75-141A-33E2-E82DA30CE58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ickr.com/photos/30811353@N04/1395533555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en.wikipedia.org/wiki/Southern_California" TargetMode="External"/><Relationship Id="rId7" Type="http://schemas.openxmlformats.org/officeDocument/2006/relationships/hyperlink" Target="http://photoeverywhere.co.uk/west/usa/california/slides/socal_surf_beachs_DSC_4573.ht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truththeory.com/2017/10/09/according-science-japanese-forest-bathing-can-improve-health/" TargetMode="External"/><Relationship Id="rId10" Type="http://schemas.openxmlformats.org/officeDocument/2006/relationships/hyperlink" Target="https://creativecommons.org/licenses/by/3.0/" TargetMode="External"/><Relationship Id="rId4" Type="http://schemas.openxmlformats.org/officeDocument/2006/relationships/image" Target="../media/image3.jpeg"/><Relationship Id="rId9"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Swordfish" TargetMode="External"/><Relationship Id="rId3" Type="http://schemas.openxmlformats.org/officeDocument/2006/relationships/hyperlink" Target="http://flickr.com/photos/tambako/13239691424" TargetMode="External"/><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mainnews.net/environment/will-banning-trade-in-fins-help-endangered-sharks-experts-are-divided/"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10.jpeg"/><Relationship Id="rId10" Type="http://schemas.openxmlformats.org/officeDocument/2006/relationships/hyperlink" Target="https://creativecommons.org/licenses/by-nd/3.0/" TargetMode="External"/><Relationship Id="rId4" Type="http://schemas.openxmlformats.org/officeDocument/2006/relationships/image" Target="../media/image9.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30811353@N04/13955335550/"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m.wikipedia.org/wiki/Gabriele%C3%B1o"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ca.wikipedia.org/wiki/Nicole%F1o"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s://intarch.ac.uk/journal/issue38/2/images/figure11.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ongva_people"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30811353@N04/14138648111"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outdoor&#10;&#10;Description automatically generated">
            <a:extLst>
              <a:ext uri="{FF2B5EF4-FFF2-40B4-BE49-F238E27FC236}">
                <a16:creationId xmlns:a16="http://schemas.microsoft.com/office/drawing/2014/main" id="{01C81841-91AD-EE6B-1B19-2604972244A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091" r="14105"/>
          <a:stretch/>
        </p:blipFill>
        <p:spPr>
          <a:xfrm>
            <a:off x="3523488" y="10"/>
            <a:ext cx="8668512" cy="6857990"/>
          </a:xfrm>
          <a:prstGeom prst="rect">
            <a:avLst/>
          </a:prstGeom>
        </p:spPr>
      </p:pic>
      <p:sp>
        <p:nvSpPr>
          <p:cNvPr id="53" name="Rectangle 5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4800" b="1" dirty="0">
                <a:latin typeface="Baskerville Old Face"/>
                <a:cs typeface="Calibri Light"/>
              </a:rPr>
              <a:t>Gabrielino</a:t>
            </a:r>
          </a:p>
        </p:txBody>
      </p:sp>
      <p:sp>
        <p:nvSpPr>
          <p:cNvPr id="3" name="Subtitle 2"/>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2000" dirty="0">
                <a:cs typeface="Calibri"/>
              </a:rPr>
              <a:t>By Frank and Caleb</a:t>
            </a:r>
          </a:p>
        </p:txBody>
      </p:sp>
      <p:sp>
        <p:nvSpPr>
          <p:cNvPr id="55" name="Rectangle 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7" name="Rectangle 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853D3C9-E379-1901-CA4F-C0397FA2AF44}"/>
              </a:ext>
            </a:extLst>
          </p:cNvPr>
          <p:cNvSpPr txBox="1"/>
          <p:nvPr/>
        </p:nvSpPr>
        <p:spPr>
          <a:xfrm>
            <a:off x="9857708" y="6870700"/>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pic>
        <p:nvPicPr>
          <p:cNvPr id="4" name="Picture 4" descr="A picture containing outdoor&#10;&#10;Description automatically generated">
            <a:extLst>
              <a:ext uri="{FF2B5EF4-FFF2-40B4-BE49-F238E27FC236}">
                <a16:creationId xmlns:a16="http://schemas.microsoft.com/office/drawing/2014/main" id="{A48268F1-2D75-141A-33E2-E82DA30CE5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0806" y="-4237466"/>
            <a:ext cx="15999122" cy="1156858"/>
          </a:xfrm>
          <a:prstGeom prst="rect">
            <a:avLst/>
          </a:prstGeom>
        </p:spPr>
      </p:pic>
      <p:sp>
        <p:nvSpPr>
          <p:cNvPr id="5" name="TextBox 4">
            <a:extLst>
              <a:ext uri="{FF2B5EF4-FFF2-40B4-BE49-F238E27FC236}">
                <a16:creationId xmlns:a16="http://schemas.microsoft.com/office/drawing/2014/main" id="{97E3C5F7-67BF-BFEC-F0F3-4D3CDD8E9E6D}"/>
              </a:ext>
            </a:extLst>
          </p:cNvPr>
          <p:cNvSpPr txBox="1"/>
          <p:nvPr/>
        </p:nvSpPr>
        <p:spPr>
          <a:xfrm>
            <a:off x="12445043" y="6264484"/>
            <a:ext cx="12447915" cy="533161"/>
          </a:xfrm>
          <a:prstGeom prst="rect">
            <a:avLst/>
          </a:prstGeom>
        </p:spPr>
        <p:txBody>
          <a:bodyPr lIns="91440" tIns="45720" rIns="91440" bIns="45720" anchor="t">
            <a:normAutofit/>
          </a:bodyPr>
          <a:lstStyle/>
          <a:p>
            <a:pPr>
              <a:spcAft>
                <a:spcPts val="600"/>
              </a:spcAft>
            </a:pPr>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29DD3-681E-2723-9C73-4E78B4927229}"/>
              </a:ext>
            </a:extLst>
          </p:cNvPr>
          <p:cNvSpPr>
            <a:spLocks noGrp="1"/>
          </p:cNvSpPr>
          <p:nvPr>
            <p:ph type="title"/>
          </p:nvPr>
        </p:nvSpPr>
        <p:spPr>
          <a:xfrm>
            <a:off x="971368" y="371719"/>
            <a:ext cx="6125964" cy="1906863"/>
          </a:xfrm>
        </p:spPr>
        <p:txBody>
          <a:bodyPr anchor="b">
            <a:normAutofit/>
          </a:bodyPr>
          <a:lstStyle/>
          <a:p>
            <a:r>
              <a:rPr lang="en-US" b="1">
                <a:latin typeface="Baskerville Old Face"/>
                <a:cs typeface="Calibri Light"/>
              </a:rPr>
              <a:t>Location</a:t>
            </a:r>
          </a:p>
        </p:txBody>
      </p:sp>
      <p:sp>
        <p:nvSpPr>
          <p:cNvPr id="3" name="Content Placeholder 2">
            <a:extLst>
              <a:ext uri="{FF2B5EF4-FFF2-40B4-BE49-F238E27FC236}">
                <a16:creationId xmlns:a16="http://schemas.microsoft.com/office/drawing/2014/main" id="{EDC4A563-80CF-BD2F-A967-F76D6D922084}"/>
              </a:ext>
            </a:extLst>
          </p:cNvPr>
          <p:cNvSpPr>
            <a:spLocks noGrp="1"/>
          </p:cNvSpPr>
          <p:nvPr>
            <p:ph idx="1"/>
          </p:nvPr>
        </p:nvSpPr>
        <p:spPr>
          <a:xfrm>
            <a:off x="971368" y="2711395"/>
            <a:ext cx="4114801" cy="3465568"/>
          </a:xfrm>
        </p:spPr>
        <p:txBody>
          <a:bodyPr vert="horz" lIns="91440" tIns="45720" rIns="91440" bIns="45720" rtlCol="0">
            <a:normAutofit/>
          </a:bodyPr>
          <a:lstStyle/>
          <a:p>
            <a:pPr marL="0" indent="0">
              <a:buNone/>
            </a:pPr>
            <a:r>
              <a:rPr lang="en-US" sz="2000">
                <a:latin typeface="Baskerville Old Face"/>
                <a:cs typeface="Calibri" panose="020F0502020204030204"/>
              </a:rPr>
              <a:t>The Gabrielinos lived in the southern part of California. The Gabrielino tribe lived along the coast. They also lived inland near the forest. The coast and the forest both had climate that was mild, not too hot or not too cold</a:t>
            </a:r>
            <a:r>
              <a:rPr lang="en-US" sz="2000" dirty="0">
                <a:cs typeface="Calibri" panose="020F0502020204030204"/>
              </a:rPr>
              <a:t>.</a:t>
            </a:r>
          </a:p>
        </p:txBody>
      </p:sp>
      <p:pic>
        <p:nvPicPr>
          <p:cNvPr id="4" name="Picture 4" descr="Map&#10;&#10;Description automatically generated">
            <a:extLst>
              <a:ext uri="{FF2B5EF4-FFF2-40B4-BE49-F238E27FC236}">
                <a16:creationId xmlns:a16="http://schemas.microsoft.com/office/drawing/2014/main" id="{C275BCAA-123C-02D5-7209-71C67A51A09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5205" r="-3" b="-3"/>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7" name="Picture 7">
            <a:extLst>
              <a:ext uri="{FF2B5EF4-FFF2-40B4-BE49-F238E27FC236}">
                <a16:creationId xmlns:a16="http://schemas.microsoft.com/office/drawing/2014/main" id="{6B1CAED4-364C-97BA-0458-F692BB4272F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2837" r="30706"/>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6" name="Picture 8" descr="A picture containing sky, outdoor, water, nature&#10;&#10;Description automatically generated">
            <a:extLst>
              <a:ext uri="{FF2B5EF4-FFF2-40B4-BE49-F238E27FC236}">
                <a16:creationId xmlns:a16="http://schemas.microsoft.com/office/drawing/2014/main" id="{3DBD86CA-5CD8-A8C2-D9C7-D3CBA63EE875}"/>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3233" r="1" b="1"/>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8" name="TextBox 7">
            <a:extLst>
              <a:ext uri="{FF2B5EF4-FFF2-40B4-BE49-F238E27FC236}">
                <a16:creationId xmlns:a16="http://schemas.microsoft.com/office/drawing/2014/main" id="{0A07C033-C9D0-88AA-0219-21C3DB17CE58}"/>
              </a:ext>
            </a:extLst>
          </p:cNvPr>
          <p:cNvSpPr txBox="1"/>
          <p:nvPr/>
        </p:nvSpPr>
        <p:spPr>
          <a:xfrm>
            <a:off x="6722853" y="1561441"/>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10" name="Picture 10" descr="Tropical Island Free Stock Photo - Public Domain Pictures">
            <a:extLst>
              <a:ext uri="{FF2B5EF4-FFF2-40B4-BE49-F238E27FC236}">
                <a16:creationId xmlns:a16="http://schemas.microsoft.com/office/drawing/2014/main" id="{6D85F718-9FDF-C923-E98B-7C03B043EB19}"/>
              </a:ext>
            </a:extLst>
          </p:cNvPr>
          <p:cNvPicPr>
            <a:picLocks noChangeAspect="1"/>
          </p:cNvPicPr>
          <p:nvPr/>
        </p:nvPicPr>
        <p:blipFill rotWithShape="1">
          <a:blip r:embed="rId8"/>
          <a:srcRect l="12982" r="14174" b="1"/>
          <a:stretch/>
        </p:blipFill>
        <p:spPr>
          <a:xfrm flipH="1">
            <a:off x="14055579" y="661353"/>
            <a:ext cx="78388"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5" name="TextBox 4">
            <a:extLst>
              <a:ext uri="{FF2B5EF4-FFF2-40B4-BE49-F238E27FC236}">
                <a16:creationId xmlns:a16="http://schemas.microsoft.com/office/drawing/2014/main" id="{E81771BA-972C-2404-CB59-16155CE7F783}"/>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9" name="TextBox 8">
            <a:extLst>
              <a:ext uri="{FF2B5EF4-FFF2-40B4-BE49-F238E27FC236}">
                <a16:creationId xmlns:a16="http://schemas.microsoft.com/office/drawing/2014/main" id="{34EB4541-2820-1870-5D07-C264D9BF41B8}"/>
              </a:ext>
            </a:extLst>
          </p:cNvPr>
          <p:cNvSpPr txBox="1"/>
          <p:nvPr/>
        </p:nvSpPr>
        <p:spPr>
          <a:xfrm>
            <a:off x="7656588"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834084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Straw Texture Free Stock Photo - Public Domain Pictures">
            <a:extLst>
              <a:ext uri="{FF2B5EF4-FFF2-40B4-BE49-F238E27FC236}">
                <a16:creationId xmlns:a16="http://schemas.microsoft.com/office/drawing/2014/main" id="{AC061AD9-3BA0-7C67-6692-D187FE7086DD}"/>
              </a:ext>
            </a:extLst>
          </p:cNvPr>
          <p:cNvPicPr>
            <a:picLocks noChangeAspect="1"/>
          </p:cNvPicPr>
          <p:nvPr/>
        </p:nvPicPr>
        <p:blipFill rotWithShape="1">
          <a:blip r:embed="rId2"/>
          <a:srcRect t="15514" r="-2" b="1551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4" descr="Straw Hut Home House - Free photo on Pixabay">
            <a:extLst>
              <a:ext uri="{FF2B5EF4-FFF2-40B4-BE49-F238E27FC236}">
                <a16:creationId xmlns:a16="http://schemas.microsoft.com/office/drawing/2014/main" id="{3A38B3F3-225F-0F9C-5063-B81545D83646}"/>
              </a:ext>
            </a:extLst>
          </p:cNvPr>
          <p:cNvPicPr>
            <a:picLocks noChangeAspect="1"/>
          </p:cNvPicPr>
          <p:nvPr/>
        </p:nvPicPr>
        <p:blipFill rotWithShape="1">
          <a:blip r:embed="rId3"/>
          <a:srcRect t="8916" r="-2" b="25547"/>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0" name="Freeform: Shape 2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916AF9D-7F4E-E777-8277-805F53102BAF}"/>
              </a:ext>
            </a:extLst>
          </p:cNvPr>
          <p:cNvSpPr>
            <a:spLocks noGrp="1"/>
          </p:cNvSpPr>
          <p:nvPr>
            <p:ph type="title"/>
          </p:nvPr>
        </p:nvSpPr>
        <p:spPr>
          <a:xfrm>
            <a:off x="448056" y="859536"/>
            <a:ext cx="4832802" cy="1243584"/>
          </a:xfrm>
        </p:spPr>
        <p:txBody>
          <a:bodyPr>
            <a:normAutofit/>
          </a:bodyPr>
          <a:lstStyle/>
          <a:p>
            <a:r>
              <a:rPr lang="en-US" sz="3400" b="1" dirty="0">
                <a:solidFill>
                  <a:schemeClr val="accent1">
                    <a:lumMod val="40000"/>
                    <a:lumOff val="60000"/>
                  </a:schemeClr>
                </a:solidFill>
                <a:latin typeface="Baskerville Old Face"/>
                <a:cs typeface="Calibri Light"/>
              </a:rPr>
              <a:t>Shelter</a:t>
            </a:r>
            <a:endParaRPr lang="en-US" sz="3400" b="1" dirty="0">
              <a:solidFill>
                <a:schemeClr val="accent1">
                  <a:lumMod val="40000"/>
                  <a:lumOff val="60000"/>
                </a:schemeClr>
              </a:solidFill>
              <a:latin typeface="Baskerville Old Face"/>
            </a:endParaRPr>
          </a:p>
        </p:txBody>
      </p:sp>
      <p:sp>
        <p:nvSpPr>
          <p:cNvPr id="23" name="Rectangle 2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FA81B2E-5356-A9E6-F841-75946CAF29FD}"/>
              </a:ext>
            </a:extLst>
          </p:cNvPr>
          <p:cNvSpPr>
            <a:spLocks noGrp="1"/>
          </p:cNvSpPr>
          <p:nvPr>
            <p:ph idx="1"/>
          </p:nvPr>
        </p:nvSpPr>
        <p:spPr>
          <a:xfrm>
            <a:off x="448056" y="2512611"/>
            <a:ext cx="4832803" cy="3664351"/>
          </a:xfrm>
        </p:spPr>
        <p:txBody>
          <a:bodyPr vert="horz" lIns="91440" tIns="45720" rIns="91440" bIns="45720" rtlCol="0">
            <a:normAutofit/>
          </a:bodyPr>
          <a:lstStyle/>
          <a:p>
            <a:r>
              <a:rPr lang="en-US" sz="2000">
                <a:latin typeface="Baskerville Old Face"/>
                <a:ea typeface="+mn-lt"/>
                <a:cs typeface="+mn-lt"/>
              </a:rPr>
              <a:t>Gabrielino's homes were made by placing poles upright and covering them with straw.</a:t>
            </a:r>
          </a:p>
          <a:p>
            <a:r>
              <a:rPr lang="en-US" sz="2000">
                <a:latin typeface="Baskerville Old Face"/>
                <a:cs typeface="Calibri"/>
              </a:rPr>
              <a:t> The shape was a round like a dome.</a:t>
            </a:r>
          </a:p>
          <a:p>
            <a:r>
              <a:rPr lang="en-US" sz="2000">
                <a:latin typeface="Baskerville Old Face"/>
                <a:cs typeface="Calibri"/>
              </a:rPr>
              <a:t>They were big enough to fit 50 or 60 people.</a:t>
            </a:r>
          </a:p>
          <a:p>
            <a:endParaRPr lang="en-US" sz="2000">
              <a:cs typeface="Calibri"/>
            </a:endParaRPr>
          </a:p>
        </p:txBody>
      </p:sp>
    </p:spTree>
    <p:extLst>
      <p:ext uri="{BB962C8B-B14F-4D97-AF65-F5344CB8AC3E}">
        <p14:creationId xmlns:p14="http://schemas.microsoft.com/office/powerpoint/2010/main" val="436584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95B1-2710-FA2F-A310-74AC4E58C12D}"/>
              </a:ext>
            </a:extLst>
          </p:cNvPr>
          <p:cNvSpPr>
            <a:spLocks noGrp="1"/>
          </p:cNvSpPr>
          <p:nvPr>
            <p:ph type="title"/>
          </p:nvPr>
        </p:nvSpPr>
        <p:spPr>
          <a:xfrm>
            <a:off x="704209" y="635069"/>
            <a:ext cx="4509236" cy="1139139"/>
          </a:xfrm>
        </p:spPr>
        <p:txBody>
          <a:bodyPr>
            <a:normAutofit/>
          </a:bodyPr>
          <a:lstStyle/>
          <a:p>
            <a:r>
              <a:rPr lang="en-US" sz="3600" b="1" dirty="0">
                <a:solidFill>
                  <a:schemeClr val="accent1">
                    <a:lumMod val="40000"/>
                    <a:lumOff val="60000"/>
                  </a:schemeClr>
                </a:solidFill>
                <a:latin typeface="Baskerville Old Face"/>
                <a:cs typeface="Calibri Light"/>
              </a:rPr>
              <a:t>Food</a:t>
            </a:r>
            <a:endParaRPr lang="en-US" sz="3600" b="1" dirty="0">
              <a:solidFill>
                <a:schemeClr val="accent1">
                  <a:lumMod val="40000"/>
                  <a:lumOff val="60000"/>
                </a:schemeClr>
              </a:solidFill>
              <a:latin typeface="Baskerville Old Face"/>
            </a:endParaRPr>
          </a:p>
        </p:txBody>
      </p:sp>
      <p:sp>
        <p:nvSpPr>
          <p:cNvPr id="3" name="Content Placeholder 2">
            <a:extLst>
              <a:ext uri="{FF2B5EF4-FFF2-40B4-BE49-F238E27FC236}">
                <a16:creationId xmlns:a16="http://schemas.microsoft.com/office/drawing/2014/main" id="{5BAF7EC7-678E-D677-BC07-A895A8E5AFFE}"/>
              </a:ext>
            </a:extLst>
          </p:cNvPr>
          <p:cNvSpPr>
            <a:spLocks noGrp="1"/>
          </p:cNvSpPr>
          <p:nvPr>
            <p:ph idx="1"/>
          </p:nvPr>
        </p:nvSpPr>
        <p:spPr>
          <a:xfrm>
            <a:off x="720992" y="1941362"/>
            <a:ext cx="4492454" cy="2419097"/>
          </a:xfrm>
        </p:spPr>
        <p:txBody>
          <a:bodyPr vert="horz" lIns="91440" tIns="45720" rIns="91440" bIns="45720" rtlCol="0" anchor="t">
            <a:normAutofit/>
          </a:bodyPr>
          <a:lstStyle/>
          <a:p>
            <a:pPr marL="0" indent="0">
              <a:buNone/>
            </a:pPr>
            <a:r>
              <a:rPr lang="en-US" sz="1800" dirty="0">
                <a:latin typeface="Baskerville Old Face"/>
                <a:cs typeface="Calibri"/>
              </a:rPr>
              <a:t>The Gabrielino ate things from the water and land. From the water they ate tuna, sharks, and swordfish. From the land they ate pinon nuts, acorns, young shoots, and berries.</a:t>
            </a:r>
          </a:p>
        </p:txBody>
      </p:sp>
      <p:sp>
        <p:nvSpPr>
          <p:cNvPr id="66" name="Oval 55">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picture containing mammal, outdoor, standing&#10;&#10;Description automatically generated">
            <a:extLst>
              <a:ext uri="{FF2B5EF4-FFF2-40B4-BE49-F238E27FC236}">
                <a16:creationId xmlns:a16="http://schemas.microsoft.com/office/drawing/2014/main" id="{7449180C-DEFB-C27C-66E1-F01A0AE2D7F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860" r="2381" b="-10"/>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67" name="Freeform: Shape 57">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59">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9" descr="Free Images : tree, nature, branch, fruit, leaf, flower, food, produce, autumn, botany, flora ...">
            <a:extLst>
              <a:ext uri="{FF2B5EF4-FFF2-40B4-BE49-F238E27FC236}">
                <a16:creationId xmlns:a16="http://schemas.microsoft.com/office/drawing/2014/main" id="{4CFCB37B-FCDC-E131-DB1C-EDCBF8E315FA}"/>
              </a:ext>
            </a:extLst>
          </p:cNvPr>
          <p:cNvPicPr>
            <a:picLocks noChangeAspect="1"/>
          </p:cNvPicPr>
          <p:nvPr/>
        </p:nvPicPr>
        <p:blipFill rotWithShape="1">
          <a:blip r:embed="rId4"/>
          <a:srcRect l="9285" r="15715"/>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8" name="Picture 8">
            <a:extLst>
              <a:ext uri="{FF2B5EF4-FFF2-40B4-BE49-F238E27FC236}">
                <a16:creationId xmlns:a16="http://schemas.microsoft.com/office/drawing/2014/main" id="{56BD7588-1E64-C329-42FC-11DC8165417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4712" r="15690"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69" name="Freeform: Shape 61">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1">
            <a:extLst>
              <a:ext uri="{FF2B5EF4-FFF2-40B4-BE49-F238E27FC236}">
                <a16:creationId xmlns:a16="http://schemas.microsoft.com/office/drawing/2014/main" id="{BF31DD2E-8150-F7A4-DBA8-A10FFA6DA714}"/>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2024" r="4213"/>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70" name="Freeform: Shape 63">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4" descr="Red Berries Free Stock Photo - Public Domain Pictures">
            <a:extLst>
              <a:ext uri="{FF2B5EF4-FFF2-40B4-BE49-F238E27FC236}">
                <a16:creationId xmlns:a16="http://schemas.microsoft.com/office/drawing/2014/main" id="{D8F00540-94B2-D2AE-8178-9C7E786D3405}"/>
              </a:ext>
            </a:extLst>
          </p:cNvPr>
          <p:cNvPicPr>
            <a:picLocks noChangeAspect="1"/>
          </p:cNvPicPr>
          <p:nvPr/>
        </p:nvPicPr>
        <p:blipFill rotWithShape="1">
          <a:blip r:embed="rId9"/>
          <a:srcRect t="3044" r="-4" b="8987"/>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6" name="TextBox 5">
            <a:extLst>
              <a:ext uri="{FF2B5EF4-FFF2-40B4-BE49-F238E27FC236}">
                <a16:creationId xmlns:a16="http://schemas.microsoft.com/office/drawing/2014/main" id="{CA121500-2529-7CE2-CA19-7B1029C94A57}"/>
              </a:ext>
            </a:extLst>
          </p:cNvPr>
          <p:cNvSpPr txBox="1"/>
          <p:nvPr/>
        </p:nvSpPr>
        <p:spPr>
          <a:xfrm>
            <a:off x="9851296" y="6870700"/>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BY-ND</a:t>
            </a:r>
            <a:r>
              <a:rPr lang="en-US" sz="700">
                <a:solidFill>
                  <a:srgbClr val="FFFFFF"/>
                </a:solidFill>
              </a:rPr>
              <a:t>.</a:t>
            </a:r>
          </a:p>
        </p:txBody>
      </p:sp>
      <p:sp>
        <p:nvSpPr>
          <p:cNvPr id="9" name="TextBox 8">
            <a:extLst>
              <a:ext uri="{FF2B5EF4-FFF2-40B4-BE49-F238E27FC236}">
                <a16:creationId xmlns:a16="http://schemas.microsoft.com/office/drawing/2014/main" id="{881F50CE-B653-AFE3-D413-7D161A12D900}"/>
              </a:ext>
            </a:extLst>
          </p:cNvPr>
          <p:cNvSpPr txBox="1"/>
          <p:nvPr/>
        </p:nvSpPr>
        <p:spPr>
          <a:xfrm>
            <a:off x="7497892" y="6870700"/>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BY-ND</a:t>
            </a:r>
            <a:r>
              <a:rPr lang="en-US" sz="700">
                <a:solidFill>
                  <a:srgbClr val="FFFFFF"/>
                </a:solidFill>
              </a:rPr>
              <a:t>.</a:t>
            </a:r>
          </a:p>
        </p:txBody>
      </p:sp>
      <p:sp>
        <p:nvSpPr>
          <p:cNvPr id="12" name="TextBox 11">
            <a:extLst>
              <a:ext uri="{FF2B5EF4-FFF2-40B4-BE49-F238E27FC236}">
                <a16:creationId xmlns:a16="http://schemas.microsoft.com/office/drawing/2014/main" id="{9BCD3E76-50BB-5199-5917-6B65A407A8EA}"/>
              </a:ext>
            </a:extLst>
          </p:cNvPr>
          <p:cNvSpPr txBox="1"/>
          <p:nvPr/>
        </p:nvSpPr>
        <p:spPr>
          <a:xfrm>
            <a:off x="5163724"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407555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10;&#10;Description automatically generated">
            <a:extLst>
              <a:ext uri="{FF2B5EF4-FFF2-40B4-BE49-F238E27FC236}">
                <a16:creationId xmlns:a16="http://schemas.microsoft.com/office/drawing/2014/main" id="{2DA5FE02-8E59-A7A1-F626-79D5D6DFEB8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4749"/>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9BDB95B1-2710-FA2F-A310-74AC4E58C12D}"/>
              </a:ext>
            </a:extLst>
          </p:cNvPr>
          <p:cNvSpPr>
            <a:spLocks noGrp="1"/>
          </p:cNvSpPr>
          <p:nvPr>
            <p:ph type="title"/>
          </p:nvPr>
        </p:nvSpPr>
        <p:spPr>
          <a:xfrm>
            <a:off x="5801709" y="3159719"/>
            <a:ext cx="5552090" cy="1336081"/>
          </a:xfrm>
        </p:spPr>
        <p:txBody>
          <a:bodyPr anchor="b">
            <a:normAutofit/>
          </a:bodyPr>
          <a:lstStyle/>
          <a:p>
            <a:r>
              <a:rPr lang="en-US" b="1" dirty="0">
                <a:solidFill>
                  <a:schemeClr val="accent1">
                    <a:lumMod val="40000"/>
                    <a:lumOff val="60000"/>
                  </a:schemeClr>
                </a:solidFill>
                <a:latin typeface="Baskerville Old Face"/>
                <a:cs typeface="Calibri Light"/>
              </a:rPr>
              <a:t>Culture</a:t>
            </a:r>
            <a:endParaRPr lang="en-US" dirty="0">
              <a:solidFill>
                <a:schemeClr val="accent1">
                  <a:lumMod val="40000"/>
                  <a:lumOff val="60000"/>
                </a:schemeClr>
              </a:solidFill>
              <a:latin typeface="Baskerville Old Face"/>
            </a:endParaRPr>
          </a:p>
        </p:txBody>
      </p:sp>
      <p:sp>
        <p:nvSpPr>
          <p:cNvPr id="3" name="Content Placeholder 2">
            <a:extLst>
              <a:ext uri="{FF2B5EF4-FFF2-40B4-BE49-F238E27FC236}">
                <a16:creationId xmlns:a16="http://schemas.microsoft.com/office/drawing/2014/main" id="{5BAF7EC7-678E-D677-BC07-A895A8E5AFFE}"/>
              </a:ext>
            </a:extLst>
          </p:cNvPr>
          <p:cNvSpPr>
            <a:spLocks noGrp="1"/>
          </p:cNvSpPr>
          <p:nvPr>
            <p:ph idx="1"/>
          </p:nvPr>
        </p:nvSpPr>
        <p:spPr>
          <a:xfrm>
            <a:off x="5801709" y="4572000"/>
            <a:ext cx="5552089" cy="2251849"/>
          </a:xfrm>
        </p:spPr>
        <p:txBody>
          <a:bodyPr vert="horz" lIns="91440" tIns="45720" rIns="91440" bIns="45720" rtlCol="0" anchor="t">
            <a:noAutofit/>
          </a:bodyPr>
          <a:lstStyle/>
          <a:p>
            <a:pPr marL="0" indent="0">
              <a:buNone/>
            </a:pPr>
            <a:r>
              <a:rPr lang="en-US" sz="2400" dirty="0">
                <a:latin typeface="Baskerville Old Face"/>
                <a:cs typeface="Calibri"/>
              </a:rPr>
              <a:t>The Gabrielino had many ceremonies but the main one was in the fall. This ceremony was held to remember everyone that died during the year. They celebrated for seven days by dancing, singing, and eating. The ceremonies were held in an oval area called a </a:t>
            </a:r>
            <a:r>
              <a:rPr lang="en-US" sz="2400" dirty="0" err="1">
                <a:latin typeface="Baskerville Old Face"/>
                <a:cs typeface="Calibri"/>
              </a:rPr>
              <a:t>yuvar</a:t>
            </a:r>
            <a:r>
              <a:rPr lang="en-US" sz="2400" dirty="0">
                <a:latin typeface="Baskerville Old Face"/>
                <a:cs typeface="Calibri"/>
              </a:rPr>
              <a:t>.</a:t>
            </a:r>
          </a:p>
        </p:txBody>
      </p:sp>
      <p:sp>
        <p:nvSpPr>
          <p:cNvPr id="5" name="TextBox 4">
            <a:extLst>
              <a:ext uri="{FF2B5EF4-FFF2-40B4-BE49-F238E27FC236}">
                <a16:creationId xmlns:a16="http://schemas.microsoft.com/office/drawing/2014/main" id="{7A7DD31F-E859-503E-60F9-CBE887B454BD}"/>
              </a:ext>
            </a:extLst>
          </p:cNvPr>
          <p:cNvSpPr txBox="1"/>
          <p:nvPr/>
        </p:nvSpPr>
        <p:spPr>
          <a:xfrm>
            <a:off x="9857708" y="6657945"/>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12274085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95B1-2710-FA2F-A310-74AC4E58C12D}"/>
              </a:ext>
            </a:extLst>
          </p:cNvPr>
          <p:cNvSpPr>
            <a:spLocks noGrp="1"/>
          </p:cNvSpPr>
          <p:nvPr>
            <p:ph type="title"/>
          </p:nvPr>
        </p:nvSpPr>
        <p:spPr/>
        <p:txBody>
          <a:bodyPr/>
          <a:lstStyle/>
          <a:p>
            <a:endParaRPr lang="en-US"/>
          </a:p>
        </p:txBody>
      </p:sp>
      <p:pic>
        <p:nvPicPr>
          <p:cNvPr id="4" name="Picture 4" descr="A picture containing text, grass, outdoor, mountain&#10;&#10;Description automatically generated">
            <a:extLst>
              <a:ext uri="{FF2B5EF4-FFF2-40B4-BE49-F238E27FC236}">
                <a16:creationId xmlns:a16="http://schemas.microsoft.com/office/drawing/2014/main" id="{89A0ABA0-6AEB-891D-FE97-9200C98FD1A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flipV="1">
            <a:off x="-1919594" y="-582214"/>
            <a:ext cx="15949182" cy="111765"/>
          </a:xfrm>
        </p:spPr>
      </p:pic>
      <p:sp>
        <p:nvSpPr>
          <p:cNvPr id="5" name="TextBox 4">
            <a:extLst>
              <a:ext uri="{FF2B5EF4-FFF2-40B4-BE49-F238E27FC236}">
                <a16:creationId xmlns:a16="http://schemas.microsoft.com/office/drawing/2014/main" id="{45D84D10-EC4C-815D-CFCA-F6DE7230BA38}"/>
              </a:ext>
            </a:extLst>
          </p:cNvPr>
          <p:cNvSpPr txBox="1"/>
          <p:nvPr/>
        </p:nvSpPr>
        <p:spPr>
          <a:xfrm>
            <a:off x="5072063" y="4089813"/>
            <a:ext cx="2047875" cy="985425"/>
          </a:xfrm>
          <a:prstGeom prst="rect">
            <a:avLst/>
          </a:prstGeom>
        </p:spPr>
        <p:txBody>
          <a:bodyPr lIns="91440" tIns="45720" rIns="91440" bIns="45720" anchor="t">
            <a:normAutofit/>
          </a:bodyPr>
          <a:lstStyle/>
          <a:p>
            <a:endParaRPr lang="en-US" dirty="0">
              <a:cs typeface="Calibri"/>
            </a:endParaRPr>
          </a:p>
        </p:txBody>
      </p:sp>
      <p:pic>
        <p:nvPicPr>
          <p:cNvPr id="3" name="Picture 5">
            <a:extLst>
              <a:ext uri="{FF2B5EF4-FFF2-40B4-BE49-F238E27FC236}">
                <a16:creationId xmlns:a16="http://schemas.microsoft.com/office/drawing/2014/main" id="{8D859F80-719F-359F-B138-B0E1D09EC62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797" y="304171"/>
            <a:ext cx="12691613" cy="6465317"/>
          </a:xfrm>
          <a:prstGeom prst="rect">
            <a:avLst/>
          </a:prstGeom>
        </p:spPr>
      </p:pic>
      <p:sp>
        <p:nvSpPr>
          <p:cNvPr id="6" name="TextBox 5">
            <a:extLst>
              <a:ext uri="{FF2B5EF4-FFF2-40B4-BE49-F238E27FC236}">
                <a16:creationId xmlns:a16="http://schemas.microsoft.com/office/drawing/2014/main" id="{F428B1F3-93FE-F09F-2C71-76A9BD98A2BC}"/>
              </a:ext>
            </a:extLst>
          </p:cNvPr>
          <p:cNvSpPr txBox="1"/>
          <p:nvPr/>
        </p:nvSpPr>
        <p:spPr>
          <a:xfrm>
            <a:off x="-41334" y="4742283"/>
            <a:ext cx="11282631" cy="691310"/>
          </a:xfrm>
          <a:prstGeom prst="rect">
            <a:avLst/>
          </a:prstGeom>
        </p:spPr>
        <p:txBody>
          <a:bodyPr lIns="91440" tIns="45720" rIns="91440" bIns="45720" anchor="t">
            <a:normAutofit/>
          </a:bodyPr>
          <a:lstStyle/>
          <a:p>
            <a:r>
              <a:rPr lang="en-US" dirty="0"/>
              <a:t>.</a:t>
            </a:r>
          </a:p>
        </p:txBody>
      </p:sp>
    </p:spTree>
    <p:extLst>
      <p:ext uri="{BB962C8B-B14F-4D97-AF65-F5344CB8AC3E}">
        <p14:creationId xmlns:p14="http://schemas.microsoft.com/office/powerpoint/2010/main" val="34568919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wall, different, arranged, several&#10;&#10;Description automatically generated">
            <a:extLst>
              <a:ext uri="{FF2B5EF4-FFF2-40B4-BE49-F238E27FC236}">
                <a16:creationId xmlns:a16="http://schemas.microsoft.com/office/drawing/2014/main" id="{6F34799D-6462-62F4-7374-4BD791ACE8E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9504" r="9091" b="26915"/>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D2C526-73FE-1A2E-6E47-31FE128BF886}"/>
              </a:ext>
            </a:extLst>
          </p:cNvPr>
          <p:cNvSpPr>
            <a:spLocks noGrp="1"/>
          </p:cNvSpPr>
          <p:nvPr>
            <p:ph type="title"/>
          </p:nvPr>
        </p:nvSpPr>
        <p:spPr>
          <a:xfrm>
            <a:off x="371094" y="1161288"/>
            <a:ext cx="3438144" cy="1124712"/>
          </a:xfrm>
        </p:spPr>
        <p:txBody>
          <a:bodyPr anchor="b">
            <a:normAutofit/>
          </a:bodyPr>
          <a:lstStyle/>
          <a:p>
            <a:r>
              <a:rPr lang="en-US" dirty="0">
                <a:solidFill>
                  <a:schemeClr val="accent1">
                    <a:lumMod val="40000"/>
                    <a:lumOff val="60000"/>
                  </a:schemeClr>
                </a:solidFill>
                <a:cs typeface="Calibri Light"/>
              </a:rPr>
              <a:t>Tools</a:t>
            </a:r>
            <a:endParaRPr lang="en-US" sz="2800" dirty="0">
              <a:solidFill>
                <a:schemeClr val="accent1">
                  <a:lumMod val="40000"/>
                  <a:lumOff val="60000"/>
                </a:schemeClr>
              </a:solidFill>
            </a:endParaRPr>
          </a:p>
        </p:txBody>
      </p:sp>
      <p:sp>
        <p:nvSpPr>
          <p:cNvPr id="25" name="Rectangle 2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EAC26AD3-2FCC-2FFD-A108-0A168AD2EA55}"/>
              </a:ext>
            </a:extLst>
          </p:cNvPr>
          <p:cNvSpPr>
            <a:spLocks noGrp="1"/>
          </p:cNvSpPr>
          <p:nvPr>
            <p:ph idx="1"/>
          </p:nvPr>
        </p:nvSpPr>
        <p:spPr>
          <a:xfrm>
            <a:off x="371094" y="2718054"/>
            <a:ext cx="3438906" cy="3207258"/>
          </a:xfrm>
        </p:spPr>
        <p:txBody>
          <a:bodyPr anchor="t">
            <a:normAutofit/>
          </a:bodyPr>
          <a:lstStyle/>
          <a:p>
            <a:r>
              <a:rPr lang="en-US" sz="2400" dirty="0">
                <a:cs typeface="Calibri"/>
              </a:rPr>
              <a:t>The Gabrielino tribe used tools to help them survive , eat ,and hunt.</a:t>
            </a:r>
            <a:endParaRPr lang="en-US" sz="1700" dirty="0"/>
          </a:p>
        </p:txBody>
      </p:sp>
      <p:sp>
        <p:nvSpPr>
          <p:cNvPr id="5" name="TextBox 4">
            <a:extLst>
              <a:ext uri="{FF2B5EF4-FFF2-40B4-BE49-F238E27FC236}">
                <a16:creationId xmlns:a16="http://schemas.microsoft.com/office/drawing/2014/main" id="{00DD83B7-2D8D-ADAE-9AEA-E6F9B4A9AF7A}"/>
              </a:ext>
            </a:extLst>
          </p:cNvPr>
          <p:cNvSpPr txBox="1"/>
          <p:nvPr/>
        </p:nvSpPr>
        <p:spPr>
          <a:xfrm>
            <a:off x="11678719" y="6870700"/>
            <a:ext cx="513281"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rPr>
              <a:t>er </a:t>
            </a:r>
            <a:r>
              <a:rPr lang="en-US" sz="700" dirty="0">
                <a:solidFill>
                  <a:srgbClr val="FFFFFF"/>
                </a:solidFill>
                <a:hlinkClick r:id="rId4">
                  <a:extLst>
                    <a:ext uri="{A12FA001-AC4F-418D-AE19-62706E023703}">
                      <ahyp:hlinkClr xmlns:ahyp="http://schemas.microsoft.com/office/drawing/2018/hyperlinkcolor" val="tx"/>
                    </a:ext>
                  </a:extLst>
                </a:hlinkClick>
              </a:rPr>
              <a:t>CC BY</a:t>
            </a:r>
            <a:r>
              <a:rPr lang="en-US" sz="700" dirty="0">
                <a:solidFill>
                  <a:srgbClr val="FFFFFF"/>
                </a:solidFill>
              </a:rPr>
              <a:t>.</a:t>
            </a:r>
          </a:p>
        </p:txBody>
      </p:sp>
    </p:spTree>
    <p:extLst>
      <p:ext uri="{BB962C8B-B14F-4D97-AF65-F5344CB8AC3E}">
        <p14:creationId xmlns:p14="http://schemas.microsoft.com/office/powerpoint/2010/main" val="187373172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able, indoor, bowl, plant&#10;&#10;Description automatically generated">
            <a:extLst>
              <a:ext uri="{FF2B5EF4-FFF2-40B4-BE49-F238E27FC236}">
                <a16:creationId xmlns:a16="http://schemas.microsoft.com/office/drawing/2014/main" id="{34060840-20FC-B2FF-95AB-4B48654CA41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226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7F3175-A5ED-2176-BBB2-87F6200A7013}"/>
              </a:ext>
            </a:extLst>
          </p:cNvPr>
          <p:cNvSpPr>
            <a:spLocks noGrp="1"/>
          </p:cNvSpPr>
          <p:nvPr>
            <p:ph type="title"/>
          </p:nvPr>
        </p:nvSpPr>
        <p:spPr>
          <a:xfrm>
            <a:off x="371094" y="1161288"/>
            <a:ext cx="3438144" cy="1124712"/>
          </a:xfrm>
        </p:spPr>
        <p:txBody>
          <a:bodyPr anchor="b">
            <a:normAutofit/>
          </a:bodyPr>
          <a:lstStyle/>
          <a:p>
            <a:r>
              <a:rPr lang="en-US" dirty="0">
                <a:solidFill>
                  <a:schemeClr val="accent1">
                    <a:lumMod val="40000"/>
                    <a:lumOff val="60000"/>
                  </a:schemeClr>
                </a:solidFill>
                <a:cs typeface="Calibri Light"/>
              </a:rPr>
              <a:t>Baskets</a:t>
            </a:r>
          </a:p>
        </p:txBody>
      </p:sp>
      <p:sp>
        <p:nvSpPr>
          <p:cNvPr id="25" name="Rectangle 2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A3C2CAB7-AE38-66B8-12E4-8AFBFB3C53EC}"/>
              </a:ext>
            </a:extLst>
          </p:cNvPr>
          <p:cNvSpPr>
            <a:spLocks noGrp="1"/>
          </p:cNvSpPr>
          <p:nvPr>
            <p:ph idx="1"/>
          </p:nvPr>
        </p:nvSpPr>
        <p:spPr>
          <a:xfrm>
            <a:off x="371094" y="2718054"/>
            <a:ext cx="3438906" cy="3207258"/>
          </a:xfrm>
        </p:spPr>
        <p:txBody>
          <a:bodyPr anchor="t">
            <a:noAutofit/>
          </a:bodyPr>
          <a:lstStyle/>
          <a:p>
            <a:r>
              <a:rPr lang="en-US" sz="2400" dirty="0">
                <a:cs typeface="Calibri"/>
              </a:rPr>
              <a:t>The Gabrielino tribe used baskets to carry food seeds and rocks the baskets come in handy.</a:t>
            </a:r>
          </a:p>
        </p:txBody>
      </p:sp>
      <p:sp>
        <p:nvSpPr>
          <p:cNvPr id="5" name="TextBox 4">
            <a:extLst>
              <a:ext uri="{FF2B5EF4-FFF2-40B4-BE49-F238E27FC236}">
                <a16:creationId xmlns:a16="http://schemas.microsoft.com/office/drawing/2014/main" id="{36FA760F-2B01-6FFE-399F-19D5CF0EAC6B}"/>
              </a:ext>
            </a:extLst>
          </p:cNvPr>
          <p:cNvSpPr txBox="1"/>
          <p:nvPr/>
        </p:nvSpPr>
        <p:spPr>
          <a:xfrm>
            <a:off x="-131193" y="4857002"/>
            <a:ext cx="12296235" cy="950103"/>
          </a:xfrm>
          <a:prstGeom prst="rect">
            <a:avLst/>
          </a:prstGeom>
        </p:spPr>
        <p:txBody>
          <a:bodyPr lIns="91440" tIns="45720" rIns="91440" bIns="45720" anchor="t">
            <a:normAutofit/>
          </a:bodyPr>
          <a:lstStyle/>
          <a:p>
            <a:endParaRPr lang="en-US" dirty="0">
              <a:cs typeface="Calibri"/>
            </a:endParaRPr>
          </a:p>
        </p:txBody>
      </p:sp>
    </p:spTree>
    <p:extLst>
      <p:ext uri="{BB962C8B-B14F-4D97-AF65-F5344CB8AC3E}">
        <p14:creationId xmlns:p14="http://schemas.microsoft.com/office/powerpoint/2010/main" val="19442751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outdoor, people, group&#10;&#10;Description automatically generated">
            <a:extLst>
              <a:ext uri="{FF2B5EF4-FFF2-40B4-BE49-F238E27FC236}">
                <a16:creationId xmlns:a16="http://schemas.microsoft.com/office/drawing/2014/main" id="{B8D0E858-C8A0-8915-90AF-D26DEC27F48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5465" r="4883" b="8285"/>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314664-B213-E453-98A7-3138FC011ACC}"/>
              </a:ext>
            </a:extLst>
          </p:cNvPr>
          <p:cNvSpPr>
            <a:spLocks noGrp="1"/>
          </p:cNvSpPr>
          <p:nvPr>
            <p:ph type="title"/>
          </p:nvPr>
        </p:nvSpPr>
        <p:spPr>
          <a:xfrm>
            <a:off x="371094" y="1161288"/>
            <a:ext cx="4142634" cy="1124712"/>
          </a:xfrm>
        </p:spPr>
        <p:txBody>
          <a:bodyPr anchor="b">
            <a:normAutofit fontScale="90000"/>
          </a:bodyPr>
          <a:lstStyle/>
          <a:p>
            <a:r>
              <a:rPr lang="en-US" dirty="0">
                <a:solidFill>
                  <a:schemeClr val="accent1">
                    <a:lumMod val="40000"/>
                    <a:lumOff val="60000"/>
                  </a:schemeClr>
                </a:solidFill>
                <a:cs typeface="Calibri Light"/>
              </a:rPr>
              <a:t>Gabrielino  people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E5F6B9B9-4136-8DAD-4E77-DB6EFA9893CB}"/>
              </a:ext>
            </a:extLst>
          </p:cNvPr>
          <p:cNvSpPr>
            <a:spLocks noGrp="1"/>
          </p:cNvSpPr>
          <p:nvPr>
            <p:ph idx="1"/>
          </p:nvPr>
        </p:nvSpPr>
        <p:spPr>
          <a:xfrm>
            <a:off x="371094" y="2718054"/>
            <a:ext cx="3438906" cy="3207258"/>
          </a:xfrm>
        </p:spPr>
        <p:txBody>
          <a:bodyPr anchor="t">
            <a:normAutofit/>
          </a:bodyPr>
          <a:lstStyle/>
          <a:p>
            <a:pPr marL="0" indent="0">
              <a:buNone/>
            </a:pPr>
            <a:r>
              <a:rPr lang="en-US" sz="2400" dirty="0">
                <a:cs typeface="Calibri"/>
              </a:rPr>
              <a:t>If you don’t know what Gabrielino  people look this is how they look.</a:t>
            </a:r>
          </a:p>
        </p:txBody>
      </p:sp>
      <p:sp>
        <p:nvSpPr>
          <p:cNvPr id="5" name="TextBox 4">
            <a:extLst>
              <a:ext uri="{FF2B5EF4-FFF2-40B4-BE49-F238E27FC236}">
                <a16:creationId xmlns:a16="http://schemas.microsoft.com/office/drawing/2014/main" id="{842D5B75-1AF2-2148-A916-5B61235910F8}"/>
              </a:ext>
            </a:extLst>
          </p:cNvPr>
          <p:cNvSpPr txBox="1"/>
          <p:nvPr/>
        </p:nvSpPr>
        <p:spPr>
          <a:xfrm>
            <a:off x="-101600" y="6852699"/>
            <a:ext cx="12352067" cy="58707"/>
          </a:xfrm>
          <a:prstGeom prst="rect">
            <a:avLst/>
          </a:prstGeom>
        </p:spPr>
        <p:txBody>
          <a:bodyPr lIns="91440" tIns="45720" rIns="91440" bIns="45720" anchor="t">
            <a:normAutofit fontScale="25000" lnSpcReduction="20000"/>
          </a:bodyPr>
          <a:lstStyle/>
          <a:p>
            <a:endParaRPr lang="en-US" dirty="0">
              <a:cs typeface="Calibri"/>
            </a:endParaRPr>
          </a:p>
        </p:txBody>
      </p:sp>
    </p:spTree>
    <p:extLst>
      <p:ext uri="{BB962C8B-B14F-4D97-AF65-F5344CB8AC3E}">
        <p14:creationId xmlns:p14="http://schemas.microsoft.com/office/powerpoint/2010/main" val="4227147971"/>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Gabrielino</vt:lpstr>
      <vt:lpstr>Location</vt:lpstr>
      <vt:lpstr>Shelter</vt:lpstr>
      <vt:lpstr>Food</vt:lpstr>
      <vt:lpstr>Culture</vt:lpstr>
      <vt:lpstr>PowerPoint Presentation</vt:lpstr>
      <vt:lpstr>Tools</vt:lpstr>
      <vt:lpstr>Baskets</vt:lpstr>
      <vt:lpstr>Gabrielino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918</cp:revision>
  <dcterms:created xsi:type="dcterms:W3CDTF">2023-01-10T22:02:50Z</dcterms:created>
  <dcterms:modified xsi:type="dcterms:W3CDTF">2023-01-24T19:39:43Z</dcterms:modified>
</cp:coreProperties>
</file>