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62" r:id="rId4"/>
    <p:sldId id="257" r:id="rId5"/>
    <p:sldId id="263" r:id="rId6"/>
    <p:sldId id="264" r:id="rId7"/>
    <p:sldId id="259" r:id="rId8"/>
    <p:sldId id="266" r:id="rId9"/>
    <p:sldId id="260" r:id="rId10"/>
    <p:sldId id="267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61" r:id="rId25"/>
    <p:sldId id="279" r:id="rId2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06" autoAdjust="0"/>
  </p:normalViewPr>
  <p:slideViewPr>
    <p:cSldViewPr>
      <p:cViewPr varScale="1">
        <p:scale>
          <a:sx n="58" d="100"/>
          <a:sy n="58" d="100"/>
        </p:scale>
        <p:origin x="-739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6C5A0D-1271-451C-A4A8-419F672F7A37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B69F3C-342E-40E6-8E98-80D5964D19C2}">
      <dgm:prSet phldrT="[Text]"/>
      <dgm:spPr/>
      <dgm:t>
        <a:bodyPr/>
        <a:lstStyle/>
        <a:p>
          <a:r>
            <a:rPr lang="en-US" dirty="0" smtClean="0"/>
            <a:t>Database</a:t>
          </a:r>
          <a:endParaRPr lang="en-US" dirty="0"/>
        </a:p>
      </dgm:t>
    </dgm:pt>
    <dgm:pt modelId="{7693339F-6E89-4501-BFE3-CDDAD21E9B61}" type="parTrans" cxnId="{BD8F9D3A-C30C-4BB4-9B58-37575CB8A33C}">
      <dgm:prSet/>
      <dgm:spPr/>
      <dgm:t>
        <a:bodyPr/>
        <a:lstStyle/>
        <a:p>
          <a:endParaRPr lang="en-US"/>
        </a:p>
      </dgm:t>
    </dgm:pt>
    <dgm:pt modelId="{7441A86A-E1E4-4E34-94EA-2C022CCCDAE3}" type="sibTrans" cxnId="{BD8F9D3A-C30C-4BB4-9B58-37575CB8A33C}">
      <dgm:prSet/>
      <dgm:spPr/>
      <dgm:t>
        <a:bodyPr/>
        <a:lstStyle/>
        <a:p>
          <a:endParaRPr lang="en-US"/>
        </a:p>
      </dgm:t>
    </dgm:pt>
    <dgm:pt modelId="{0EEBC9CD-5A79-4260-99F4-486DFA6E5525}">
      <dgm:prSet phldrT="[Text]"/>
      <dgm:spPr/>
      <dgm:t>
        <a:bodyPr/>
        <a:lstStyle/>
        <a:p>
          <a:r>
            <a:rPr lang="en-US" dirty="0" smtClean="0"/>
            <a:t>Coaches</a:t>
          </a:r>
          <a:endParaRPr lang="en-US" dirty="0"/>
        </a:p>
      </dgm:t>
    </dgm:pt>
    <dgm:pt modelId="{BEB85806-89B3-4936-AE87-8DDDFD2E8720}" type="parTrans" cxnId="{85D5F631-FAA3-4ED5-9473-5615D493BFA1}">
      <dgm:prSet/>
      <dgm:spPr/>
      <dgm:t>
        <a:bodyPr/>
        <a:lstStyle/>
        <a:p>
          <a:endParaRPr lang="en-US"/>
        </a:p>
      </dgm:t>
    </dgm:pt>
    <dgm:pt modelId="{05221D00-3AC2-41D3-8D4B-166B13F1C5DE}" type="sibTrans" cxnId="{85D5F631-FAA3-4ED5-9473-5615D493BFA1}">
      <dgm:prSet/>
      <dgm:spPr/>
      <dgm:t>
        <a:bodyPr/>
        <a:lstStyle/>
        <a:p>
          <a:endParaRPr lang="en-US"/>
        </a:p>
      </dgm:t>
    </dgm:pt>
    <dgm:pt modelId="{63B97939-AFD4-46A2-815F-6D37299133BF}">
      <dgm:prSet phldrT="[Text]"/>
      <dgm:spPr/>
      <dgm:t>
        <a:bodyPr/>
        <a:lstStyle/>
        <a:p>
          <a:r>
            <a:rPr lang="en-US" dirty="0" smtClean="0"/>
            <a:t>Parents</a:t>
          </a:r>
          <a:endParaRPr lang="en-US" dirty="0"/>
        </a:p>
      </dgm:t>
    </dgm:pt>
    <dgm:pt modelId="{FBD58A6F-5401-458D-8DFD-1AADA5967B46}" type="parTrans" cxnId="{184200C1-6CC9-4531-92DB-263A0A2A22E9}">
      <dgm:prSet/>
      <dgm:spPr/>
      <dgm:t>
        <a:bodyPr/>
        <a:lstStyle/>
        <a:p>
          <a:endParaRPr lang="en-US"/>
        </a:p>
      </dgm:t>
    </dgm:pt>
    <dgm:pt modelId="{C7B58D09-8A53-4F98-B5C9-711F78D60537}" type="sibTrans" cxnId="{184200C1-6CC9-4531-92DB-263A0A2A22E9}">
      <dgm:prSet/>
      <dgm:spPr/>
      <dgm:t>
        <a:bodyPr/>
        <a:lstStyle/>
        <a:p>
          <a:endParaRPr lang="en-US"/>
        </a:p>
      </dgm:t>
    </dgm:pt>
    <dgm:pt modelId="{F0DF69BE-850A-4FDB-8A1D-C203E9FC2083}">
      <dgm:prSet phldrT="[Text]"/>
      <dgm:spPr/>
      <dgm:t>
        <a:bodyPr/>
        <a:lstStyle/>
        <a:p>
          <a:r>
            <a:rPr lang="en-US" dirty="0" smtClean="0"/>
            <a:t>Trainers</a:t>
          </a:r>
          <a:endParaRPr lang="en-US" dirty="0"/>
        </a:p>
      </dgm:t>
    </dgm:pt>
    <dgm:pt modelId="{DA2601E9-7A87-416D-A820-CCFAFE897B4E}" type="parTrans" cxnId="{A0B00108-4B03-422E-812A-85271FDE2E54}">
      <dgm:prSet/>
      <dgm:spPr/>
      <dgm:t>
        <a:bodyPr/>
        <a:lstStyle/>
        <a:p>
          <a:endParaRPr lang="en-US"/>
        </a:p>
      </dgm:t>
    </dgm:pt>
    <dgm:pt modelId="{9B8B0742-7F93-46C8-A4BB-F3D7F7A62DE0}" type="sibTrans" cxnId="{A0B00108-4B03-422E-812A-85271FDE2E54}">
      <dgm:prSet/>
      <dgm:spPr/>
      <dgm:t>
        <a:bodyPr/>
        <a:lstStyle/>
        <a:p>
          <a:endParaRPr lang="en-US"/>
        </a:p>
      </dgm:t>
    </dgm:pt>
    <dgm:pt modelId="{CAEE792C-2EEF-4622-B958-3193C13728F2}">
      <dgm:prSet phldrT="[Text]"/>
      <dgm:spPr/>
      <dgm:t>
        <a:bodyPr/>
        <a:lstStyle/>
        <a:p>
          <a:r>
            <a:rPr lang="en-US" dirty="0" smtClean="0"/>
            <a:t>Physicians</a:t>
          </a:r>
          <a:endParaRPr lang="en-US" dirty="0"/>
        </a:p>
      </dgm:t>
    </dgm:pt>
    <dgm:pt modelId="{2809BD03-10EC-4FFE-B44C-AE73E9F5E3A5}" type="parTrans" cxnId="{93D0FECC-6D69-41FC-8D04-18B7421BD106}">
      <dgm:prSet/>
      <dgm:spPr/>
      <dgm:t>
        <a:bodyPr/>
        <a:lstStyle/>
        <a:p>
          <a:endParaRPr lang="en-US"/>
        </a:p>
      </dgm:t>
    </dgm:pt>
    <dgm:pt modelId="{A8DCFDC4-5270-4281-8146-DEC8ABA16BC1}" type="sibTrans" cxnId="{93D0FECC-6D69-41FC-8D04-18B7421BD106}">
      <dgm:prSet/>
      <dgm:spPr/>
      <dgm:t>
        <a:bodyPr/>
        <a:lstStyle/>
        <a:p>
          <a:endParaRPr lang="en-US"/>
        </a:p>
      </dgm:t>
    </dgm:pt>
    <dgm:pt modelId="{E9BD740C-C48B-4F3E-A87D-1C9B114EB0B0}" type="pres">
      <dgm:prSet presAssocID="{C96C5A0D-1271-451C-A4A8-419F672F7A3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C86D8E-DACA-4544-833F-BEBC1B2F746B}" type="pres">
      <dgm:prSet presAssocID="{E8B69F3C-342E-40E6-8E98-80D5964D19C2}" presName="centerShape" presStyleLbl="node0" presStyleIdx="0" presStyleCnt="1" custLinFactNeighborX="-29277" custLinFactNeighborY="22084"/>
      <dgm:spPr>
        <a:prstGeom prst="star7">
          <a:avLst/>
        </a:prstGeom>
      </dgm:spPr>
      <dgm:t>
        <a:bodyPr/>
        <a:lstStyle/>
        <a:p>
          <a:endParaRPr lang="en-US"/>
        </a:p>
      </dgm:t>
    </dgm:pt>
    <dgm:pt modelId="{C5008CBC-C54F-47C0-8641-5CE74B0EF44C}" type="pres">
      <dgm:prSet presAssocID="{BEB85806-89B3-4936-AE87-8DDDFD2E8720}" presName="parTrans" presStyleLbl="sibTrans2D1" presStyleIdx="0" presStyleCnt="4"/>
      <dgm:spPr>
        <a:prstGeom prst="mathNotEqual">
          <a:avLst/>
        </a:prstGeom>
      </dgm:spPr>
      <dgm:t>
        <a:bodyPr/>
        <a:lstStyle/>
        <a:p>
          <a:endParaRPr lang="en-US"/>
        </a:p>
      </dgm:t>
    </dgm:pt>
    <dgm:pt modelId="{C991EB13-133D-40D5-8B0F-19B72D196E45}" type="pres">
      <dgm:prSet presAssocID="{BEB85806-89B3-4936-AE87-8DDDFD2E8720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5B92AA6A-3047-469C-8446-1EE6E8CC1CBC}" type="pres">
      <dgm:prSet presAssocID="{0EEBC9CD-5A79-4260-99F4-486DFA6E5525}" presName="node" presStyleLbl="node1" presStyleIdx="0" presStyleCnt="4" custRadScaleRad="211695" custRadScaleInc="-192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C40CBC-C607-405D-AD6E-1373394453EC}" type="pres">
      <dgm:prSet presAssocID="{FBD58A6F-5401-458D-8DFD-1AADA5967B46}" presName="parTrans" presStyleLbl="sibTrans2D1" presStyleIdx="1" presStyleCnt="4"/>
      <dgm:spPr>
        <a:prstGeom prst="mathNotEqual">
          <a:avLst/>
        </a:prstGeom>
      </dgm:spPr>
      <dgm:t>
        <a:bodyPr/>
        <a:lstStyle/>
        <a:p>
          <a:endParaRPr lang="en-US"/>
        </a:p>
      </dgm:t>
    </dgm:pt>
    <dgm:pt modelId="{2A615D7E-7719-48F0-B8BC-4E7F8B3128D2}" type="pres">
      <dgm:prSet presAssocID="{FBD58A6F-5401-458D-8DFD-1AADA5967B46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3E2CA08D-807A-49D1-A93B-E229D2AE6F51}" type="pres">
      <dgm:prSet presAssocID="{63B97939-AFD4-46A2-815F-6D37299133BF}" presName="node" presStyleLbl="node1" presStyleIdx="1" presStyleCnt="4" custRadScaleRad="83509" custRadScaleInc="-42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94057-5E71-49F7-980A-B99623C179CE}" type="pres">
      <dgm:prSet presAssocID="{DA2601E9-7A87-416D-A820-CCFAFE897B4E}" presName="parTrans" presStyleLbl="sibTrans2D1" presStyleIdx="2" presStyleCnt="4"/>
      <dgm:spPr>
        <a:prstGeom prst="mathNotEqual">
          <a:avLst/>
        </a:prstGeom>
      </dgm:spPr>
      <dgm:t>
        <a:bodyPr/>
        <a:lstStyle/>
        <a:p>
          <a:endParaRPr lang="en-US"/>
        </a:p>
      </dgm:t>
    </dgm:pt>
    <dgm:pt modelId="{406D480C-7073-4C6C-87BE-C03B8ABC5434}" type="pres">
      <dgm:prSet presAssocID="{DA2601E9-7A87-416D-A820-CCFAFE897B4E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6FA664B9-9FE6-413C-9B5A-1AB86690FE34}" type="pres">
      <dgm:prSet presAssocID="{F0DF69BE-850A-4FDB-8A1D-C203E9FC2083}" presName="node" presStyleLbl="node1" presStyleIdx="2" presStyleCnt="4" custRadScaleRad="129176" custRadScaleInc="-870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AF9EBE-F033-4E87-8BBF-A38F08D77992}" type="pres">
      <dgm:prSet presAssocID="{2809BD03-10EC-4FFE-B44C-AE73E9F5E3A5}" presName="parTrans" presStyleLbl="sibTrans2D1" presStyleIdx="3" presStyleCnt="4"/>
      <dgm:spPr>
        <a:prstGeom prst="mathNotEqual">
          <a:avLst/>
        </a:prstGeom>
      </dgm:spPr>
      <dgm:t>
        <a:bodyPr/>
        <a:lstStyle/>
        <a:p>
          <a:endParaRPr lang="en-US"/>
        </a:p>
      </dgm:t>
    </dgm:pt>
    <dgm:pt modelId="{3ECFAF15-6BF4-4B94-908A-5DBF69A40406}" type="pres">
      <dgm:prSet presAssocID="{2809BD03-10EC-4FFE-B44C-AE73E9F5E3A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D63E6CB6-042C-4053-A6AF-A89C374D7D9F}" type="pres">
      <dgm:prSet presAssocID="{CAEE792C-2EEF-4622-B958-3193C13728F2}" presName="node" presStyleLbl="node1" presStyleIdx="3" presStyleCnt="4" custRadScaleRad="245495" custRadScaleInc="-53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4200C1-6CC9-4531-92DB-263A0A2A22E9}" srcId="{E8B69F3C-342E-40E6-8E98-80D5964D19C2}" destId="{63B97939-AFD4-46A2-815F-6D37299133BF}" srcOrd="1" destOrd="0" parTransId="{FBD58A6F-5401-458D-8DFD-1AADA5967B46}" sibTransId="{C7B58D09-8A53-4F98-B5C9-711F78D60537}"/>
    <dgm:cxn modelId="{A0B00108-4B03-422E-812A-85271FDE2E54}" srcId="{E8B69F3C-342E-40E6-8E98-80D5964D19C2}" destId="{F0DF69BE-850A-4FDB-8A1D-C203E9FC2083}" srcOrd="2" destOrd="0" parTransId="{DA2601E9-7A87-416D-A820-CCFAFE897B4E}" sibTransId="{9B8B0742-7F93-46C8-A4BB-F3D7F7A62DE0}"/>
    <dgm:cxn modelId="{2F7581F6-DED0-4FF0-9EB6-C80AFF7774B9}" type="presOf" srcId="{2809BD03-10EC-4FFE-B44C-AE73E9F5E3A5}" destId="{3ECFAF15-6BF4-4B94-908A-5DBF69A40406}" srcOrd="1" destOrd="0" presId="urn:microsoft.com/office/officeart/2005/8/layout/radial5"/>
    <dgm:cxn modelId="{B7828091-90CB-4325-83A5-27980B5C9797}" type="presOf" srcId="{DA2601E9-7A87-416D-A820-CCFAFE897B4E}" destId="{28494057-5E71-49F7-980A-B99623C179CE}" srcOrd="0" destOrd="0" presId="urn:microsoft.com/office/officeart/2005/8/layout/radial5"/>
    <dgm:cxn modelId="{BD8F9D3A-C30C-4BB4-9B58-37575CB8A33C}" srcId="{C96C5A0D-1271-451C-A4A8-419F672F7A37}" destId="{E8B69F3C-342E-40E6-8E98-80D5964D19C2}" srcOrd="0" destOrd="0" parTransId="{7693339F-6E89-4501-BFE3-CDDAD21E9B61}" sibTransId="{7441A86A-E1E4-4E34-94EA-2C022CCCDAE3}"/>
    <dgm:cxn modelId="{897CC03F-BA73-4518-8A23-7C8A85997CC1}" type="presOf" srcId="{63B97939-AFD4-46A2-815F-6D37299133BF}" destId="{3E2CA08D-807A-49D1-A93B-E229D2AE6F51}" srcOrd="0" destOrd="0" presId="urn:microsoft.com/office/officeart/2005/8/layout/radial5"/>
    <dgm:cxn modelId="{D123E703-E069-47F4-9BC3-60BBDB65DB25}" type="presOf" srcId="{FBD58A6F-5401-458D-8DFD-1AADA5967B46}" destId="{2A615D7E-7719-48F0-B8BC-4E7F8B3128D2}" srcOrd="1" destOrd="0" presId="urn:microsoft.com/office/officeart/2005/8/layout/radial5"/>
    <dgm:cxn modelId="{8EE6E342-B47F-49CD-BA46-363B0061FE12}" type="presOf" srcId="{E8B69F3C-342E-40E6-8E98-80D5964D19C2}" destId="{1FC86D8E-DACA-4544-833F-BEBC1B2F746B}" srcOrd="0" destOrd="0" presId="urn:microsoft.com/office/officeart/2005/8/layout/radial5"/>
    <dgm:cxn modelId="{6382EA19-48CB-4629-BDC1-1774EED6DF17}" type="presOf" srcId="{0EEBC9CD-5A79-4260-99F4-486DFA6E5525}" destId="{5B92AA6A-3047-469C-8446-1EE6E8CC1CBC}" srcOrd="0" destOrd="0" presId="urn:microsoft.com/office/officeart/2005/8/layout/radial5"/>
    <dgm:cxn modelId="{71B52B8B-E237-43DE-A754-9F0E93E75787}" type="presOf" srcId="{CAEE792C-2EEF-4622-B958-3193C13728F2}" destId="{D63E6CB6-042C-4053-A6AF-A89C374D7D9F}" srcOrd="0" destOrd="0" presId="urn:microsoft.com/office/officeart/2005/8/layout/radial5"/>
    <dgm:cxn modelId="{85D5F631-FAA3-4ED5-9473-5615D493BFA1}" srcId="{E8B69F3C-342E-40E6-8E98-80D5964D19C2}" destId="{0EEBC9CD-5A79-4260-99F4-486DFA6E5525}" srcOrd="0" destOrd="0" parTransId="{BEB85806-89B3-4936-AE87-8DDDFD2E8720}" sibTransId="{05221D00-3AC2-41D3-8D4B-166B13F1C5DE}"/>
    <dgm:cxn modelId="{93D0FECC-6D69-41FC-8D04-18B7421BD106}" srcId="{E8B69F3C-342E-40E6-8E98-80D5964D19C2}" destId="{CAEE792C-2EEF-4622-B958-3193C13728F2}" srcOrd="3" destOrd="0" parTransId="{2809BD03-10EC-4FFE-B44C-AE73E9F5E3A5}" sibTransId="{A8DCFDC4-5270-4281-8146-DEC8ABA16BC1}"/>
    <dgm:cxn modelId="{D43998C5-B84E-4D6E-9CE0-152E4F7CE6D7}" type="presOf" srcId="{F0DF69BE-850A-4FDB-8A1D-C203E9FC2083}" destId="{6FA664B9-9FE6-413C-9B5A-1AB86690FE34}" srcOrd="0" destOrd="0" presId="urn:microsoft.com/office/officeart/2005/8/layout/radial5"/>
    <dgm:cxn modelId="{A3271923-92D5-47C6-8193-ABF0C744DCCF}" type="presOf" srcId="{C96C5A0D-1271-451C-A4A8-419F672F7A37}" destId="{E9BD740C-C48B-4F3E-A87D-1C9B114EB0B0}" srcOrd="0" destOrd="0" presId="urn:microsoft.com/office/officeart/2005/8/layout/radial5"/>
    <dgm:cxn modelId="{2D82E748-1FBB-4396-849D-B5F43DFBA013}" type="presOf" srcId="{2809BD03-10EC-4FFE-B44C-AE73E9F5E3A5}" destId="{6FAF9EBE-F033-4E87-8BBF-A38F08D77992}" srcOrd="0" destOrd="0" presId="urn:microsoft.com/office/officeart/2005/8/layout/radial5"/>
    <dgm:cxn modelId="{B5CAA9B0-C72A-435F-AFBC-97A4ACB4AC6F}" type="presOf" srcId="{FBD58A6F-5401-458D-8DFD-1AADA5967B46}" destId="{16C40CBC-C607-405D-AD6E-1373394453EC}" srcOrd="0" destOrd="0" presId="urn:microsoft.com/office/officeart/2005/8/layout/radial5"/>
    <dgm:cxn modelId="{C0E6F64F-90B5-417C-B4A8-F264ACA9D0FD}" type="presOf" srcId="{BEB85806-89B3-4936-AE87-8DDDFD2E8720}" destId="{C991EB13-133D-40D5-8B0F-19B72D196E45}" srcOrd="1" destOrd="0" presId="urn:microsoft.com/office/officeart/2005/8/layout/radial5"/>
    <dgm:cxn modelId="{DD9D5245-DB3E-4FD0-B9CE-AE9AFE375025}" type="presOf" srcId="{BEB85806-89B3-4936-AE87-8DDDFD2E8720}" destId="{C5008CBC-C54F-47C0-8641-5CE74B0EF44C}" srcOrd="0" destOrd="0" presId="urn:microsoft.com/office/officeart/2005/8/layout/radial5"/>
    <dgm:cxn modelId="{D77DF779-3D8C-424F-B0A0-51A4FA95DF57}" type="presOf" srcId="{DA2601E9-7A87-416D-A820-CCFAFE897B4E}" destId="{406D480C-7073-4C6C-87BE-C03B8ABC5434}" srcOrd="1" destOrd="0" presId="urn:microsoft.com/office/officeart/2005/8/layout/radial5"/>
    <dgm:cxn modelId="{A08B51B2-93D0-43E6-AA05-EF8D8A7A49A3}" type="presParOf" srcId="{E9BD740C-C48B-4F3E-A87D-1C9B114EB0B0}" destId="{1FC86D8E-DACA-4544-833F-BEBC1B2F746B}" srcOrd="0" destOrd="0" presId="urn:microsoft.com/office/officeart/2005/8/layout/radial5"/>
    <dgm:cxn modelId="{88E84DEC-2393-44AB-A9A9-2E75311925EB}" type="presParOf" srcId="{E9BD740C-C48B-4F3E-A87D-1C9B114EB0B0}" destId="{C5008CBC-C54F-47C0-8641-5CE74B0EF44C}" srcOrd="1" destOrd="0" presId="urn:microsoft.com/office/officeart/2005/8/layout/radial5"/>
    <dgm:cxn modelId="{B20EC177-AB1E-4291-BCA5-B97DFFB618BA}" type="presParOf" srcId="{C5008CBC-C54F-47C0-8641-5CE74B0EF44C}" destId="{C991EB13-133D-40D5-8B0F-19B72D196E45}" srcOrd="0" destOrd="0" presId="urn:microsoft.com/office/officeart/2005/8/layout/radial5"/>
    <dgm:cxn modelId="{1C554540-FBCE-4457-A608-1EBC1AD498F4}" type="presParOf" srcId="{E9BD740C-C48B-4F3E-A87D-1C9B114EB0B0}" destId="{5B92AA6A-3047-469C-8446-1EE6E8CC1CBC}" srcOrd="2" destOrd="0" presId="urn:microsoft.com/office/officeart/2005/8/layout/radial5"/>
    <dgm:cxn modelId="{F779FB9B-FBC1-48E0-B357-3193D0118BE5}" type="presParOf" srcId="{E9BD740C-C48B-4F3E-A87D-1C9B114EB0B0}" destId="{16C40CBC-C607-405D-AD6E-1373394453EC}" srcOrd="3" destOrd="0" presId="urn:microsoft.com/office/officeart/2005/8/layout/radial5"/>
    <dgm:cxn modelId="{9BB0F84D-FA2D-434F-8D12-4CDD3A71000E}" type="presParOf" srcId="{16C40CBC-C607-405D-AD6E-1373394453EC}" destId="{2A615D7E-7719-48F0-B8BC-4E7F8B3128D2}" srcOrd="0" destOrd="0" presId="urn:microsoft.com/office/officeart/2005/8/layout/radial5"/>
    <dgm:cxn modelId="{9F4F8D48-8658-432E-8ED1-A62C63380221}" type="presParOf" srcId="{E9BD740C-C48B-4F3E-A87D-1C9B114EB0B0}" destId="{3E2CA08D-807A-49D1-A93B-E229D2AE6F51}" srcOrd="4" destOrd="0" presId="urn:microsoft.com/office/officeart/2005/8/layout/radial5"/>
    <dgm:cxn modelId="{6C000A2E-47DC-4C13-BA43-9CE396557D6C}" type="presParOf" srcId="{E9BD740C-C48B-4F3E-A87D-1C9B114EB0B0}" destId="{28494057-5E71-49F7-980A-B99623C179CE}" srcOrd="5" destOrd="0" presId="urn:microsoft.com/office/officeart/2005/8/layout/radial5"/>
    <dgm:cxn modelId="{0AB1832B-2E53-463C-8D4D-7EAA1496D9FF}" type="presParOf" srcId="{28494057-5E71-49F7-980A-B99623C179CE}" destId="{406D480C-7073-4C6C-87BE-C03B8ABC5434}" srcOrd="0" destOrd="0" presId="urn:microsoft.com/office/officeart/2005/8/layout/radial5"/>
    <dgm:cxn modelId="{ADCD2BDD-E914-461F-9237-E1933F1D5478}" type="presParOf" srcId="{E9BD740C-C48B-4F3E-A87D-1C9B114EB0B0}" destId="{6FA664B9-9FE6-413C-9B5A-1AB86690FE34}" srcOrd="6" destOrd="0" presId="urn:microsoft.com/office/officeart/2005/8/layout/radial5"/>
    <dgm:cxn modelId="{973E1926-D75D-47FE-80EA-60E60DB127FE}" type="presParOf" srcId="{E9BD740C-C48B-4F3E-A87D-1C9B114EB0B0}" destId="{6FAF9EBE-F033-4E87-8BBF-A38F08D77992}" srcOrd="7" destOrd="0" presId="urn:microsoft.com/office/officeart/2005/8/layout/radial5"/>
    <dgm:cxn modelId="{5E454C20-A1FE-4FBC-9403-EA3683185F06}" type="presParOf" srcId="{6FAF9EBE-F033-4E87-8BBF-A38F08D77992}" destId="{3ECFAF15-6BF4-4B94-908A-5DBF69A40406}" srcOrd="0" destOrd="0" presId="urn:microsoft.com/office/officeart/2005/8/layout/radial5"/>
    <dgm:cxn modelId="{16577657-1458-4096-AAA2-07992171C7B3}" type="presParOf" srcId="{E9BD740C-C48B-4F3E-A87D-1C9B114EB0B0}" destId="{D63E6CB6-042C-4053-A6AF-A89C374D7D9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6C5A0D-1271-451C-A4A8-419F672F7A37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B69F3C-342E-40E6-8E98-80D5964D19C2}">
      <dgm:prSet phldrT="[Text]"/>
      <dgm:spPr/>
      <dgm:t>
        <a:bodyPr/>
        <a:lstStyle/>
        <a:p>
          <a:r>
            <a:rPr lang="en-US" dirty="0" smtClean="0"/>
            <a:t>Database</a:t>
          </a:r>
          <a:endParaRPr lang="en-US" dirty="0"/>
        </a:p>
      </dgm:t>
    </dgm:pt>
    <dgm:pt modelId="{7693339F-6E89-4501-BFE3-CDDAD21E9B61}" type="parTrans" cxnId="{BD8F9D3A-C30C-4BB4-9B58-37575CB8A33C}">
      <dgm:prSet/>
      <dgm:spPr/>
      <dgm:t>
        <a:bodyPr/>
        <a:lstStyle/>
        <a:p>
          <a:endParaRPr lang="en-US"/>
        </a:p>
      </dgm:t>
    </dgm:pt>
    <dgm:pt modelId="{7441A86A-E1E4-4E34-94EA-2C022CCCDAE3}" type="sibTrans" cxnId="{BD8F9D3A-C30C-4BB4-9B58-37575CB8A33C}">
      <dgm:prSet/>
      <dgm:spPr/>
      <dgm:t>
        <a:bodyPr/>
        <a:lstStyle/>
        <a:p>
          <a:endParaRPr lang="en-US"/>
        </a:p>
      </dgm:t>
    </dgm:pt>
    <dgm:pt modelId="{0EEBC9CD-5A79-4260-99F4-486DFA6E5525}">
      <dgm:prSet phldrT="[Text]"/>
      <dgm:spPr/>
      <dgm:t>
        <a:bodyPr/>
        <a:lstStyle/>
        <a:p>
          <a:r>
            <a:rPr lang="en-US" dirty="0" smtClean="0"/>
            <a:t>Coaches</a:t>
          </a:r>
          <a:endParaRPr lang="en-US" dirty="0"/>
        </a:p>
      </dgm:t>
    </dgm:pt>
    <dgm:pt modelId="{BEB85806-89B3-4936-AE87-8DDDFD2E8720}" type="parTrans" cxnId="{85D5F631-FAA3-4ED5-9473-5615D493BFA1}">
      <dgm:prSet/>
      <dgm:spPr/>
      <dgm:t>
        <a:bodyPr/>
        <a:lstStyle/>
        <a:p>
          <a:endParaRPr lang="en-US"/>
        </a:p>
      </dgm:t>
    </dgm:pt>
    <dgm:pt modelId="{05221D00-3AC2-41D3-8D4B-166B13F1C5DE}" type="sibTrans" cxnId="{85D5F631-FAA3-4ED5-9473-5615D493BFA1}">
      <dgm:prSet/>
      <dgm:spPr/>
      <dgm:t>
        <a:bodyPr/>
        <a:lstStyle/>
        <a:p>
          <a:endParaRPr lang="en-US"/>
        </a:p>
      </dgm:t>
    </dgm:pt>
    <dgm:pt modelId="{63B97939-AFD4-46A2-815F-6D37299133BF}">
      <dgm:prSet phldrT="[Text]"/>
      <dgm:spPr/>
      <dgm:t>
        <a:bodyPr/>
        <a:lstStyle/>
        <a:p>
          <a:r>
            <a:rPr lang="en-US" dirty="0" smtClean="0"/>
            <a:t>Parents</a:t>
          </a:r>
          <a:endParaRPr lang="en-US" dirty="0"/>
        </a:p>
      </dgm:t>
    </dgm:pt>
    <dgm:pt modelId="{FBD58A6F-5401-458D-8DFD-1AADA5967B46}" type="parTrans" cxnId="{184200C1-6CC9-4531-92DB-263A0A2A22E9}">
      <dgm:prSet/>
      <dgm:spPr/>
      <dgm:t>
        <a:bodyPr/>
        <a:lstStyle/>
        <a:p>
          <a:endParaRPr lang="en-US"/>
        </a:p>
      </dgm:t>
    </dgm:pt>
    <dgm:pt modelId="{C7B58D09-8A53-4F98-B5C9-711F78D60537}" type="sibTrans" cxnId="{184200C1-6CC9-4531-92DB-263A0A2A22E9}">
      <dgm:prSet/>
      <dgm:spPr/>
      <dgm:t>
        <a:bodyPr/>
        <a:lstStyle/>
        <a:p>
          <a:endParaRPr lang="en-US"/>
        </a:p>
      </dgm:t>
    </dgm:pt>
    <dgm:pt modelId="{F0DF69BE-850A-4FDB-8A1D-C203E9FC2083}">
      <dgm:prSet phldrT="[Text]"/>
      <dgm:spPr/>
      <dgm:t>
        <a:bodyPr/>
        <a:lstStyle/>
        <a:p>
          <a:r>
            <a:rPr lang="en-US" dirty="0" smtClean="0"/>
            <a:t>Trainers</a:t>
          </a:r>
          <a:endParaRPr lang="en-US" dirty="0"/>
        </a:p>
      </dgm:t>
    </dgm:pt>
    <dgm:pt modelId="{DA2601E9-7A87-416D-A820-CCFAFE897B4E}" type="parTrans" cxnId="{A0B00108-4B03-422E-812A-85271FDE2E54}">
      <dgm:prSet/>
      <dgm:spPr/>
      <dgm:t>
        <a:bodyPr/>
        <a:lstStyle/>
        <a:p>
          <a:endParaRPr lang="en-US"/>
        </a:p>
      </dgm:t>
    </dgm:pt>
    <dgm:pt modelId="{9B8B0742-7F93-46C8-A4BB-F3D7F7A62DE0}" type="sibTrans" cxnId="{A0B00108-4B03-422E-812A-85271FDE2E54}">
      <dgm:prSet/>
      <dgm:spPr/>
      <dgm:t>
        <a:bodyPr/>
        <a:lstStyle/>
        <a:p>
          <a:endParaRPr lang="en-US"/>
        </a:p>
      </dgm:t>
    </dgm:pt>
    <dgm:pt modelId="{CAEE792C-2EEF-4622-B958-3193C13728F2}">
      <dgm:prSet phldrT="[Text]"/>
      <dgm:spPr/>
      <dgm:t>
        <a:bodyPr/>
        <a:lstStyle/>
        <a:p>
          <a:r>
            <a:rPr lang="en-US" dirty="0" smtClean="0"/>
            <a:t>Physicians</a:t>
          </a:r>
          <a:endParaRPr lang="en-US" dirty="0"/>
        </a:p>
      </dgm:t>
    </dgm:pt>
    <dgm:pt modelId="{2809BD03-10EC-4FFE-B44C-AE73E9F5E3A5}" type="parTrans" cxnId="{93D0FECC-6D69-41FC-8D04-18B7421BD106}">
      <dgm:prSet/>
      <dgm:spPr/>
      <dgm:t>
        <a:bodyPr/>
        <a:lstStyle/>
        <a:p>
          <a:endParaRPr lang="en-US"/>
        </a:p>
      </dgm:t>
    </dgm:pt>
    <dgm:pt modelId="{A8DCFDC4-5270-4281-8146-DEC8ABA16BC1}" type="sibTrans" cxnId="{93D0FECC-6D69-41FC-8D04-18B7421BD106}">
      <dgm:prSet/>
      <dgm:spPr/>
      <dgm:t>
        <a:bodyPr/>
        <a:lstStyle/>
        <a:p>
          <a:endParaRPr lang="en-US"/>
        </a:p>
      </dgm:t>
    </dgm:pt>
    <dgm:pt modelId="{E9BD740C-C48B-4F3E-A87D-1C9B114EB0B0}" type="pres">
      <dgm:prSet presAssocID="{C96C5A0D-1271-451C-A4A8-419F672F7A3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C86D8E-DACA-4544-833F-BEBC1B2F746B}" type="pres">
      <dgm:prSet presAssocID="{E8B69F3C-342E-40E6-8E98-80D5964D19C2}" presName="centerShape" presStyleLbl="node0" presStyleIdx="0" presStyleCnt="1" custScaleX="185531" custScaleY="157107" custLinFactNeighborX="-16566" custLinFactNeighborY="22084"/>
      <dgm:spPr>
        <a:prstGeom prst="star7">
          <a:avLst/>
        </a:prstGeom>
      </dgm:spPr>
      <dgm:t>
        <a:bodyPr/>
        <a:lstStyle/>
        <a:p>
          <a:endParaRPr lang="en-US"/>
        </a:p>
      </dgm:t>
    </dgm:pt>
    <dgm:pt modelId="{C5008CBC-C54F-47C0-8641-5CE74B0EF44C}" type="pres">
      <dgm:prSet presAssocID="{BEB85806-89B3-4936-AE87-8DDDFD2E8720}" presName="parTrans" presStyleLbl="sibTrans2D1" presStyleIdx="0" presStyleCnt="4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C991EB13-133D-40D5-8B0F-19B72D196E45}" type="pres">
      <dgm:prSet presAssocID="{BEB85806-89B3-4936-AE87-8DDDFD2E8720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5B92AA6A-3047-469C-8446-1EE6E8CC1CBC}" type="pres">
      <dgm:prSet presAssocID="{0EEBC9CD-5A79-4260-99F4-486DFA6E5525}" presName="node" presStyleLbl="node1" presStyleIdx="0" presStyleCnt="4" custRadScaleRad="263015" custRadScaleInc="-2090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C40CBC-C607-405D-AD6E-1373394453EC}" type="pres">
      <dgm:prSet presAssocID="{FBD58A6F-5401-458D-8DFD-1AADA5967B46}" presName="parTrans" presStyleLbl="sibTrans2D1" presStyleIdx="1" presStyleCnt="4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2A615D7E-7719-48F0-B8BC-4E7F8B3128D2}" type="pres">
      <dgm:prSet presAssocID="{FBD58A6F-5401-458D-8DFD-1AADA5967B46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3E2CA08D-807A-49D1-A93B-E229D2AE6F51}" type="pres">
      <dgm:prSet presAssocID="{63B97939-AFD4-46A2-815F-6D37299133BF}" presName="node" presStyleLbl="node1" presStyleIdx="1" presStyleCnt="4" custRadScaleRad="227146" custRadScaleInc="7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94057-5E71-49F7-980A-B99623C179CE}" type="pres">
      <dgm:prSet presAssocID="{DA2601E9-7A87-416D-A820-CCFAFE897B4E}" presName="parTrans" presStyleLbl="sibTrans2D1" presStyleIdx="2" presStyleCnt="4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406D480C-7073-4C6C-87BE-C03B8ABC5434}" type="pres">
      <dgm:prSet presAssocID="{DA2601E9-7A87-416D-A820-CCFAFE897B4E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6FA664B9-9FE6-413C-9B5A-1AB86690FE34}" type="pres">
      <dgm:prSet presAssocID="{F0DF69BE-850A-4FDB-8A1D-C203E9FC2083}" presName="node" presStyleLbl="node1" presStyleIdx="2" presStyleCnt="4" custRadScaleRad="197876" custRadScaleInc="-1324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AF9EBE-F033-4E87-8BBF-A38F08D77992}" type="pres">
      <dgm:prSet presAssocID="{2809BD03-10EC-4FFE-B44C-AE73E9F5E3A5}" presName="parTrans" presStyleLbl="sibTrans2D1" presStyleIdx="3" presStyleCnt="4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3ECFAF15-6BF4-4B94-908A-5DBF69A40406}" type="pres">
      <dgm:prSet presAssocID="{2809BD03-10EC-4FFE-B44C-AE73E9F5E3A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D63E6CB6-042C-4053-A6AF-A89C374D7D9F}" type="pres">
      <dgm:prSet presAssocID="{CAEE792C-2EEF-4622-B958-3193C13728F2}" presName="node" presStyleLbl="node1" presStyleIdx="3" presStyleCnt="4" custRadScaleRad="245495" custRadScaleInc="-53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61F345-FF5B-4521-9E31-38EFB3D5F605}" type="presOf" srcId="{DA2601E9-7A87-416D-A820-CCFAFE897B4E}" destId="{406D480C-7073-4C6C-87BE-C03B8ABC5434}" srcOrd="1" destOrd="0" presId="urn:microsoft.com/office/officeart/2005/8/layout/radial5"/>
    <dgm:cxn modelId="{7DA3CA64-FB75-4D3F-8045-0E69C271337D}" type="presOf" srcId="{F0DF69BE-850A-4FDB-8A1D-C203E9FC2083}" destId="{6FA664B9-9FE6-413C-9B5A-1AB86690FE34}" srcOrd="0" destOrd="0" presId="urn:microsoft.com/office/officeart/2005/8/layout/radial5"/>
    <dgm:cxn modelId="{184200C1-6CC9-4531-92DB-263A0A2A22E9}" srcId="{E8B69F3C-342E-40E6-8E98-80D5964D19C2}" destId="{63B97939-AFD4-46A2-815F-6D37299133BF}" srcOrd="1" destOrd="0" parTransId="{FBD58A6F-5401-458D-8DFD-1AADA5967B46}" sibTransId="{C7B58D09-8A53-4F98-B5C9-711F78D60537}"/>
    <dgm:cxn modelId="{0830B9C5-0D68-4D77-9387-D5A0C601492A}" type="presOf" srcId="{0EEBC9CD-5A79-4260-99F4-486DFA6E5525}" destId="{5B92AA6A-3047-469C-8446-1EE6E8CC1CBC}" srcOrd="0" destOrd="0" presId="urn:microsoft.com/office/officeart/2005/8/layout/radial5"/>
    <dgm:cxn modelId="{A0B00108-4B03-422E-812A-85271FDE2E54}" srcId="{E8B69F3C-342E-40E6-8E98-80D5964D19C2}" destId="{F0DF69BE-850A-4FDB-8A1D-C203E9FC2083}" srcOrd="2" destOrd="0" parTransId="{DA2601E9-7A87-416D-A820-CCFAFE897B4E}" sibTransId="{9B8B0742-7F93-46C8-A4BB-F3D7F7A62DE0}"/>
    <dgm:cxn modelId="{065B1802-4F30-4BF1-B6A9-CBBD3B9C850E}" type="presOf" srcId="{DA2601E9-7A87-416D-A820-CCFAFE897B4E}" destId="{28494057-5E71-49F7-980A-B99623C179CE}" srcOrd="0" destOrd="0" presId="urn:microsoft.com/office/officeart/2005/8/layout/radial5"/>
    <dgm:cxn modelId="{BD8F9D3A-C30C-4BB4-9B58-37575CB8A33C}" srcId="{C96C5A0D-1271-451C-A4A8-419F672F7A37}" destId="{E8B69F3C-342E-40E6-8E98-80D5964D19C2}" srcOrd="0" destOrd="0" parTransId="{7693339F-6E89-4501-BFE3-CDDAD21E9B61}" sibTransId="{7441A86A-E1E4-4E34-94EA-2C022CCCDAE3}"/>
    <dgm:cxn modelId="{35EC68C0-84B3-4D64-A6EF-9F0F872783B8}" type="presOf" srcId="{2809BD03-10EC-4FFE-B44C-AE73E9F5E3A5}" destId="{3ECFAF15-6BF4-4B94-908A-5DBF69A40406}" srcOrd="1" destOrd="0" presId="urn:microsoft.com/office/officeart/2005/8/layout/radial5"/>
    <dgm:cxn modelId="{3D69C847-DB0C-4121-807D-6918DBF50B51}" type="presOf" srcId="{BEB85806-89B3-4936-AE87-8DDDFD2E8720}" destId="{C5008CBC-C54F-47C0-8641-5CE74B0EF44C}" srcOrd="0" destOrd="0" presId="urn:microsoft.com/office/officeart/2005/8/layout/radial5"/>
    <dgm:cxn modelId="{8C0C1F7A-A5E6-4848-AF6A-2DA63317E7FD}" type="presOf" srcId="{CAEE792C-2EEF-4622-B958-3193C13728F2}" destId="{D63E6CB6-042C-4053-A6AF-A89C374D7D9F}" srcOrd="0" destOrd="0" presId="urn:microsoft.com/office/officeart/2005/8/layout/radial5"/>
    <dgm:cxn modelId="{1CDA0F59-9D57-4F7E-A18A-06B9C4D3D405}" type="presOf" srcId="{FBD58A6F-5401-458D-8DFD-1AADA5967B46}" destId="{2A615D7E-7719-48F0-B8BC-4E7F8B3128D2}" srcOrd="1" destOrd="0" presId="urn:microsoft.com/office/officeart/2005/8/layout/radial5"/>
    <dgm:cxn modelId="{7898CA9A-C936-4AFE-A6BB-AF2C6457E6EC}" type="presOf" srcId="{BEB85806-89B3-4936-AE87-8DDDFD2E8720}" destId="{C991EB13-133D-40D5-8B0F-19B72D196E45}" srcOrd="1" destOrd="0" presId="urn:microsoft.com/office/officeart/2005/8/layout/radial5"/>
    <dgm:cxn modelId="{5FCD95FE-2789-47B7-9ACA-40865302E169}" type="presOf" srcId="{C96C5A0D-1271-451C-A4A8-419F672F7A37}" destId="{E9BD740C-C48B-4F3E-A87D-1C9B114EB0B0}" srcOrd="0" destOrd="0" presId="urn:microsoft.com/office/officeart/2005/8/layout/radial5"/>
    <dgm:cxn modelId="{93D0FECC-6D69-41FC-8D04-18B7421BD106}" srcId="{E8B69F3C-342E-40E6-8E98-80D5964D19C2}" destId="{CAEE792C-2EEF-4622-B958-3193C13728F2}" srcOrd="3" destOrd="0" parTransId="{2809BD03-10EC-4FFE-B44C-AE73E9F5E3A5}" sibTransId="{A8DCFDC4-5270-4281-8146-DEC8ABA16BC1}"/>
    <dgm:cxn modelId="{85D5F631-FAA3-4ED5-9473-5615D493BFA1}" srcId="{E8B69F3C-342E-40E6-8E98-80D5964D19C2}" destId="{0EEBC9CD-5A79-4260-99F4-486DFA6E5525}" srcOrd="0" destOrd="0" parTransId="{BEB85806-89B3-4936-AE87-8DDDFD2E8720}" sibTransId="{05221D00-3AC2-41D3-8D4B-166B13F1C5DE}"/>
    <dgm:cxn modelId="{DE89C172-868E-4E6E-8C38-868D0848BE83}" type="presOf" srcId="{E8B69F3C-342E-40E6-8E98-80D5964D19C2}" destId="{1FC86D8E-DACA-4544-833F-BEBC1B2F746B}" srcOrd="0" destOrd="0" presId="urn:microsoft.com/office/officeart/2005/8/layout/radial5"/>
    <dgm:cxn modelId="{F66AB71A-EBDC-4E83-A7F4-6D1D66D00094}" type="presOf" srcId="{FBD58A6F-5401-458D-8DFD-1AADA5967B46}" destId="{16C40CBC-C607-405D-AD6E-1373394453EC}" srcOrd="0" destOrd="0" presId="urn:microsoft.com/office/officeart/2005/8/layout/radial5"/>
    <dgm:cxn modelId="{E0784E6F-3B82-488C-8C4C-597AFED00DA3}" type="presOf" srcId="{63B97939-AFD4-46A2-815F-6D37299133BF}" destId="{3E2CA08D-807A-49D1-A93B-E229D2AE6F51}" srcOrd="0" destOrd="0" presId="urn:microsoft.com/office/officeart/2005/8/layout/radial5"/>
    <dgm:cxn modelId="{A5B9B507-A24F-4AD6-9384-F3228BDCC7B0}" type="presOf" srcId="{2809BD03-10EC-4FFE-B44C-AE73E9F5E3A5}" destId="{6FAF9EBE-F033-4E87-8BBF-A38F08D77992}" srcOrd="0" destOrd="0" presId="urn:microsoft.com/office/officeart/2005/8/layout/radial5"/>
    <dgm:cxn modelId="{D7DB8DC7-8B30-45BA-9C3A-0DED69E98CB7}" type="presParOf" srcId="{E9BD740C-C48B-4F3E-A87D-1C9B114EB0B0}" destId="{1FC86D8E-DACA-4544-833F-BEBC1B2F746B}" srcOrd="0" destOrd="0" presId="urn:microsoft.com/office/officeart/2005/8/layout/radial5"/>
    <dgm:cxn modelId="{F33C30A3-B469-4915-87D1-9262422B77F4}" type="presParOf" srcId="{E9BD740C-C48B-4F3E-A87D-1C9B114EB0B0}" destId="{C5008CBC-C54F-47C0-8641-5CE74B0EF44C}" srcOrd="1" destOrd="0" presId="urn:microsoft.com/office/officeart/2005/8/layout/radial5"/>
    <dgm:cxn modelId="{CE4386EF-0350-4095-928A-FF7436348E36}" type="presParOf" srcId="{C5008CBC-C54F-47C0-8641-5CE74B0EF44C}" destId="{C991EB13-133D-40D5-8B0F-19B72D196E45}" srcOrd="0" destOrd="0" presId="urn:microsoft.com/office/officeart/2005/8/layout/radial5"/>
    <dgm:cxn modelId="{DD7E30D5-6E06-43D8-BF6E-FC7DB7B76CEA}" type="presParOf" srcId="{E9BD740C-C48B-4F3E-A87D-1C9B114EB0B0}" destId="{5B92AA6A-3047-469C-8446-1EE6E8CC1CBC}" srcOrd="2" destOrd="0" presId="urn:microsoft.com/office/officeart/2005/8/layout/radial5"/>
    <dgm:cxn modelId="{70C17E03-137C-4B97-BC85-146EB7478E5C}" type="presParOf" srcId="{E9BD740C-C48B-4F3E-A87D-1C9B114EB0B0}" destId="{16C40CBC-C607-405D-AD6E-1373394453EC}" srcOrd="3" destOrd="0" presId="urn:microsoft.com/office/officeart/2005/8/layout/radial5"/>
    <dgm:cxn modelId="{8E778FFB-98DA-4D9B-A6CC-87B235A2DF42}" type="presParOf" srcId="{16C40CBC-C607-405D-AD6E-1373394453EC}" destId="{2A615D7E-7719-48F0-B8BC-4E7F8B3128D2}" srcOrd="0" destOrd="0" presId="urn:microsoft.com/office/officeart/2005/8/layout/radial5"/>
    <dgm:cxn modelId="{669DCECF-B925-4DC3-91A3-6E2E8948E116}" type="presParOf" srcId="{E9BD740C-C48B-4F3E-A87D-1C9B114EB0B0}" destId="{3E2CA08D-807A-49D1-A93B-E229D2AE6F51}" srcOrd="4" destOrd="0" presId="urn:microsoft.com/office/officeart/2005/8/layout/radial5"/>
    <dgm:cxn modelId="{71E96992-B29D-4E18-8489-DC89DB82BFA4}" type="presParOf" srcId="{E9BD740C-C48B-4F3E-A87D-1C9B114EB0B0}" destId="{28494057-5E71-49F7-980A-B99623C179CE}" srcOrd="5" destOrd="0" presId="urn:microsoft.com/office/officeart/2005/8/layout/radial5"/>
    <dgm:cxn modelId="{575AE67B-BDA8-479E-9EB2-DDC21E27E70A}" type="presParOf" srcId="{28494057-5E71-49F7-980A-B99623C179CE}" destId="{406D480C-7073-4C6C-87BE-C03B8ABC5434}" srcOrd="0" destOrd="0" presId="urn:microsoft.com/office/officeart/2005/8/layout/radial5"/>
    <dgm:cxn modelId="{84EB63B7-59F4-4F7B-92F0-27510E56DB70}" type="presParOf" srcId="{E9BD740C-C48B-4F3E-A87D-1C9B114EB0B0}" destId="{6FA664B9-9FE6-413C-9B5A-1AB86690FE34}" srcOrd="6" destOrd="0" presId="urn:microsoft.com/office/officeart/2005/8/layout/radial5"/>
    <dgm:cxn modelId="{1848A632-893A-4661-B680-FF8A115915E7}" type="presParOf" srcId="{E9BD740C-C48B-4F3E-A87D-1C9B114EB0B0}" destId="{6FAF9EBE-F033-4E87-8BBF-A38F08D77992}" srcOrd="7" destOrd="0" presId="urn:microsoft.com/office/officeart/2005/8/layout/radial5"/>
    <dgm:cxn modelId="{482148BB-341A-4EA5-8CD8-352BF9C66A77}" type="presParOf" srcId="{6FAF9EBE-F033-4E87-8BBF-A38F08D77992}" destId="{3ECFAF15-6BF4-4B94-908A-5DBF69A40406}" srcOrd="0" destOrd="0" presId="urn:microsoft.com/office/officeart/2005/8/layout/radial5"/>
    <dgm:cxn modelId="{585EAE3A-38AC-42E7-8F1C-F7B386B69B5F}" type="presParOf" srcId="{E9BD740C-C48B-4F3E-A87D-1C9B114EB0B0}" destId="{D63E6CB6-042C-4053-A6AF-A89C374D7D9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C86D8E-DACA-4544-833F-BEBC1B2F746B}">
      <dsp:nvSpPr>
        <dsp:cNvPr id="0" name=""/>
        <dsp:cNvSpPr/>
      </dsp:nvSpPr>
      <dsp:spPr>
        <a:xfrm>
          <a:off x="2133595" y="2159003"/>
          <a:ext cx="1067488" cy="1067488"/>
        </a:xfrm>
        <a:prstGeom prst="star7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Database</a:t>
          </a:r>
          <a:endParaRPr lang="en-US" sz="1100" kern="1200" dirty="0"/>
        </a:p>
      </dsp:txBody>
      <dsp:txXfrm>
        <a:off x="2133595" y="2159003"/>
        <a:ext cx="1067488" cy="1067488"/>
      </dsp:txXfrm>
    </dsp:sp>
    <dsp:sp modelId="{C5008CBC-C54F-47C0-8641-5CE74B0EF44C}">
      <dsp:nvSpPr>
        <dsp:cNvPr id="0" name=""/>
        <dsp:cNvSpPr/>
      </dsp:nvSpPr>
      <dsp:spPr>
        <a:xfrm rot="12086864">
          <a:off x="1293057" y="2098893"/>
          <a:ext cx="649169" cy="362946"/>
        </a:xfrm>
        <a:prstGeom prst="mathNot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2086864">
        <a:off x="1293057" y="2098893"/>
        <a:ext cx="649169" cy="362946"/>
      </dsp:txXfrm>
    </dsp:sp>
    <dsp:sp modelId="{5B92AA6A-3047-469C-8446-1EE6E8CC1CBC}">
      <dsp:nvSpPr>
        <dsp:cNvPr id="0" name=""/>
        <dsp:cNvSpPr/>
      </dsp:nvSpPr>
      <dsp:spPr>
        <a:xfrm>
          <a:off x="0" y="1320805"/>
          <a:ext cx="1067488" cy="10674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Coaches</a:t>
          </a:r>
          <a:endParaRPr lang="en-US" sz="1100" kern="1200" dirty="0"/>
        </a:p>
      </dsp:txBody>
      <dsp:txXfrm>
        <a:off x="0" y="1320805"/>
        <a:ext cx="1067488" cy="1067488"/>
      </dsp:txXfrm>
    </dsp:sp>
    <dsp:sp modelId="{16C40CBC-C607-405D-AD6E-1373394453EC}">
      <dsp:nvSpPr>
        <dsp:cNvPr id="0" name=""/>
        <dsp:cNvSpPr/>
      </dsp:nvSpPr>
      <dsp:spPr>
        <a:xfrm rot="19955548">
          <a:off x="3348134" y="1986503"/>
          <a:ext cx="662529" cy="362946"/>
        </a:xfrm>
        <a:prstGeom prst="mathNot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9955548">
        <a:off x="3348134" y="1986503"/>
        <a:ext cx="662529" cy="362946"/>
      </dsp:txXfrm>
    </dsp:sp>
    <dsp:sp modelId="{3E2CA08D-807A-49D1-A93B-E229D2AE6F51}">
      <dsp:nvSpPr>
        <dsp:cNvPr id="0" name=""/>
        <dsp:cNvSpPr/>
      </dsp:nvSpPr>
      <dsp:spPr>
        <a:xfrm>
          <a:off x="4191007" y="1092198"/>
          <a:ext cx="1067488" cy="10674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Parents</a:t>
          </a:r>
          <a:endParaRPr lang="en-US" sz="1100" kern="1200" dirty="0"/>
        </a:p>
      </dsp:txBody>
      <dsp:txXfrm>
        <a:off x="4191007" y="1092198"/>
        <a:ext cx="1067488" cy="1067488"/>
      </dsp:txXfrm>
    </dsp:sp>
    <dsp:sp modelId="{28494057-5E71-49F7-980A-B99623C179CE}">
      <dsp:nvSpPr>
        <dsp:cNvPr id="0" name=""/>
        <dsp:cNvSpPr/>
      </dsp:nvSpPr>
      <dsp:spPr>
        <a:xfrm rot="1306526">
          <a:off x="3383631" y="2923397"/>
          <a:ext cx="630742" cy="362946"/>
        </a:xfrm>
        <a:prstGeom prst="mathNot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306526">
        <a:off x="3383631" y="2923397"/>
        <a:ext cx="630742" cy="362946"/>
      </dsp:txXfrm>
    </dsp:sp>
    <dsp:sp modelId="{6FA664B9-9FE6-413C-9B5A-1AB86690FE34}">
      <dsp:nvSpPr>
        <dsp:cNvPr id="0" name=""/>
        <dsp:cNvSpPr/>
      </dsp:nvSpPr>
      <dsp:spPr>
        <a:xfrm>
          <a:off x="4230076" y="2996493"/>
          <a:ext cx="1067488" cy="10674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Trainers</a:t>
          </a:r>
          <a:endParaRPr lang="en-US" sz="1100" kern="1200" dirty="0"/>
        </a:p>
      </dsp:txBody>
      <dsp:txXfrm>
        <a:off x="4230076" y="2996493"/>
        <a:ext cx="1067488" cy="1067488"/>
      </dsp:txXfrm>
    </dsp:sp>
    <dsp:sp modelId="{6FAF9EBE-F033-4E87-8BBF-A38F08D77992}">
      <dsp:nvSpPr>
        <dsp:cNvPr id="0" name=""/>
        <dsp:cNvSpPr/>
      </dsp:nvSpPr>
      <dsp:spPr>
        <a:xfrm rot="9514122">
          <a:off x="1293124" y="2923308"/>
          <a:ext cx="649032" cy="362946"/>
        </a:xfrm>
        <a:prstGeom prst="mathNot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9514122">
        <a:off x="1293124" y="2923308"/>
        <a:ext cx="649032" cy="362946"/>
      </dsp:txXfrm>
    </dsp:sp>
    <dsp:sp modelId="{D63E6CB6-042C-4053-A6AF-A89C374D7D9F}">
      <dsp:nvSpPr>
        <dsp:cNvPr id="0" name=""/>
        <dsp:cNvSpPr/>
      </dsp:nvSpPr>
      <dsp:spPr>
        <a:xfrm>
          <a:off x="0" y="2996495"/>
          <a:ext cx="1067488" cy="10674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Physicians</a:t>
          </a:r>
          <a:endParaRPr lang="en-US" sz="1100" kern="1200" dirty="0"/>
        </a:p>
      </dsp:txBody>
      <dsp:txXfrm>
        <a:off x="0" y="2996495"/>
        <a:ext cx="1067488" cy="106748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C86D8E-DACA-4544-833F-BEBC1B2F746B}">
      <dsp:nvSpPr>
        <dsp:cNvPr id="0" name=""/>
        <dsp:cNvSpPr/>
      </dsp:nvSpPr>
      <dsp:spPr>
        <a:xfrm>
          <a:off x="2895619" y="1854006"/>
          <a:ext cx="1980659" cy="1677215"/>
        </a:xfrm>
        <a:prstGeom prst="star7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Database</a:t>
          </a:r>
          <a:endParaRPr lang="en-US" sz="2000" kern="1200" dirty="0"/>
        </a:p>
      </dsp:txBody>
      <dsp:txXfrm>
        <a:off x="2895619" y="1854006"/>
        <a:ext cx="1980659" cy="1677215"/>
      </dsp:txXfrm>
    </dsp:sp>
    <dsp:sp modelId="{C5008CBC-C54F-47C0-8641-5CE74B0EF44C}">
      <dsp:nvSpPr>
        <dsp:cNvPr id="0" name=""/>
        <dsp:cNvSpPr/>
      </dsp:nvSpPr>
      <dsp:spPr>
        <a:xfrm rot="11188890">
          <a:off x="1521079" y="2298219"/>
          <a:ext cx="981613" cy="36297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1188890">
        <a:off x="1521079" y="2298219"/>
        <a:ext cx="981613" cy="362971"/>
      </dsp:txXfrm>
    </dsp:sp>
    <dsp:sp modelId="{5B92AA6A-3047-469C-8446-1EE6E8CC1CBC}">
      <dsp:nvSpPr>
        <dsp:cNvPr id="0" name=""/>
        <dsp:cNvSpPr/>
      </dsp:nvSpPr>
      <dsp:spPr>
        <a:xfrm>
          <a:off x="0" y="1777998"/>
          <a:ext cx="1067562" cy="10675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Coaches</a:t>
          </a:r>
          <a:endParaRPr lang="en-US" sz="1300" kern="1200" dirty="0"/>
        </a:p>
      </dsp:txBody>
      <dsp:txXfrm>
        <a:off x="0" y="1777998"/>
        <a:ext cx="1067562" cy="1067562"/>
      </dsp:txXfrm>
    </dsp:sp>
    <dsp:sp modelId="{16C40CBC-C607-405D-AD6E-1373394453EC}">
      <dsp:nvSpPr>
        <dsp:cNvPr id="0" name=""/>
        <dsp:cNvSpPr/>
      </dsp:nvSpPr>
      <dsp:spPr>
        <a:xfrm rot="21197616">
          <a:off x="5385203" y="2260296"/>
          <a:ext cx="1267842" cy="36297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21197616">
        <a:off x="5385203" y="2260296"/>
        <a:ext cx="1267842" cy="362971"/>
      </dsp:txXfrm>
    </dsp:sp>
    <dsp:sp modelId="{3E2CA08D-807A-49D1-A93B-E229D2AE6F51}">
      <dsp:nvSpPr>
        <dsp:cNvPr id="0" name=""/>
        <dsp:cNvSpPr/>
      </dsp:nvSpPr>
      <dsp:spPr>
        <a:xfrm>
          <a:off x="7239003" y="1701794"/>
          <a:ext cx="1067562" cy="10675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Parents</a:t>
          </a:r>
          <a:endParaRPr lang="en-US" sz="1300" kern="1200" dirty="0"/>
        </a:p>
      </dsp:txBody>
      <dsp:txXfrm>
        <a:off x="7239003" y="1701794"/>
        <a:ext cx="1067562" cy="1067562"/>
      </dsp:txXfrm>
    </dsp:sp>
    <dsp:sp modelId="{28494057-5E71-49F7-980A-B99623C179CE}">
      <dsp:nvSpPr>
        <dsp:cNvPr id="0" name=""/>
        <dsp:cNvSpPr/>
      </dsp:nvSpPr>
      <dsp:spPr>
        <a:xfrm rot="921644">
          <a:off x="5162427" y="2981928"/>
          <a:ext cx="874668" cy="36297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921644">
        <a:off x="5162427" y="2981928"/>
        <a:ext cx="874668" cy="362971"/>
      </dsp:txXfrm>
    </dsp:sp>
    <dsp:sp modelId="{6FA664B9-9FE6-413C-9B5A-1AB86690FE34}">
      <dsp:nvSpPr>
        <dsp:cNvPr id="0" name=""/>
        <dsp:cNvSpPr/>
      </dsp:nvSpPr>
      <dsp:spPr>
        <a:xfrm>
          <a:off x="6400246" y="2996167"/>
          <a:ext cx="1067562" cy="10675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Trainers</a:t>
          </a:r>
          <a:endParaRPr lang="en-US" sz="1300" kern="1200" dirty="0"/>
        </a:p>
      </dsp:txBody>
      <dsp:txXfrm>
        <a:off x="6400246" y="2996167"/>
        <a:ext cx="1067562" cy="1067562"/>
      </dsp:txXfrm>
    </dsp:sp>
    <dsp:sp modelId="{6FAF9EBE-F033-4E87-8BBF-A38F08D77992}">
      <dsp:nvSpPr>
        <dsp:cNvPr id="0" name=""/>
        <dsp:cNvSpPr/>
      </dsp:nvSpPr>
      <dsp:spPr>
        <a:xfrm rot="9819868">
          <a:off x="1877823" y="2985677"/>
          <a:ext cx="778047" cy="36297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9819868">
        <a:off x="1877823" y="2985677"/>
        <a:ext cx="778047" cy="362971"/>
      </dsp:txXfrm>
    </dsp:sp>
    <dsp:sp modelId="{D63E6CB6-042C-4053-A6AF-A89C374D7D9F}">
      <dsp:nvSpPr>
        <dsp:cNvPr id="0" name=""/>
        <dsp:cNvSpPr/>
      </dsp:nvSpPr>
      <dsp:spPr>
        <a:xfrm>
          <a:off x="495325" y="2996156"/>
          <a:ext cx="1067562" cy="10675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Physicians</a:t>
          </a:r>
          <a:endParaRPr lang="en-US" sz="1300" kern="1200" dirty="0"/>
        </a:p>
      </dsp:txBody>
      <dsp:txXfrm>
        <a:off x="495325" y="2996156"/>
        <a:ext cx="1067562" cy="1067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06647-39B0-4D24-9771-6F3F9D9C46AA}" type="datetimeFigureOut">
              <a:rPr lang="en-US" smtClean="0"/>
              <a:t>7/28/2011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16D9E-EE0B-4568-A4F6-A0E49961673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F0886-086B-4109-8A58-076033642EC5}" type="datetimeFigureOut">
              <a:rPr lang="en-US" smtClean="0"/>
              <a:t>7/28/2011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F5274-F48F-4037-80CC-4349ADE811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F5274-F48F-4037-80CC-4349ADE8115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F5274-F48F-4037-80CC-4349ADE81150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F5274-F48F-4037-80CC-4349ADE81150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Kurt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F5274-F48F-4037-80CC-4349ADE81150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Kurt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F5274-F48F-4037-80CC-4349ADE81150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David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F5274-F48F-4037-80CC-4349ADE81150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4F0C-AC82-412B-B982-0D0ACA4FD0D3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5B46-EA9B-4AA2-94F6-680A2D58EB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4F0C-AC82-412B-B982-0D0ACA4FD0D3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5B46-EA9B-4AA2-94F6-680A2D58EB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4F0C-AC82-412B-B982-0D0ACA4FD0D3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5B46-EA9B-4AA2-94F6-680A2D58EB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4F0C-AC82-412B-B982-0D0ACA4FD0D3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5B46-EA9B-4AA2-94F6-680A2D58EB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4F0C-AC82-412B-B982-0D0ACA4FD0D3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5B46-EA9B-4AA2-94F6-680A2D58EB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4F0C-AC82-412B-B982-0D0ACA4FD0D3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5B46-EA9B-4AA2-94F6-680A2D58EB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4F0C-AC82-412B-B982-0D0ACA4FD0D3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5B46-EA9B-4AA2-94F6-680A2D58EB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4F0C-AC82-412B-B982-0D0ACA4FD0D3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5B46-EA9B-4AA2-94F6-680A2D58EB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4F0C-AC82-412B-B982-0D0ACA4FD0D3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5B46-EA9B-4AA2-94F6-680A2D58EB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4F0C-AC82-412B-B982-0D0ACA4FD0D3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5B46-EA9B-4AA2-94F6-680A2D58EB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4F0C-AC82-412B-B982-0D0ACA4FD0D3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5B46-EA9B-4AA2-94F6-680A2D58EB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B4F0C-AC82-412B-B982-0D0ACA4FD0D3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45B46-EA9B-4AA2-94F6-680A2D58EBD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404040"/>
              </a:clrFrom>
              <a:clrTo>
                <a:srgbClr val="40404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2399" y="5064530"/>
            <a:ext cx="1524000" cy="179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acn.oxfordjournals.org/content/25/5/442/F1.larg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oer09_vid_braintrauma_350.mov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752599"/>
          </a:xfrm>
        </p:spPr>
        <p:txBody>
          <a:bodyPr/>
          <a:lstStyle/>
          <a:p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 Mobile </a:t>
            </a:r>
            <a:r>
              <a:rPr lang="en-US" dirty="0" err="1" smtClean="0"/>
              <a:t>SmartPhone</a:t>
            </a:r>
            <a:r>
              <a:rPr lang="en-US" dirty="0" smtClean="0"/>
              <a:t> Concussion App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http://farm2.static.flickr.com/1336/5137039729_8a562536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095500"/>
            <a:ext cx="360997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Partnering up with a well established testing company with a proven track record, will allow our product to be in the consumers hand quicker </a:t>
            </a:r>
            <a:endParaRPr lang="en-US" dirty="0"/>
          </a:p>
        </p:txBody>
      </p:sp>
      <p:pic>
        <p:nvPicPr>
          <p:cNvPr id="24580" name="Picture 4" descr="http://www.premierortho.com/easySlider/images/box0im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200400"/>
            <a:ext cx="3603257" cy="2876551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63000" y="6324600"/>
            <a:ext cx="381000" cy="38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/>
              <a:t>Integrating a database of test results will enable our application to connect all testing sources with anyone who need to read the tests</a:t>
            </a:r>
          </a:p>
          <a:p>
            <a:r>
              <a:rPr lang="en-US" dirty="0" smtClean="0"/>
              <a:t>By taking all available technologies and improving them, this application will give worried coaches and guardians the reliable results they deserve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2794000"/>
          <a:ext cx="8763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63000" y="6324600"/>
            <a:ext cx="381000" cy="38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9079" y="0"/>
            <a:ext cx="3929123" cy="679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3881658" y="4020860"/>
            <a:ext cx="581341" cy="54508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Concussion App</a:t>
            </a:r>
            <a:endParaRPr lang="en-US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9079" y="0"/>
            <a:ext cx="3929123" cy="679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3881658" y="4020860"/>
            <a:ext cx="581341" cy="54508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Concussion App</a:t>
            </a:r>
            <a:endParaRPr lang="en-US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9079" y="0"/>
            <a:ext cx="3929123" cy="679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939969" y="1469984"/>
            <a:ext cx="3136740" cy="4271059"/>
          </a:xfrm>
          <a:prstGeom prst="roundRect">
            <a:avLst>
              <a:gd name="adj" fmla="val 596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 here to begin</a:t>
            </a:r>
            <a:endParaRPr lang="en-US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9079" y="0"/>
            <a:ext cx="3929123" cy="679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939969" y="1469984"/>
            <a:ext cx="3136740" cy="4271059"/>
          </a:xfrm>
          <a:prstGeom prst="roundRect">
            <a:avLst>
              <a:gd name="adj" fmla="val 596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 the circle as accurately as you can.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9079" y="0"/>
            <a:ext cx="3929123" cy="679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939969" y="1469984"/>
            <a:ext cx="3136740" cy="4271059"/>
          </a:xfrm>
          <a:prstGeom prst="roundRect">
            <a:avLst>
              <a:gd name="adj" fmla="val 596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4462040" y="2187614"/>
            <a:ext cx="219919" cy="21991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5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97687E-6 C 0.06892 -4.97687E-6 0.125 0.0747 0.125 0.16652 C 0.125 0.25833 0.06892 0.33303 0 0.33303 C -0.06892 0.33303 -0.125 0.25833 -0.125 0.16652 C -0.125 0.0747 -0.06892 -4.97687E-6 0 -4.97687E-6 Z " pathEditMode="fixed" rAng="0" ptsTypes="fffff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9079" y="0"/>
            <a:ext cx="3929123" cy="679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939969" y="1469984"/>
            <a:ext cx="3136740" cy="4271059"/>
          </a:xfrm>
          <a:prstGeom prst="roundRect">
            <a:avLst>
              <a:gd name="adj" fmla="val 596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on the </a:t>
            </a:r>
          </a:p>
          <a:p>
            <a:pPr algn="ctr"/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Orange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Square</a:t>
            </a: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9079" y="0"/>
            <a:ext cx="3929123" cy="679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939969" y="1469984"/>
            <a:ext cx="3136740" cy="4271059"/>
          </a:xfrm>
          <a:prstGeom prst="roundRect">
            <a:avLst>
              <a:gd name="adj" fmla="val 596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on the </a:t>
            </a:r>
          </a:p>
          <a:p>
            <a:pPr algn="ctr"/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Orange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Square</a:t>
            </a: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6107" y="2662178"/>
            <a:ext cx="335665" cy="335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02957" y="4271058"/>
            <a:ext cx="335665" cy="335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40510" y="3429000"/>
            <a:ext cx="335665" cy="335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334717" y="4803494"/>
            <a:ext cx="335666" cy="33277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08609" y="4308676"/>
            <a:ext cx="335666" cy="33277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3414531" y="3429000"/>
            <a:ext cx="405114" cy="33566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5208607" y="2650602"/>
            <a:ext cx="405114" cy="335666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9079" y="0"/>
            <a:ext cx="3929123" cy="679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939969" y="1469984"/>
            <a:ext cx="3136740" cy="4271059"/>
          </a:xfrm>
          <a:prstGeom prst="roundRect">
            <a:avLst>
              <a:gd name="adj" fmla="val 596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on the </a:t>
            </a:r>
          </a:p>
          <a:p>
            <a:pPr algn="ctr"/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Orange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Square</a:t>
            </a: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Correct!</a:t>
            </a:r>
          </a:p>
          <a:p>
            <a:pPr algn="ctr"/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0.23 s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02957" y="4271058"/>
            <a:ext cx="335665" cy="335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Why do we need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4800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Current technology in neurological facilities and training facilities tests pre-concussion abilities to create a baseline to compare post-concussion result</a:t>
            </a:r>
          </a:p>
          <a:p>
            <a:pPr lvl="1"/>
            <a:r>
              <a:rPr lang="en-US" dirty="0" smtClean="0"/>
              <a:t>This Data is only stored on site and is not always accessible on location where head trauma occurs</a:t>
            </a:r>
          </a:p>
        </p:txBody>
      </p:sp>
      <p:pic>
        <p:nvPicPr>
          <p:cNvPr id="10242" name="Picture 2" descr="http://medicalimages.allrefer.com/large/concuss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1143000"/>
            <a:ext cx="3810000" cy="304800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63000" y="6324600"/>
            <a:ext cx="381000" cy="38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9079" y="0"/>
            <a:ext cx="3929123" cy="679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939969" y="1469984"/>
            <a:ext cx="3136740" cy="4271059"/>
          </a:xfrm>
          <a:prstGeom prst="roundRect">
            <a:avLst>
              <a:gd name="adj" fmla="val 596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on the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Square</a:t>
            </a: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9079" y="0"/>
            <a:ext cx="3929123" cy="679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939969" y="1469984"/>
            <a:ext cx="3136740" cy="4271059"/>
          </a:xfrm>
          <a:prstGeom prst="roundRect">
            <a:avLst>
              <a:gd name="adj" fmla="val 596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on the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Square</a:t>
            </a: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6107" y="2662178"/>
            <a:ext cx="335665" cy="335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02957" y="4271058"/>
            <a:ext cx="335665" cy="335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40510" y="3429000"/>
            <a:ext cx="335665" cy="335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334717" y="4803494"/>
            <a:ext cx="335666" cy="33277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08609" y="4308676"/>
            <a:ext cx="335666" cy="33277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3414531" y="3429000"/>
            <a:ext cx="405114" cy="33566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5208607" y="2650602"/>
            <a:ext cx="405114" cy="335666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9079" y="0"/>
            <a:ext cx="3929123" cy="679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939969" y="1469984"/>
            <a:ext cx="3136740" cy="4271059"/>
          </a:xfrm>
          <a:prstGeom prst="roundRect">
            <a:avLst>
              <a:gd name="adj" fmla="val 596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on the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Square</a:t>
            </a: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Incorrect!</a:t>
            </a:r>
          </a:p>
          <a:p>
            <a:pPr algn="ctr"/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0.43 s</a:t>
            </a: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6107" y="2662178"/>
            <a:ext cx="335665" cy="335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9079" y="0"/>
            <a:ext cx="3929123" cy="679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939969" y="1469984"/>
            <a:ext cx="3136740" cy="4271059"/>
          </a:xfrm>
          <a:prstGeom prst="roundRect">
            <a:avLst>
              <a:gd name="adj" fmla="val 596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Congratulations!</a:t>
            </a:r>
          </a:p>
          <a:p>
            <a:pPr algn="ctr"/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may return to your game!</a:t>
            </a:r>
            <a:endParaRPr lang="en-US" sz="3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/>
              <a:t>The goal of our application is to create </a:t>
            </a:r>
            <a:r>
              <a:rPr lang="en-US" dirty="0"/>
              <a:t>a Smart Phone App that would allow coaches, parents and athletes the tool to administer </a:t>
            </a:r>
            <a:r>
              <a:rPr lang="en-US" dirty="0" smtClean="0"/>
              <a:t>a mild traumatic brain injury (</a:t>
            </a:r>
            <a:r>
              <a:rPr lang="en-US" dirty="0" err="1" smtClean="0"/>
              <a:t>mTBI</a:t>
            </a:r>
            <a:r>
              <a:rPr lang="en-US" dirty="0" smtClean="0"/>
              <a:t>) </a:t>
            </a:r>
            <a:r>
              <a:rPr lang="en-US" dirty="0"/>
              <a:t>test at the time of trauma, and minimize the chances that a subject suffers from secondary impact syndrome (SIS).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63000" y="6324600"/>
            <a:ext cx="381000" cy="38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Concussion apps currently available for smart phones do not test reflexes, motor skills and response time</a:t>
            </a:r>
          </a:p>
          <a:p>
            <a:pPr lvl="1"/>
            <a:r>
              <a:rPr lang="en-US" dirty="0" smtClean="0"/>
              <a:t>Taking tests from the doctors and trainers offices then putting them on a smart phone will create more  reliable readings</a:t>
            </a:r>
          </a:p>
        </p:txBody>
      </p:sp>
      <p:pic>
        <p:nvPicPr>
          <p:cNvPr id="4" name="Picture 3" descr="Te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4107887"/>
            <a:ext cx="3714750" cy="2750113"/>
          </a:xfrm>
          <a:prstGeom prst="rect">
            <a:avLst/>
          </a:prstGeom>
        </p:spPr>
      </p:pic>
      <p:sp>
        <p:nvSpPr>
          <p:cNvPr id="5122" name="AutoShape 2" descr="data:image/jpg;base64,/9j/4AAQSkZJRgABAQAAAQABAAD/2wCEAAkGBhQSERUUExQWFRQUFxcVFBUVGBUVFRUUFxcYFRQVFBQYHCYeFxojGRUVHy8gJCcpLCwsFR4xNTAqNSYrLCkBCQoKDgwOGg8PGiwkHCQsLCwtLCwsLCwsLyksKiwsLCwsLCktLCwsLCwsLCwsLCksLCksLCksKSksKSwpLCksLP/AABEIAL8BCAMBIgACEQEDEQH/xAAcAAABBAMBAAAAAAAAAAAAAAAFAQMEBgACBwj/xABTEAACAQIDAwUHEAgEBgAHAAABAgMAEQQSIQUTMQYHIkFRMlJhcXOBkRQVFyMkMzRTkqGxs8HC0fAWQnJ0k6Ky0mKC4eIIGCVDVGM1RGSDo9Px/8QAGgEAAQUBAAAAAAAAAAAAAAAAAAECAwQGBf/EAC8RAAIBAgQDCAICAwEAAAAAAAABAgMRBBIhMVFxsRMiMjM0QWGBBfBSoSTR4SP/2gAMAwEAAhEDEQA/ALdy45b4jCYhY4d3lKZjnUsb5mXjmGlgKrfsrYz/ANP8M/31vzqj3WnkvvvVLqtOTTZTnOSk9S4+yrjf/T/DP99J7K2N7If4Z/vqn1gFMzy4jM8uJchzq4z/ANP8Nv76Q86uM7If4Z/vqs4Jh0g1sjCzHs61K/4gerrFxTmOjUNl0ULoABmJHHOX0zX/ADalzS4i55cSxeytjOyH+Gf76Uc6uN7If4Z/vqp9AHrI8w/GpuDeMkdAkjNmzMLZbC3EAXvRmlxDPLiHzzrYzsh/hn++pOzec3FySZWENsrHSM8Rb/F46pMxuxsLa8OypOxvfh+y32VDXqSjTk0/Ys4RudeEZaq50octJ+yP5J7bd9Va5b86mMwgi3Qhu5fNmQt3OW1umLcTTgb5j+Bqlc55uMP45fu1z8FiKs68Yyk2v+M0ONoU4UXKMUnp1H/Z52l2Yb+E3/7KT2edpdmG/hN/fXPctZkrSZTP5jofs87S7MN/Cb++pWyefDaEk8MbDD5XljRrRMDZnCmxz8bGuZZan8n1914fy8P1i0ZQzHrnP0b+C9cVx/OntZsdiIMNFCyRTSRhmiayqrMBnfPa9lPoOldoHceavOvKPZsbY7EAbzM08pssjAZi5vYcBTCQsrc4+2N46e5Pa9wGbdS2zTqpAFiScucXPhvUZ+dfagTeFsIEKPIp3M2oRgpHHQnMpAPUwNVc8llvez37d9rwA437AB5q1k5LoF1V8oB03twBxNhegCwbN55dqTIzr6lAU2a8UtwMpYkWJvw4DXWoWL5+dpxuyMuGzIzK3tTcVJB4v2igUWx4BYKJONwFduI4EAddr0j7Aw9zdXvfW7Ne/HW440AGf+YPaXe4b+E399T9j89m08Q5RfUwIUsPaZCCRwBs2l+0+LUkCqp6xYbvW+Ua3j2Ph1vlzi4INnIuDxBt1UAXpec7a+5Mp9SAZXYAROScmtu7tqoJ8Gl+Nb4XnN2pIilHwZdohKI902YglQoHT681rm2o0vVFTY0JvYSm981nc3BIJzW43IHoFIdiwKdRIDa2rsDYcB6R81AFi2tz57Sgmki9yvu2K5liezW4MLvexqJ/zB7S73Dfwm/voKdh4cnuXJ4npEnxmkOwMMP1W+UaADf/ADB7S73Dfwm/vp7B8/O05JEjUYUF2VAWjYAFiFFzn0GvGq8NgYbvW+UaT1iw3et8o0AXfb3OvtXCYlYH9SksoYEQyCwJI6Ss4Knok69RB66d5N86O1cY0io2DUx8c8bKDrbS8g9FUY7Iw5OY583bnN9OGtLHsuBb23gvxtIwv46AOwc3nLjGYvGSwYgwlESXWNCh3kUscbcXN0tJoevzVlAOZjCRrjpWUsW9TkXZi3R3sZtr4aygCTzq/C08l996pd6uvOqfdaeS++9Uqqk/EyhU8TErBSkUgpgw2rGcm1ze2g8A7KQ05GnE8bC9u3gPtv5qAG6ew41JPAA+mxsPOft7KwgMpNgCLcNL3ptnOg6h1dXj8J8NAplTNj++j9lvpWoVqm7GHto/Zb6VqDEeVLkW8D6iHMs5P01TecsaYfxy/cq3Fvt/PzVVOcnuYD4ZPojrnfj/AFMfvozT/kPTy+upRAlIFpxqQVrDKmmSp+wF914fy8P1i1Dap+wPhWH8vD9YtAXPWA7jzV5i29tMrtLGDr9UTAeLeG4FenR3HmrzXyr5Lo+OxL52BaeVtLaEuTpVdyS3LDaW4TxXK7DPwwmXUkZXyjVgSDltp1AdQ0HG9CNrbcRlG5Ro9Gz5mLDgLBdb9THXvvBUH9GR8dJ6RWHkwDpvZPSKb2kRudDPJLlQMPjIZpb5ELFsou2qMosMwvqw6x46s+M5wsJIAjCR7CMB3jDoHSDERpLuZJXLhWlj6Ls17MexarX6IR9+/wDLS/ofH37/AMtHaRDOg7Hy12aM5OEJOdinQQAotpYswzaZ5QyMuoEbAAm1DeT/ACvhTD7nELc75pVO5SRQWw7xK5BILZJCjZDowuPAYv6Hx/GP/LSfofH8Y/8ALR2kQzol7P5aRwbSWeLPHhwy5hGMjMoQB/a1awDOC2S9hcDqqbgOXmGaOBcXG05iRAzFQzmT1VLI/trNmZN1IOiTYkEeGhA5Hx/GP/LTuG5ERs6rvHGZgL2XS9I6sUrsWMlJpIfg5ZQR4yWVIwYmw0kQQJlV5XhyXaNXGRGe5OUjQkgDgCGM5dYKWM5oPbNzDGPa7gZIEjyxMz5owkiswN+kCL34U4nNXAf/AJiT5KUN5T830WFg3iyu5zqtiFA1vrceKoIY2jOSjF6v4ZbnhakIuTWiDMHLrZ0c8ciRld20bZxhoiSqTyOVVAyhHMbQjeDUbojruefNtZrmmzgh/i9I/Ck9Rjw+kfhV7KynnQ566tWeurU36jXw+kfhWeo1/wAXpH4UZWGdHUeYHGF9oTA/+Mx//LFWVr/w/YcLj5jrrhm4+VirKbaw5O5YOdUe608l996pLG3UT4hf5uNXHndNsSpudISdCbaO5FxwNco2GJA0cwLZTnMrX0Fr6/MDVeUU2ypON22WhWvqKW1CY+UsZDGzjKM2oF2W9rjXtNKnKOMq5IYZApsQLnNwtr4ajyPgMyS4Be9bRyW4aGg6bfQ5dGBZ8liBdW046+Gmzyljyhgrm+bQAXAXiTrw/CjKwyS4Bt5ifzb6KboW/KKMMBZiCFJYDRc2q3pqHbwUOXu1pMiqqgEnXTjr46MrDJINXojsBrTj9lvR0RVZflHHZSA5zhiAALjLxB1o7yYxYkdXHBke1+OltD5xVfEpqlLkWsFFrEQvxLdiINQV8NUznNYhMP45PoSrsp+k/TVJ50u5w/jl+4PsrmYB/wCRH76M0+P9PL66lIhN6yXTWsgGlPMgtrWt9jJPcib00S5OEnF4e/x0X1i1FjiUdfzUU5OQg4yAj42Lh5RaRD3ZI9UDuPNXCduS5MbMwF8s7tYi4NnJsR1jSu7DuPN9lcG5Rn3XP5WT+o1Uq7D6mxZDsuJZMQmVbYyRkwxt3CmE4lCnZ05YE9NDm2YjmKIq94sMsjiJVztJM28s7t0UCo6DM3e2HGhU23JW3FyPcwVYrDhlIILdp0UeJRW/6QyGSZ3WOT1Rbeo6kocpDJYBgVykC1jUd0Mugp+i8Yldc7sd3DJHErQLK4lBLAOzZGyW/VvfMLWoRJg0jxO7bPkWQKbrkktcaFG4HWpEnKR30eKB1yIhQx2W0ebdkBWBUgMV6JAtxBqDjse8splYjMSDoLAZQFUAdQAAA8VI7ewOxY9pYbDImKusgRMYFUII8+iS3RWOioLXHHgPGGxyPCmQsZHRZd0m7MKORkWQu29YDRXQZRxN9QKDbQ208wcMqKJJBK+RSt5ArKW4m187E+Hsp5uULsX3iRSq7K5SRCVDqoQMtmBBygA62NtRS3QXROn5MxoLGUvI874eLIFKMQIikjNc2X20XAuezgafm5NrEwdS14pUU7ww2lBJXPGqMWWxt0Wvob30IoHidsSOACR0ZHlBUBSHfJci2gA3a2AAtapUe2mklQGOJC8qtI0aBWkbXVjcgakmyhRfW1R1WskuT6EtG3aR5ovezsOrxpawO9IzZVJ96Jt0haq7zk4OMbOEjlgqpEQIwpZpCZAue/cpfixvewA1ohg8cyKALCzZhcdZTL9FBeXO2niwZICMDaBldbq0TK3RaxBJBswNwQVBrlYSpDPBNa3/ANHdxMJZJP2Kzj+bzd4eTM0glig3xdjAMOzZBI0KDPvcwBIDEdJltYXBpzlNyUE2LfcEBjjEwzoAFSNZYkaKQW4Kcs1/2PDVdflTJJGVaOAyNGIWxO790NEAFClict8qhc4UMQLXovhOVJAxk7P7oxSbrdohCC+QGbOScpVA6gDW734Vp1cz0nHYBYDBRzY0Qo0hhaR1RkjMkzRrmKlY14uwUeAZrnQGp/Kzk8uGXDum8An3gMcpiZ0aMoDdoSV1Dg2NiLeKhuxMa2GmEqZDYOhRwWVkdTG6OOwqxGhBqbtPbJxEcUO6gjSF3aMRKy5RJlzLcscwJUG7XN+u2lGtwdrF15h193S/ux+tjpKlcyEFsbKf/p2+tjrKSasx1F3iSudtL4kDthI/meuQ7Nxr7sQIL3SXOLG4Nmtr1dVdk5zrerYr8Mi37Lbxr3qdiJ9mbwlBhhdzxQAe9OIy3Q1XeZD1DtvrVX3ZG2ru5wKLVGt+rDZvAd5w+eskQlZLdSQk+Ky/jXe4JtmWS4wwN5LndtlvnNyykXIy9yCb24WrUYnZiiLKIL+0iXMlxbNGsp1HDJmPjvTsw7McSxeJDFHCBUE3dAHp2scx8NREYCFDqrAyZX6tADkItrf7a7xgsTs0xrvFgze0lwI7dK6FsoC2AtvL27R4KEbSw2AdMYUZAwKepR0hcLGhYBQLFi2YXPX2aXS9huZJf9OTT4kh0cLlkKx3WwKyXtwS2n5tamzoSx7lcTqeweH0Gu7S4nZtwVGGuNzfMtuDPvNch6ivDXTUkXFJHi9miREKQMDvWaQxgJfeNlRky6kodOroi1r0XFzI4PChCxX6xMR4spF/mNXLkJ3Ef7En9VdDefZpjATcKdyQxZCSHyxhcoK9dj1g3uR13DY/FRHGOsCxCEZmjaNQDlIXo3AGngtx6zxqti3ejIs4V3rw5oIBvp0+aqXznG64fxy/cq5lvp+2qdzlr0cP45fuVx8B6iP30ZofyHp5fXUpmFTSpMkfRrMFBp56nvhugfGPsrYpaGMlPvfYLSP8/kUa5Kp7rh8pH/WtQlw/51ovyXjti4fKJ29+vbTYrUfOWjPSY7jzfZXCNvD3ZP5Z/wCs13cdx5vsrg/KA+7J/LSH+c1Rq7ItVAjt7YUW+xQhk6UJkcxbvKgjVuksb5jcoCLgqBobHTVdsbEhSaZ3fcxb5oo1jj3huqqznLmUBVDL13JbQVFx3KXeGZhDHHJiAVkdS56LEFgqsSFJsLnr14XNJNyk3hffQpIryGUKS65HKhWyspBykKtwewcKj0I9B4clSHCmQe/GJ2AJVE3QnWbjqrRZ2tp3BqBtHZBhW7N0t7LEFtxEWUM978CzWA8Bp48opT6oJCn1SLNpYJoUG7HVZGZPEaj7X2u+IZC4AyIEGW+trlnP+JiSTSO3sDsE02HHJDhd25Eku+MjMpChY9XYkMe4ANrDpeCh+M2agiE0MhkTPu2zpu3VypZdMzAqwDWN/wBUgitsJt9o1iARCYWcqxzG6Se+Rut8rKbnw+Gm8ZtUPGIo4lijDbwqpdyz2ygszkmwUkAeE8b0aCaBbYuzIGTCs12d8WI3Up0WX2q6E5+FmJvbXMR1XrTCbAV5YzBLn90rCwKFACwd1ZDmJZLRtxAOg01qDs/bhiVFyK26mWdGJYEMMlxYGxBCDiNOql2Rtd0ZVWwvPHNfrDIsi2twIIkN6bPLld9rElJ9+Nt7ouOK2YY48/TC3C+2IY2vYkEAk3BAPhFtRQzlbsaLE4TDRNJunnmEaMI84MhdkjEnSGVbkC4uR2VIkxClbLGiDj0bkk20GZiSAOz6aE8sdsNFh8PIFU+psRFIgNxmIdpLMey4tp1VycO6axCy/HHe646mgrqfYvN+qxVdgc20s0UbEyB5826yQPLCMrMg386m0eZlNrBrCxNga32dyK3uHZxJJnEUkptAxgTdhmMUmILACSyHQKQCQL9kTZnKo5UEkEcrw5ty7NIAqs7SBXjBCyqruxAbtsbjSi2C5U2WPNh0d44Dh8xeUAxFGQ2QNlRyrm7AdulzetTFNrQzM5QT1GuT/JSBcRHHPKGmMLTNAYrx2bDtKiGXN74AVe2W1xa96quDXVfN2eCrPg+VeQpIcPE86RbnfFpASm7MKkoDl3gQhc3YOF9aB4aLpL4x1+HxUkVqE3podP5oI7YuTyB+sjrKe5qFti5PIn6yOkp1dWmGDd6QzzqH3Wnkx9Y9BfXmMlr5iCQeA7b249VGedT4WnkvvvVMteqca0qUnl9ytiKMaku8GTtlL36XEkiwsSV4nXtNtKizYyMq+hzNIXU2HC4sCfTUG1a0ssVOWjsQxw0Iu6DbbeQZma4AYsDbqHC+vGxNMfpRBr0uphbsJY2PHtIHChciBgQRcHQ+Kg0mGOtsPoDpcte3SPfdtj5zUixlRhHB0nxLRhuUMZZjnzZlRF1v0wnj8LGnm5Tw5rZ9c5P0i1s3m081VAROqi0ABzEkZm0sBlYa+FhSbpjcnD6nXi3dEk99p1ULFVF7j3g6Td/9ci3/AKTQqBdjqFZb26QDXve+v+ta4HFrLPnTuWTTzZAfnFVeWFsigQg2UXUluicwOVdeA4+ajXJoWK3XIcrdHXTpDtJPhqpja86lBxf7uXfx+HhTxMJR3uWy/wBtVjnEToweOT6I6smfh56rvLtCyw216Un0J21xPx+uIj99Gav8jph5fXUruzouj56Iyxe1nxj6RUTApYa9tEHF1IHg+ytrFd36MJN/+n2QFi/On40Q5Or7qi8onZ36+Go3qduz+mpmwIGXFQkjTeR9nfjsqKMXfYsSmmrXR6IXuPNXCOUAvjJwNSZnAHaS5AFd4HceauDbfcrjZ2BsRM5B7CHJHz1z6uyL1QfxHJwrvAssbyQ230a57p0ghIYrlcKzAHKdL9dQ9s7K9TyGMyI7qWDhM1kZTaxJABPXpe3A61Pm5QJeV0hyST++kyZkALiRxEmUFczKOJaw0FDdp4vfTSyWy7x3e172zsWtfr41E7exE7Bna3JtN46xSJmWNZRB7ZmyiFZJLORlzWzNlvw9FRDycaxXepvhHvTBZ82TJvCM9smcJ0st+Hh0qRPyjjLtKsBWZo90G3l0AMW5L5Ml8+S/61tb2rRuUK3Mu6Pqgx7oyZ/a9Y90ZBFlvnKad1a+tqXQV2Hdncm03mWWRC4hklMHtgYe0NJH0wMpYdBit+HbqKHPsNgW6S5VgXEZ9crIwXIBpe5Zwlu2/ZU5OUkefetATOYjEzbyyG8W53gjyXD5bX6VuOmujeOx+XBRQ5kZySWKHMVhBLxROeF95JI1uI6N6TQNAMaso5NkYhiSkSLOYlAE0gLqAWC2UsFAZek3b19QTGrG01oeihyhc7GwOVQxLMAcubNqRwqxz8qFOJkQGRo2xLyRtFK0N8wAYPYHOhyA8AR1HWmStldx9LxrmgvDsfIU3rKM0oiydIsxV1VxcDQWbjfsoZyn2JnEUTKp3mIULE5dQUAlyl2TpKDbTrNuypZ2tfdkqPa5DJxOuZlbLrcgDLa5JqFyg5RGOOOVk3hjxAkUZjms4kzISQbi7XHYb9tczDdl2sUt7qx3sR2nZSb29ymbI5HlljO/iEk8O+iitJnZQHJDMFyofa2tc62ors3kpnCKZo0llj3qRMHvuypZSWC5QxUXC3va1DNkbeyS4Z938GgEFr2z2EozXtp77w17nw1bdj4+ICGeQxF4oN2WEtm6MbIiHDFczS2yqGByWseqtXC6RlKijKX78FASPhx/mpyNbMPGO3trZYSANDwHV/rSCJswOU8R1eHx01J3HSkrbnSeao+65PIn6yOsrTmnPuyXyB+sjpaTEeMkwXlDHOt8LTyX33ql1dOdb4WnkvvvVLBrmz8TGVPExb1lYay9MGCClzUhFYaAMasrW9bCgDKl7KHto/Zb7Ki1K2Z76P2W+yoK/ly5FzA+ohzDt9B+eygXLOayxceL/QlGyOH56qrvLc9GHxv2diVz/wAfpiYvn0Zp/wAlFSw0k/jqgTh5rjz1KM9hfXQjh6KE4R9PPW3qknOOrT5j2+etjnaiYjsk529goNqDsPzVL2LtANiYRYj22P8ArWq1vPzpRDk7J7rg8rH2d+tIqsmPeHgtUenh3Hmrg3KBL4ycXAvM+rGyjpnVj1Dw13kdx5vsrgnKQe68R5WT+o1zquyL1TYL4zkqiHFKJU9oMNnZ7KquWDCSy6toLAAnUUMbk+6s4dokVAhMrP7URIuaLKwBLZl1AA4A3tapG1duxyjEZVcHEGBjmKkK0ebMBbipuLdfG9S4OVYAK3ljVkw4zx5C4eCLdG4bRkYX6wRYeEVHoM0Ap2cyYhYpO/QGxBBVytmVhoQVYEEdoqbtPk26O4jKOFm3WRHzyIWZliDi1rm1tCddDao+O2rnxIm6ZCtGRnbM5WPLxbQXOXq0F7DQVKw3KPdvNIqnNJPHOl7WG7laXK3jzAaUmgmhHk5PSXGVopLyCJt3IGEcjXsshNgt8rdLVeiddKUcnZCU3bRSiRmRWje6h0UO4YsBlspzX4W1vRKXlXGWXMJ5o94sjxzNHkCreyKqi0hBIN2H6oFtTW36WIFRfbpcjyEmQxrmimiMMiqE0jIGotcXJJtwpbRFsiGdhRpCkjyqVbELGZIm3irHkLP0bA5hp1a3HGllwsRSGZEaItOUVWcvvIwtzICQCCGsptpc6cDTGMx8PqcQxCX33el5Mgv0CgUKvC1+3XXhwpufGCSWC2ayJFH0suhUG+XKO5uSRfXU3qKrbJLkS0bdpHmuoYU6fnw0L5VyWw3+dPvUS6qEcsPgv/3E+9XGwmleD+UaPGK9Ca+CsYacHhU1JdPNQbDObnxVJ9WWcDwH5xatpGelzFSpLPZBJdpL4fQaw7SXhr6DQXP+dfxrBJqPH4fxpFWkK8ND5Oqc0L3xkvkD9ZHWVH5mJL42byB+sjpKhrO8i3hVamSOdUe608l996pgFXPnV+Fp5L771TK58/EyGp4mLSE1resApgw2pLUtZagDW1LWGkoA2qVsz30eJvsqLUnZ/vg8TfZUNfy5ci5gfUQ5hsVW+XJ6MPjk+hKsi8Pz2VWeXB6EPjf6I652A9RH76M1P5D08vrqiuYduj56cd+iaaw/Ct2bomtcn3TGuPf+xmp3J4+64PLRfWLUEN+dan8nz7qg8tF2/GLUSZPJaHqUdx5q4Nyi+F4jysn9ZrvI7jzfZXB+UI914jysn9RqrV2H1AcBUT1aepRbXiT227KmAVX22kFJGU6Ejj4TUcEnuMirhQ4s96PSfwpPVbdg9J/ChnrsO9PpFZ66jvT6RUmSI/Kgn6qbvR6T+FZ6rbvR6T+FC/XYd6fSKUbYsdFIPUb8D1GjLEMqCZxx7F+UfwpyDaBDKbKbEHujr81dO2byiWXFbPARU9UYaXFzWKazmIRi99AbKbX7aFcoMUw2ZiDIN0wxP6zYZnxRMoFm3XcSJlHc9EqOsHopKnFpkkIpSTRXPX5u8Hyj/bQ/lBtJpYcmUL0lN7k8AerL4fmoaNqjvT6ajbQ2uMncniOseGqdLD0ozTS6nRq1qkoNNkeGFhfufnp5VbwcPD+FQE2yO9PpFb+vA70+kV11Jo5EqcW9TZ0Ite2vZ4P/AO1qDqP9KbGPDkWFrX6x4KdB1H+lImLJHTOZFr46b93P1sVZTfMc3/UJv3dvrYqyipuFFWgE+dUe608l996plXPnV+Fp5L771TCaoz8TK1TxMQmsrKXLTBggNKaylJoAS1YFrAaygBafwPvg8TfQKjk0/gD7YPE32VDX8uXIuYH1EOYcDafnwVWOXPcw+N/oSrGDofEKrfLg6ReN/oSudgPUR++jNV+Q9PL66oruG4VjDo1ph20p5h0a1i2Me/ERwKIcnvhUHlovrFqB+eqpuwD7rg8tF2fGLUaJnseqR3Hm+yuEcofhc/lZP6jXdx3Hm+yuE8ovhc/lZP6jVarshamwOtVdxGyHLMRwJJ9NWMChKoDqQCST1eE1HAZEH+s79lL6zvRDdDsHoFZuh3o9AqWzH6g47HfspPWd6Jbodg9ApDEOwegUlmLZg31mfs+at4tiPmXTiQKvk/NnKsYkDI2aOB0AQjMZ3EYS5OhUspJ7GqDyi5GnCBG3kcyNI0TMilck0fdoQ3Hr167HhSSi7MdFPMrgJeTsvZUDbexJI4sxGmZR6b0XEY7B6BUfHRDJwHEdQ8NVqcZqSu/6OhUlHK7L+yqRYUmnPUbUYWEd6PQK2EI70egV00cxp3AuGhIN6mLxH+tOYmMArYW48Bbspq+tIgZ0fmLb/qM/7s31sVZTfMQf+pT/ALs31sVLRLcWmu6G+dUe608l996peWrrzp/C08l996pbVSn4mVKniYlIDSGltTBgtIaWkJoAQCtqQUpoAyn9nj20eJvoFMXp7Be+DxN9FQ1vLlyLmB9RDmF1ND9u8npcUqblc2TNm1A42tx8RqarUP29yifCiPKqtnzXzX/Vtwt465mEzKtHLvr0ZrMak6Esz006oGJzfYwf9ofLT8ad/QLGW96Hy0/GmF5xJbe9p6WrVucSUD3tPS1aPPiLeFGZyUL+Jjx5v8X8X/On41J2TyGxKYiFigAWWMm7pwDqTpegs/ODK36iDxZq12RynkkxWHDAazRdvxi0KVX3SFcKXs2epR3Hm+yuFcoPhc/lZP6jXdR3HmrhO32ti5+3fPb5ZptXZENTYdaFSN7lFzYZDYIrsO6bsU8QPsGvPcTo7dLgzcCe08LVcExJGbrzAg36/wAnWgkkasScnWdc3htwtTIsbFgYP4T+fPTqsO0nTw8aJjDr3g+V/tpxYVseh1d913Fv1aku+A+4BMh7T6TSFz2n0mjRgTvB8r/bWbhO8Hyv9tJdgWGTnbl3BiWILZcKI2Llsj4Yqxe2UZg+RLrcWtxN6GcrOXRxqxxpAuHRZXncK7OZJ5e7e5AsNTZfD4qgiBO8B/zf7aVIkuDlFrg916eqkk3Z6DoPvIH7w9p9JpnFqzLYXJuKsimL4sfL/wBtJJiY0W4iB1t3f4LVWEpZl3eh0pxjlfe6lPGDlHU3z1sMLL2N89WkbYT4gfxD/ZSeu6fED+If7au55/xKOSH8gHsrY08r5VR2IBNgL6aUW/Q7FfESfJrf9L9wbrFlLaXEh/AVFxPL2Ru+H+c0KdT+IOnD+R0DmW5PYiDaEzzQvGrYdgGYWBO9iNr9tgfRWVG5i9qtLtCYEt8GY6sT/wB2KsqS7e41JLRBnnT+FJ5P771SyKunOl8LTyX33qm2qpPxMo1PExu1YK2tWrCmEYhNZS5aUCgDUVsTWFaSgDLU7hT7YPE32U0TTmEPtg8TfZUNby3yLmB9RDmEg1V3lyLiH/P9yrCvCq3y2FxDY9/f+WufgdK8b/PRmqx6bw8rfHVFWAtWjnSnnTXT8+GmmjrT54mWVOQwVqdydHuzDeXh+sWojJU3k8vuvD+Xh+sWm3Q+zPXg7jzVwjlEPdc/lZP6jXdx3HmrhfKBPdU/lZP6jUFXYZU2BVqBeuAW4IOhI6u01YstV3E7HcsdOs206r3qODsMgIdqL2H5qw7YXvT81NNsl+ytBsl+ypcyJLo7FzfDDy4HDl0Xe5sY6FgpzZAVZCevSQMP2K0xk8UWzEmWOHcrDg3wj2jZ3xbOROpvqzWtmB049htyH1ok7KT1qk7KXMhcyOhcr9oD18EIgWRY5YUSFRHGJAQshQnQEkswu3aAdKucWBV8VMgWORkxGEldcsSPFAQxZZFBtdRobcRauF+tMnZWLsqTMNNSbeO9JnS1Fi7ux2jGGFtml1jSQ5JZFVUTNb1UVE6ycbIvUOINVXnqmEOIUbsqhHQskKKRpmyFDmYX63sb3tpVNGw5eyoO2dlyJFdh+sB8x/CoI14yaVy7OhKMWyKNrjvT6RSevK96fmoecOa1MB7Ku3RSsyRi8YJLWBFr8aikVssRrGWi6CzOof8ADz/8Qn/dm+tirKz/AIeR/wBQn/dW+uirKQVFo50vhaeT++9U69XHnSHutPJ/feqcyEcQR4wRVSfiZSqeJi2vSMulIFJ4A+g1qXpgw1Y1resYiktQIbE0qCtBS3oAWnMMemPEfspunML3Y8R+yoq3lvkXMD6iHMIChm3MIjtHnBIUPYX7cvX5qJD7KG7enCCO5Avm4/5a5mF82NvnozW4zyZX+OqBL7Pi6lPppiTAx96fTT+/B1BFal67qucBkCTAoOo+mntiYQeqsPp/34frFp5jUnYvwmDy0X1i05Ma0enR3HmrzNymkLbRxKKGLHESqALkk7wgACvTI7jzfZXmTbm03w+1cRNEcrx4mVlPYRI3VUsiuwtyp5IeoMNC80wGJlNzhxqypbRib8b6H5uBqv7L2iA9jfUW+2rBy95U4TaEMU4Vo8b3Eyge1lQO6ufNbz34Aml4d7MPH9OlRtDWi3k1rTGEmzL4RpT4FQEJtesStaW9Agp40qd0v7QpBSp3S/tCmT8L5E1HzI811CoNDOUeHDxKpNhvFuR4A17US66gbca0QP8A7F/peuRQ8yPM1Nfy5civvsmIdbfNTL7Nj7WqVvr8K0Z67+pw9Ae+zlHbUd8EPDRYmmmt2U5Ma0i68wUGXaE37s31sVZU3mPT3dN+7t9bFSVJHYiluGucRrbQg8SfXGp20sRmmxStFI8DGNrlZZM7Kq5VhjCiwuOm1+APWRT/AC35LSYjELIjqmVQBe97hiwII8fzULPJ7H/+a/y5PxqJp3ehWad3oF9rYotBLYOzNFAMqCVCWDsXVSoupF+rhVS5XYbeY9+LKyKVygIbWsL5uJBuLnwdQop+jmP/APNf5cn40xi+ReKl98xGfszl2+k+E0jTfsJJSfsAvWMEaJPfW191qbaLa/i9NaPstMpbLNlAvcbo2HHtvRj2OpvjU7eDce0Vp7G8vxieg03I+AzJLgV2fc2OTeX6s2Qj5tai1bfY4l+NT0Gs9jib41PQaTJLgN7OXAqVOYT3weI/ZVq9jmX4xPQaWLm7lDA7xNL9R66jq0puDSRZwkXCtGUtkwHVd5aQllht1GT7ldH/AEEl+MX0H8a3PIaS1s68T1dtvD4KoYfD1adRScf2xpMTiKVSk4qX7c4aMOw6vmNKVPh+eu1y83jNxZNOGhH21Hfm0ewCuot2gmuvmlwONljxOW7OxV+i1/AaPbHwx9UwH/3RfWLVx9jWX4yP5JqRgObuVZY23iWV0Yix1ysGIHopLSvsL3bbnXB3Hm+yvO/KfYyNjcSe2aQ+lya9EhejbwVyva/ISWSeVxIgDuzAEG4DEmx9NSVE3sVZ39jmvrIlGdnc20s8YkjCZSTa8iKbg2Oha/EVZfY6l+MT0GlHN5N8anob8aiSkMtIhbO5ssQM+Zo16JI6aNcgXt0SbaX1OlVlsSBprp/hb8Ku8XIXELfLMozDKbZhcHiDrw0pn2OpfjU9BocXwEcXwKd6qXw/Jb8Kz1Uvh+S34VcvY6l+NT0Gk9jqX41PQaTI+AmV8Cm+ql8PyW/CtkxS5l48R+q34VcfY7l+MT0H8axebuW4O8TQ34GmzpycWrElJNTi3xQBONW/63yX/Cg3KycNhrC994h1Vh1N2iuhfoRJ8YvoP41j8hXKlSyG5B1Fxpfw1zqWHqRmpZXvxRoKuIpyg1mX9nC0JHAnzXopyf2a2KnWIOUuGZmOY2VFLsQo1Y5VNgONdWk5tSRa8Y8SkH03rSLm2kjOeKVUcEFWAIKkdhGorrpvgcjLHic72ngvUsojL7xHRZI3sVJRxcZlOqnwfSNa23PXXQcVzdTyuXlljdzxZgxJ8ZNaexpL1SRjzNSNP2Q5Zfdm3MpFbGy/u5+tjrKsvN1yPkwmJkkd0YNEUAUG9y6NfX9msqWN7akUrX0P/9k="/>
          <p:cNvSpPr>
            <a:spLocks noChangeAspect="1" noChangeArrowheads="1"/>
          </p:cNvSpPr>
          <p:nvPr/>
        </p:nvSpPr>
        <p:spPr bwMode="auto">
          <a:xfrm>
            <a:off x="77788" y="-881063"/>
            <a:ext cx="2514600" cy="181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63000" y="6324600"/>
            <a:ext cx="381000" cy="38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applications on phones that currently</a:t>
            </a:r>
          </a:p>
          <a:p>
            <a:pPr lvl="1"/>
            <a:r>
              <a:rPr lang="en-US" dirty="0" smtClean="0"/>
              <a:t>Ask questions about the situation</a:t>
            </a:r>
          </a:p>
          <a:p>
            <a:pPr lvl="2"/>
            <a:r>
              <a:rPr lang="en-US" dirty="0" err="1" smtClean="0"/>
              <a:t>Vomiting?Dizziness?Loss</a:t>
            </a:r>
            <a:r>
              <a:rPr lang="en-US" dirty="0" smtClean="0"/>
              <a:t> of consciousness?</a:t>
            </a:r>
          </a:p>
          <a:p>
            <a:pPr lvl="1"/>
            <a:r>
              <a:rPr lang="en-US" dirty="0" smtClean="0"/>
              <a:t>Call 911 and can locate the nearest hospital</a:t>
            </a:r>
          </a:p>
          <a:p>
            <a:pPr lvl="1">
              <a:buNone/>
            </a:pPr>
            <a:r>
              <a:rPr lang="en-US" sz="4800" b="1" u="sng" dirty="0" smtClean="0"/>
              <a:t>Complete test                         	to show</a:t>
            </a:r>
            <a:r>
              <a:rPr lang="en-US" sz="4800" b="1" dirty="0" smtClean="0"/>
              <a:t>				</a:t>
            </a:r>
            <a:r>
              <a:rPr lang="en-US" sz="4800" b="1" u="sng" dirty="0" smtClean="0"/>
              <a:t>example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9218" name="AutoShape 2" descr="data:image/jpg;base64,/9j/4AAQSkZJRgABAQAAAQABAAD/2wCEAAkGBhQSERUUExQWFRQUFxcVFBUVGBUVFRUUFxcYFRQVFBQYHCYeFxojGRUVHy8gJCcpLCwsFR4xNTAqNSYrLCkBCQoKDgwOGg8PGiwkHCQsLCwtLCwsLCwsLyksKiwsLCwsLCktLCwsLCwsLCwsLCksLCksLCksKSksKSwpLCksLP/AABEIAL8BCAMBIgACEQEDEQH/xAAcAAABBAMBAAAAAAAAAAAAAAAFAQMEBgACBwj/xABTEAACAQIDAwUHEAgEBgAHAAABAgMAEQQSIQUTMQYHIkFRMlJhcXOBkRQVFyMkMzRTkqGxs8HC0fAWQnJ0k6Ky0mKC4eIIGCVDVGM1RGSDo9Px/8QAGgEAAQUBAAAAAAAAAAAAAAAAAAECAwQGBf/EAC8RAAIBAgQDCAICAwEAAAAAAAABAgMRBBIhMVFxsRMiMjM0QWGBBfBSoSTR4SP/2gAMAwEAAhEDEQA/ALdy45b4jCYhY4d3lKZjnUsb5mXjmGlgKrfsrYz/ANP8M/31vzqj3WnkvvvVLqtOTTZTnOSk9S4+yrjf/T/DP99J7K2N7If4Z/vqn1gFMzy4jM8uJchzq4z/ANP8Nv76Q86uM7If4Z/vqs4Jh0g1sjCzHs61K/4gerrFxTmOjUNl0ULoABmJHHOX0zX/ADalzS4i55cSxeytjOyH+Gf76Uc6uN7If4Z/vqp9AHrI8w/GpuDeMkdAkjNmzMLZbC3EAXvRmlxDPLiHzzrYzsh/hn++pOzec3FySZWENsrHSM8Rb/F46pMxuxsLa8OypOxvfh+y32VDXqSjTk0/Ys4RudeEZaq50octJ+yP5J7bd9Va5b86mMwgi3Qhu5fNmQt3OW1umLcTTgb5j+Bqlc55uMP45fu1z8FiKs68Yyk2v+M0ONoU4UXKMUnp1H/Z52l2Yb+E3/7KT2edpdmG/hN/fXPctZkrSZTP5jofs87S7MN/Cb++pWyefDaEk8MbDD5XljRrRMDZnCmxz8bGuZZan8n1914fy8P1i0ZQzHrnP0b+C9cVx/OntZsdiIMNFCyRTSRhmiayqrMBnfPa9lPoOldoHceavOvKPZsbY7EAbzM08pssjAZi5vYcBTCQsrc4+2N46e5Pa9wGbdS2zTqpAFiScucXPhvUZ+dfagTeFsIEKPIp3M2oRgpHHQnMpAPUwNVc8llvez37d9rwA437AB5q1k5LoF1V8oB03twBxNhegCwbN55dqTIzr6lAU2a8UtwMpYkWJvw4DXWoWL5+dpxuyMuGzIzK3tTcVJB4v2igUWx4BYKJONwFduI4EAddr0j7Aw9zdXvfW7Ne/HW440AGf+YPaXe4b+E399T9j89m08Q5RfUwIUsPaZCCRwBs2l+0+LUkCqp6xYbvW+Ua3j2Ph1vlzi4INnIuDxBt1UAXpec7a+5Mp9SAZXYAROScmtu7tqoJ8Gl+Nb4XnN2pIilHwZdohKI902YglQoHT681rm2o0vVFTY0JvYSm981nc3BIJzW43IHoFIdiwKdRIDa2rsDYcB6R81AFi2tz57Sgmki9yvu2K5liezW4MLvexqJ/zB7S73Dfwm/voKdh4cnuXJ4npEnxmkOwMMP1W+UaADf/ADB7S73Dfwm/vp7B8/O05JEjUYUF2VAWjYAFiFFzn0GvGq8NgYbvW+UaT1iw3et8o0AXfb3OvtXCYlYH9SksoYEQyCwJI6Ss4Knok69RB66d5N86O1cY0io2DUx8c8bKDrbS8g9FUY7Iw5OY583bnN9OGtLHsuBb23gvxtIwv46AOwc3nLjGYvGSwYgwlESXWNCh3kUscbcXN0tJoevzVlAOZjCRrjpWUsW9TkXZi3R3sZtr4aygCTzq/C08l996pd6uvOqfdaeS++9Uqqk/EyhU8TErBSkUgpgw2rGcm1ze2g8A7KQ05GnE8bC9u3gPtv5qAG6ew41JPAA+mxsPOft7KwgMpNgCLcNL3ptnOg6h1dXj8J8NAplTNj++j9lvpWoVqm7GHto/Zb6VqDEeVLkW8D6iHMs5P01TecsaYfxy/cq3Fvt/PzVVOcnuYD4ZPojrnfj/AFMfvozT/kPTy+upRAlIFpxqQVrDKmmSp+wF914fy8P1i1Dap+wPhWH8vD9YtAXPWA7jzV5i29tMrtLGDr9UTAeLeG4FenR3HmrzXyr5Lo+OxL52BaeVtLaEuTpVdyS3LDaW4TxXK7DPwwmXUkZXyjVgSDltp1AdQ0HG9CNrbcRlG5Ro9Gz5mLDgLBdb9THXvvBUH9GR8dJ6RWHkwDpvZPSKb2kRudDPJLlQMPjIZpb5ELFsou2qMosMwvqw6x46s+M5wsJIAjCR7CMB3jDoHSDERpLuZJXLhWlj6Ls17MexarX6IR9+/wDLS/ofH37/AMtHaRDOg7Hy12aM5OEJOdinQQAotpYswzaZ5QyMuoEbAAm1DeT/ACvhTD7nELc75pVO5SRQWw7xK5BILZJCjZDowuPAYv6Hx/GP/LSfofH8Y/8ALR2kQzol7P5aRwbSWeLPHhwy5hGMjMoQB/a1awDOC2S9hcDqqbgOXmGaOBcXG05iRAzFQzmT1VLI/trNmZN1IOiTYkEeGhA5Hx/GP/LTuG5ERs6rvHGZgL2XS9I6sUrsWMlJpIfg5ZQR4yWVIwYmw0kQQJlV5XhyXaNXGRGe5OUjQkgDgCGM5dYKWM5oPbNzDGPa7gZIEjyxMz5owkiswN+kCL34U4nNXAf/AJiT5KUN5T830WFg3iyu5zqtiFA1vrceKoIY2jOSjF6v4ZbnhakIuTWiDMHLrZ0c8ciRld20bZxhoiSqTyOVVAyhHMbQjeDUbojruefNtZrmmzgh/i9I/Ck9Rjw+kfhV7KynnQ566tWeurU36jXw+kfhWeo1/wAXpH4UZWGdHUeYHGF9oTA/+Mx//LFWVr/w/YcLj5jrrhm4+VirKbaw5O5YOdUe608l996pLG3UT4hf5uNXHndNsSpudISdCbaO5FxwNco2GJA0cwLZTnMrX0Fr6/MDVeUU2ypON22WhWvqKW1CY+UsZDGzjKM2oF2W9rjXtNKnKOMq5IYZApsQLnNwtr4ajyPgMyS4Be9bRyW4aGg6bfQ5dGBZ8liBdW046+Gmzyljyhgrm+bQAXAXiTrw/CjKwyS4Bt5ifzb6KboW/KKMMBZiCFJYDRc2q3pqHbwUOXu1pMiqqgEnXTjr46MrDJINXojsBrTj9lvR0RVZflHHZSA5zhiAALjLxB1o7yYxYkdXHBke1+OltD5xVfEpqlLkWsFFrEQvxLdiINQV8NUznNYhMP45PoSrsp+k/TVJ50u5w/jl+4PsrmYB/wCRH76M0+P9PL66lIhN6yXTWsgGlPMgtrWt9jJPcib00S5OEnF4e/x0X1i1FjiUdfzUU5OQg4yAj42Lh5RaRD3ZI9UDuPNXCduS5MbMwF8s7tYi4NnJsR1jSu7DuPN9lcG5Rn3XP5WT+o1Uq7D6mxZDsuJZMQmVbYyRkwxt3CmE4lCnZ05YE9NDm2YjmKIq94sMsjiJVztJM28s7t0UCo6DM3e2HGhU23JW3FyPcwVYrDhlIILdp0UeJRW/6QyGSZ3WOT1Rbeo6kocpDJYBgVykC1jUd0Mugp+i8Yldc7sd3DJHErQLK4lBLAOzZGyW/VvfMLWoRJg0jxO7bPkWQKbrkktcaFG4HWpEnKR30eKB1yIhQx2W0ebdkBWBUgMV6JAtxBqDjse8splYjMSDoLAZQFUAdQAAA8VI7ewOxY9pYbDImKusgRMYFUII8+iS3RWOioLXHHgPGGxyPCmQsZHRZd0m7MKORkWQu29YDRXQZRxN9QKDbQ208wcMqKJJBK+RSt5ArKW4m187E+Hsp5uULsX3iRSq7K5SRCVDqoQMtmBBygA62NtRS3QXROn5MxoLGUvI874eLIFKMQIikjNc2X20XAuezgafm5NrEwdS14pUU7ww2lBJXPGqMWWxt0Wvob30IoHidsSOACR0ZHlBUBSHfJci2gA3a2AAtapUe2mklQGOJC8qtI0aBWkbXVjcgakmyhRfW1R1WskuT6EtG3aR5ovezsOrxpawO9IzZVJ96Jt0haq7zk4OMbOEjlgqpEQIwpZpCZAue/cpfixvewA1ohg8cyKALCzZhcdZTL9FBeXO2niwZICMDaBldbq0TK3RaxBJBswNwQVBrlYSpDPBNa3/ANHdxMJZJP2Kzj+bzd4eTM0glig3xdjAMOzZBI0KDPvcwBIDEdJltYXBpzlNyUE2LfcEBjjEwzoAFSNZYkaKQW4Kcs1/2PDVdflTJJGVaOAyNGIWxO790NEAFClict8qhc4UMQLXovhOVJAxk7P7oxSbrdohCC+QGbOScpVA6gDW734Vp1cz0nHYBYDBRzY0Qo0hhaR1RkjMkzRrmKlY14uwUeAZrnQGp/Kzk8uGXDum8An3gMcpiZ0aMoDdoSV1Dg2NiLeKhuxMa2GmEqZDYOhRwWVkdTG6OOwqxGhBqbtPbJxEcUO6gjSF3aMRKy5RJlzLcscwJUG7XN+u2lGtwdrF15h193S/ux+tjpKlcyEFsbKf/p2+tjrKSasx1F3iSudtL4kDthI/meuQ7Nxr7sQIL3SXOLG4Nmtr1dVdk5zrerYr8Mi37Lbxr3qdiJ9mbwlBhhdzxQAe9OIy3Q1XeZD1DtvrVX3ZG2ru5wKLVGt+rDZvAd5w+eskQlZLdSQk+Ky/jXe4JtmWS4wwN5LndtlvnNyykXIy9yCb24WrUYnZiiLKIL+0iXMlxbNGsp1HDJmPjvTsw7McSxeJDFHCBUE3dAHp2scx8NREYCFDqrAyZX6tADkItrf7a7xgsTs0xrvFgze0lwI7dK6FsoC2AtvL27R4KEbSw2AdMYUZAwKepR0hcLGhYBQLFi2YXPX2aXS9huZJf9OTT4kh0cLlkKx3WwKyXtwS2n5tamzoSx7lcTqeweH0Gu7S4nZtwVGGuNzfMtuDPvNch6ivDXTUkXFJHi9miREKQMDvWaQxgJfeNlRky6kodOroi1r0XFzI4PChCxX6xMR4spF/mNXLkJ3Ef7En9VdDefZpjATcKdyQxZCSHyxhcoK9dj1g3uR13DY/FRHGOsCxCEZmjaNQDlIXo3AGngtx6zxqti3ejIs4V3rw5oIBvp0+aqXznG64fxy/cq5lvp+2qdzlr0cP45fuVx8B6iP30ZofyHp5fXUpmFTSpMkfRrMFBp56nvhugfGPsrYpaGMlPvfYLSP8/kUa5Kp7rh8pH/WtQlw/51ovyXjti4fKJ29+vbTYrUfOWjPSY7jzfZXCNvD3ZP5Z/wCs13cdx5vsrg/KA+7J/LSH+c1Rq7ItVAjt7YUW+xQhk6UJkcxbvKgjVuksb5jcoCLgqBobHTVdsbEhSaZ3fcxb5oo1jj3huqqznLmUBVDL13JbQVFx3KXeGZhDHHJiAVkdS56LEFgqsSFJsLnr14XNJNyk3hffQpIryGUKS65HKhWyspBykKtwewcKj0I9B4clSHCmQe/GJ2AJVE3QnWbjqrRZ2tp3BqBtHZBhW7N0t7LEFtxEWUM978CzWA8Bp48opT6oJCn1SLNpYJoUG7HVZGZPEaj7X2u+IZC4AyIEGW+trlnP+JiSTSO3sDsE02HHJDhd25Eku+MjMpChY9XYkMe4ANrDpeCh+M2agiE0MhkTPu2zpu3VypZdMzAqwDWN/wBUgitsJt9o1iARCYWcqxzG6Se+Rut8rKbnw+Gm8ZtUPGIo4lijDbwqpdyz2ygszkmwUkAeE8b0aCaBbYuzIGTCs12d8WI3Up0WX2q6E5+FmJvbXMR1XrTCbAV5YzBLn90rCwKFACwd1ZDmJZLRtxAOg01qDs/bhiVFyK26mWdGJYEMMlxYGxBCDiNOql2Rtd0ZVWwvPHNfrDIsi2twIIkN6bPLld9rElJ9+Nt7ouOK2YY48/TC3C+2IY2vYkEAk3BAPhFtRQzlbsaLE4TDRNJunnmEaMI84MhdkjEnSGVbkC4uR2VIkxClbLGiDj0bkk20GZiSAOz6aE8sdsNFh8PIFU+psRFIgNxmIdpLMey4tp1VycO6axCy/HHe646mgrqfYvN+qxVdgc20s0UbEyB5826yQPLCMrMg386m0eZlNrBrCxNga32dyK3uHZxJJnEUkptAxgTdhmMUmILACSyHQKQCQL9kTZnKo5UEkEcrw5ty7NIAqs7SBXjBCyqruxAbtsbjSi2C5U2WPNh0d44Dh8xeUAxFGQ2QNlRyrm7AdulzetTFNrQzM5QT1GuT/JSBcRHHPKGmMLTNAYrx2bDtKiGXN74AVe2W1xa96quDXVfN2eCrPg+VeQpIcPE86RbnfFpASm7MKkoDl3gQhc3YOF9aB4aLpL4x1+HxUkVqE3podP5oI7YuTyB+sjrKe5qFti5PIn6yOkp1dWmGDd6QzzqH3Wnkx9Y9BfXmMlr5iCQeA7b249VGedT4WnkvvvVMteqca0qUnl9ytiKMaku8GTtlL36XEkiwsSV4nXtNtKizYyMq+hzNIXU2HC4sCfTUG1a0ssVOWjsQxw0Iu6DbbeQZma4AYsDbqHC+vGxNMfpRBr0uphbsJY2PHtIHChciBgQRcHQ+Kg0mGOtsPoDpcte3SPfdtj5zUixlRhHB0nxLRhuUMZZjnzZlRF1v0wnj8LGnm5Tw5rZ9c5P0i1s3m081VAROqi0ABzEkZm0sBlYa+FhSbpjcnD6nXi3dEk99p1ULFVF7j3g6Td/9ci3/AKTQqBdjqFZb26QDXve+v+ta4HFrLPnTuWTTzZAfnFVeWFsigQg2UXUluicwOVdeA4+ajXJoWK3XIcrdHXTpDtJPhqpja86lBxf7uXfx+HhTxMJR3uWy/wBtVjnEToweOT6I6smfh56rvLtCyw216Un0J21xPx+uIj99Gav8jph5fXUruzouj56Iyxe1nxj6RUTApYa9tEHF1IHg+ytrFd36MJN/+n2QFi/On40Q5Or7qi8onZ36+Go3qduz+mpmwIGXFQkjTeR9nfjsqKMXfYsSmmrXR6IXuPNXCOUAvjJwNSZnAHaS5AFd4HceauDbfcrjZ2BsRM5B7CHJHz1z6uyL1QfxHJwrvAssbyQ230a57p0ghIYrlcKzAHKdL9dQ9s7K9TyGMyI7qWDhM1kZTaxJABPXpe3A61Pm5QJeV0hyST++kyZkALiRxEmUFczKOJaw0FDdp4vfTSyWy7x3e172zsWtfr41E7exE7Bna3JtN46xSJmWNZRB7ZmyiFZJLORlzWzNlvw9FRDycaxXepvhHvTBZ82TJvCM9smcJ0st+Hh0qRPyjjLtKsBWZo90G3l0AMW5L5Ml8+S/61tb2rRuUK3Mu6Pqgx7oyZ/a9Y90ZBFlvnKad1a+tqXQV2Hdncm03mWWRC4hklMHtgYe0NJH0wMpYdBit+HbqKHPsNgW6S5VgXEZ9crIwXIBpe5Zwlu2/ZU5OUkefetATOYjEzbyyG8W53gjyXD5bX6VuOmujeOx+XBRQ5kZySWKHMVhBLxROeF95JI1uI6N6TQNAMaso5NkYhiSkSLOYlAE0gLqAWC2UsFAZek3b19QTGrG01oeihyhc7GwOVQxLMAcubNqRwqxz8qFOJkQGRo2xLyRtFK0N8wAYPYHOhyA8AR1HWmStldx9LxrmgvDsfIU3rKM0oiydIsxV1VxcDQWbjfsoZyn2JnEUTKp3mIULE5dQUAlyl2TpKDbTrNuypZ2tfdkqPa5DJxOuZlbLrcgDLa5JqFyg5RGOOOVk3hjxAkUZjms4kzISQbi7XHYb9tczDdl2sUt7qx3sR2nZSb29ymbI5HlljO/iEk8O+iitJnZQHJDMFyofa2tc62ors3kpnCKZo0llj3qRMHvuypZSWC5QxUXC3va1DNkbeyS4Z938GgEFr2z2EozXtp77w17nw1bdj4+ICGeQxF4oN2WEtm6MbIiHDFczS2yqGByWseqtXC6RlKijKX78FASPhx/mpyNbMPGO3trZYSANDwHV/rSCJswOU8R1eHx01J3HSkrbnSeao+65PIn6yOsrTmnPuyXyB+sjpaTEeMkwXlDHOt8LTyX33ql1dOdb4WnkvvvVLBrmz8TGVPExb1lYay9MGCClzUhFYaAMasrW9bCgDKl7KHto/Zb7Ki1K2Z76P2W+yoK/ly5FzA+ohzDt9B+eygXLOayxceL/QlGyOH56qrvLc9GHxv2diVz/wAfpiYvn0Zp/wAlFSw0k/jqgTh5rjz1KM9hfXQjh6KE4R9PPW3qknOOrT5j2+etjnaiYjsk529goNqDsPzVL2LtANiYRYj22P8ArWq1vPzpRDk7J7rg8rH2d+tIqsmPeHgtUenh3Hmrg3KBL4ycXAvM+rGyjpnVj1Dw13kdx5vsrgnKQe68R5WT+o1zquyL1TYL4zkqiHFKJU9oMNnZ7KquWDCSy6toLAAnUUMbk+6s4dokVAhMrP7URIuaLKwBLZl1AA4A3tapG1duxyjEZVcHEGBjmKkK0ebMBbipuLdfG9S4OVYAK3ljVkw4zx5C4eCLdG4bRkYX6wRYeEVHoM0Ap2cyYhYpO/QGxBBVytmVhoQVYEEdoqbtPk26O4jKOFm3WRHzyIWZliDi1rm1tCddDao+O2rnxIm6ZCtGRnbM5WPLxbQXOXq0F7DQVKw3KPdvNIqnNJPHOl7WG7laXK3jzAaUmgmhHk5PSXGVopLyCJt3IGEcjXsshNgt8rdLVeiddKUcnZCU3bRSiRmRWje6h0UO4YsBlspzX4W1vRKXlXGWXMJ5o94sjxzNHkCreyKqi0hBIN2H6oFtTW36WIFRfbpcjyEmQxrmimiMMiqE0jIGotcXJJtwpbRFsiGdhRpCkjyqVbELGZIm3irHkLP0bA5hp1a3HGllwsRSGZEaItOUVWcvvIwtzICQCCGsptpc6cDTGMx8PqcQxCX33el5Mgv0CgUKvC1+3XXhwpufGCSWC2ayJFH0suhUG+XKO5uSRfXU3qKrbJLkS0bdpHmuoYU6fnw0L5VyWw3+dPvUS6qEcsPgv/3E+9XGwmleD+UaPGK9Ca+CsYacHhU1JdPNQbDObnxVJ9WWcDwH5xatpGelzFSpLPZBJdpL4fQaw7SXhr6DQXP+dfxrBJqPH4fxpFWkK8ND5Oqc0L3xkvkD9ZHWVH5mJL42byB+sjpKhrO8i3hVamSOdUe608l996pgFXPnV+Fp5L771TK58/EyGp4mLSE1resApgw2pLUtZagDW1LWGkoA2qVsz30eJvsqLUnZ/vg8TfZUNfy5ci5gfUQ5hsVW+XJ6MPjk+hKsi8Pz2VWeXB6EPjf6I652A9RH76M1P5D08vrqiuYduj56cd+iaaw/Ct2bomtcn3TGuPf+xmp3J4+64PLRfWLUEN+dan8nz7qg8tF2/GLUSZPJaHqUdx5q4Nyi+F4jysn9ZrvI7jzfZXB+UI914jysn9RqrV2H1AcBUT1aepRbXiT227KmAVX22kFJGU6Ejj4TUcEnuMirhQ4s96PSfwpPVbdg9J/ChnrsO9PpFZ66jvT6RUmSI/Kgn6qbvR6T+FZ6rbvR6T+FC/XYd6fSKUbYsdFIPUb8D1GjLEMqCZxx7F+UfwpyDaBDKbKbEHujr81dO2byiWXFbPARU9UYaXFzWKazmIRi99AbKbX7aFcoMUw2ZiDIN0wxP6zYZnxRMoFm3XcSJlHc9EqOsHopKnFpkkIpSTRXPX5u8Hyj/bQ/lBtJpYcmUL0lN7k8AerL4fmoaNqjvT6ajbQ2uMncniOseGqdLD0ozTS6nRq1qkoNNkeGFhfufnp5VbwcPD+FQE2yO9PpFb+vA70+kV11Jo5EqcW9TZ0Ite2vZ4P/AO1qDqP9KbGPDkWFrX6x4KdB1H+lImLJHTOZFr46b93P1sVZTfMc3/UJv3dvrYqyipuFFWgE+dUe608l996plXPnV+Fp5L771TCaoz8TK1TxMQmsrKXLTBggNKaylJoAS1YFrAaygBafwPvg8TfQKjk0/gD7YPE32VDX8uXIuYH1EOYcDafnwVWOXPcw+N/oSrGDofEKrfLg6ReN/oSudgPUR++jNV+Q9PL66oruG4VjDo1ph20p5h0a1i2Me/ERwKIcnvhUHlovrFqB+eqpuwD7rg8tF2fGLUaJnseqR3Hm+yuEcofhc/lZP6jXdx3Hm+yuE8ovhc/lZP6jVarshamwOtVdxGyHLMRwJJ9NWMChKoDqQCST1eE1HAZEH+s79lL6zvRDdDsHoFZuh3o9AqWzH6g47HfspPWd6Jbodg9ApDEOwegUlmLZg31mfs+at4tiPmXTiQKvk/NnKsYkDI2aOB0AQjMZ3EYS5OhUspJ7GqDyi5GnCBG3kcyNI0TMilck0fdoQ3Hr167HhSSi7MdFPMrgJeTsvZUDbexJI4sxGmZR6b0XEY7B6BUfHRDJwHEdQ8NVqcZqSu/6OhUlHK7L+yqRYUmnPUbUYWEd6PQK2EI70egV00cxp3AuGhIN6mLxH+tOYmMArYW48Bbspq+tIgZ0fmLb/qM/7s31sVZTfMQf+pT/ALs31sVLRLcWmu6G+dUe608l996peWrrzp/C08l996pbVSn4mVKniYlIDSGltTBgtIaWkJoAQCtqQUpoAyn9nj20eJvoFMXp7Be+DxN9FQ1vLlyLmB9RDmF1ND9u8npcUqblc2TNm1A42tx8RqarUP29yifCiPKqtnzXzX/Vtwt465mEzKtHLvr0ZrMak6Esz006oGJzfYwf9ofLT8ad/QLGW96Hy0/GmF5xJbe9p6WrVucSUD3tPS1aPPiLeFGZyUL+Jjx5v8X8X/On41J2TyGxKYiFigAWWMm7pwDqTpegs/ODK36iDxZq12RynkkxWHDAazRdvxi0KVX3SFcKXs2epR3Hm+yuFcoPhc/lZP6jXdR3HmrhO32ti5+3fPb5ZptXZENTYdaFSN7lFzYZDYIrsO6bsU8QPsGvPcTo7dLgzcCe08LVcExJGbrzAg36/wAnWgkkasScnWdc3htwtTIsbFgYP4T+fPTqsO0nTw8aJjDr3g+V/tpxYVseh1d913Fv1aku+A+4BMh7T6TSFz2n0mjRgTvB8r/bWbhO8Hyv9tJdgWGTnbl3BiWILZcKI2Llsj4Yqxe2UZg+RLrcWtxN6GcrOXRxqxxpAuHRZXncK7OZJ5e7e5AsNTZfD4qgiBO8B/zf7aVIkuDlFrg916eqkk3Z6DoPvIH7w9p9JpnFqzLYXJuKsimL4sfL/wBtJJiY0W4iB1t3f4LVWEpZl3eh0pxjlfe6lPGDlHU3z1sMLL2N89WkbYT4gfxD/ZSeu6fED+If7au55/xKOSH8gHsrY08r5VR2IBNgL6aUW/Q7FfESfJrf9L9wbrFlLaXEh/AVFxPL2Ru+H+c0KdT+IOnD+R0DmW5PYiDaEzzQvGrYdgGYWBO9iNr9tgfRWVG5i9qtLtCYEt8GY6sT/wB2KsqS7e41JLRBnnT+FJ5P771SyKunOl8LTyX33qm2qpPxMo1PExu1YK2tWrCmEYhNZS5aUCgDUVsTWFaSgDLU7hT7YPE32U0TTmEPtg8TfZUNby3yLmB9RDmEg1V3lyLiH/P9yrCvCq3y2FxDY9/f+WufgdK8b/PRmqx6bw8rfHVFWAtWjnSnnTXT8+GmmjrT54mWVOQwVqdydHuzDeXh+sWojJU3k8vuvD+Xh+sWm3Q+zPXg7jzVwjlEPdc/lZP6jXdx3HmrhfKBPdU/lZP6jUFXYZU2BVqBeuAW4IOhI6u01YstV3E7HcsdOs206r3qODsMgIdqL2H5qw7YXvT81NNsl+ytBsl+ypcyJLo7FzfDDy4HDl0Xe5sY6FgpzZAVZCevSQMP2K0xk8UWzEmWOHcrDg3wj2jZ3xbOROpvqzWtmB049htyH1ok7KT1qk7KXMhcyOhcr9oD18EIgWRY5YUSFRHGJAQshQnQEkswu3aAdKucWBV8VMgWORkxGEldcsSPFAQxZZFBtdRobcRauF+tMnZWLsqTMNNSbeO9JnS1Fi7ux2jGGFtml1jSQ5JZFVUTNb1UVE6ycbIvUOINVXnqmEOIUbsqhHQskKKRpmyFDmYX63sb3tpVNGw5eyoO2dlyJFdh+sB8x/CoI14yaVy7OhKMWyKNrjvT6RSevK96fmoecOa1MB7Ku3RSsyRi8YJLWBFr8aikVssRrGWi6CzOof8ADz/8Qn/dm+tirKz/AIeR/wBQn/dW+uirKQVFo50vhaeT++9U69XHnSHutPJ/feqcyEcQR4wRVSfiZSqeJi2vSMulIFJ4A+g1qXpgw1Y1resYiktQIbE0qCtBS3oAWnMMemPEfspunML3Y8R+yoq3lvkXMD6iHMIChm3MIjtHnBIUPYX7cvX5qJD7KG7enCCO5Avm4/5a5mF82NvnozW4zyZX+OqBL7Pi6lPppiTAx96fTT+/B1BFal67qucBkCTAoOo+mntiYQeqsPp/34frFp5jUnYvwmDy0X1i05Ma0enR3HmrzNymkLbRxKKGLHESqALkk7wgACvTI7jzfZXmTbm03w+1cRNEcrx4mVlPYRI3VUsiuwtyp5IeoMNC80wGJlNzhxqypbRib8b6H5uBqv7L2iA9jfUW+2rBy95U4TaEMU4Vo8b3Eyge1lQO6ufNbz34Aml4d7MPH9OlRtDWi3k1rTGEmzL4RpT4FQEJtesStaW9Agp40qd0v7QpBSp3S/tCmT8L5E1HzI811CoNDOUeHDxKpNhvFuR4A17US66gbca0QP8A7F/peuRQ8yPM1Nfy5civvsmIdbfNTL7Nj7WqVvr8K0Z67+pw9Ae+zlHbUd8EPDRYmmmt2U5Ma0i68wUGXaE37s31sVZU3mPT3dN+7t9bFSVJHYiluGucRrbQg8SfXGp20sRmmxStFI8DGNrlZZM7Kq5VhjCiwuOm1+APWRT/AC35LSYjELIjqmVQBe97hiwII8fzULPJ7H/+a/y5PxqJp3ehWad3oF9rYotBLYOzNFAMqCVCWDsXVSoupF+rhVS5XYbeY9+LKyKVygIbWsL5uJBuLnwdQop+jmP/APNf5cn40xi+ReKl98xGfszl2+k+E0jTfsJJSfsAvWMEaJPfW191qbaLa/i9NaPstMpbLNlAvcbo2HHtvRj2OpvjU7eDce0Vp7G8vxieg03I+AzJLgV2fc2OTeX6s2Qj5tai1bfY4l+NT0Gs9jib41PQaTJLgN7OXAqVOYT3weI/ZVq9jmX4xPQaWLm7lDA7xNL9R66jq0puDSRZwkXCtGUtkwHVd5aQllht1GT7ldH/AEEl+MX0H8a3PIaS1s68T1dtvD4KoYfD1adRScf2xpMTiKVSk4qX7c4aMOw6vmNKVPh+eu1y83jNxZNOGhH21Hfm0ewCuot2gmuvmlwONljxOW7OxV+i1/AaPbHwx9UwH/3RfWLVx9jWX4yP5JqRgObuVZY23iWV0Yix1ysGIHopLSvsL3bbnXB3Hm+yvO/KfYyNjcSe2aQ+lya9EhejbwVyva/ISWSeVxIgDuzAEG4DEmx9NSVE3sVZ39jmvrIlGdnc20s8YkjCZSTa8iKbg2Oha/EVZfY6l+MT0GlHN5N8anob8aiSkMtIhbO5ssQM+Zo16JI6aNcgXt0SbaX1OlVlsSBprp/hb8Ku8XIXELfLMozDKbZhcHiDrw0pn2OpfjU9BocXwEcXwKd6qXw/Jb8Kz1Uvh+S34VcvY6l+NT0Gk9jqX41PQaTI+AmV8Cm+ql8PyW/CtkxS5l48R+q34VcfY7l+MT0H8axebuW4O8TQ34GmzpycWrElJNTi3xQBONW/63yX/Cg3KycNhrC994h1Vh1N2iuhfoRJ8YvoP41j8hXKlSyG5B1Fxpfw1zqWHqRmpZXvxRoKuIpyg1mX9nC0JHAnzXopyf2a2KnWIOUuGZmOY2VFLsQo1Y5VNgONdWk5tSRa8Y8SkH03rSLm2kjOeKVUcEFWAIKkdhGorrpvgcjLHic72ngvUsojL7xHRZI3sVJRxcZlOqnwfSNa23PXXQcVzdTyuXlljdzxZgxJ8ZNaexpL1SRjzNSNP2Q5Zfdm3MpFbGy/u5+tjrKsvN1yPkwmJkkd0YNEUAUG9y6NfX9msqWN7akUrX0P/9k="/>
          <p:cNvSpPr>
            <a:spLocks noChangeAspect="1" noChangeArrowheads="1"/>
          </p:cNvSpPr>
          <p:nvPr/>
        </p:nvSpPr>
        <p:spPr bwMode="auto">
          <a:xfrm>
            <a:off x="77788" y="-881063"/>
            <a:ext cx="2514600" cy="181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AutoShape 4" descr="data:image/jpg;base64,/9j/4AAQSkZJRgABAQAAAQABAAD/2wCEAAkGBhQSERUUExQWFRQUFxcVFBUVGBUVFRUUFxcYFRQVFBQYHCYeFxojGRUVHy8gJCcpLCwsFR4xNTAqNSYrLCkBCQoKDgwOGg8PGiwkHCQsLCwtLCwsLCwsLyksKiwsLCwsLCktLCwsLCwsLCwsLCksLCksLCksKSksKSwpLCksLP/AABEIAL8BCAMBIgACEQEDEQH/xAAcAAABBAMBAAAAAAAAAAAAAAAFAQMEBgACBwj/xABTEAACAQIDAwUHEAgEBgAHAAABAgMAEQQSIQUTMQYHIkFRMlJhcXOBkRQVFyMkMzRTkqGxs8HC0fAWQnJ0k6Ky0mKC4eIIGCVDVGM1RGSDo9Px/8QAGgEAAQUBAAAAAAAAAAAAAAAAAAECAwQGBf/EAC8RAAIBAgQDCAICAwEAAAAAAAABAgMRBBIhMVFxsRMiMjM0QWGBBfBSoSTR4SP/2gAMAwEAAhEDEQA/ALdy45b4jCYhY4d3lKZjnUsb5mXjmGlgKrfsrYz/ANP8M/31vzqj3WnkvvvVLqtOTTZTnOSk9S4+yrjf/T/DP99J7K2N7If4Z/vqn1gFMzy4jM8uJchzq4z/ANP8Nv76Q86uM7If4Z/vqs4Jh0g1sjCzHs61K/4gerrFxTmOjUNl0ULoABmJHHOX0zX/ADalzS4i55cSxeytjOyH+Gf76Uc6uN7If4Z/vqp9AHrI8w/GpuDeMkdAkjNmzMLZbC3EAXvRmlxDPLiHzzrYzsh/hn++pOzec3FySZWENsrHSM8Rb/F46pMxuxsLa8OypOxvfh+y32VDXqSjTk0/Ys4RudeEZaq50octJ+yP5J7bd9Va5b86mMwgi3Qhu5fNmQt3OW1umLcTTgb5j+Bqlc55uMP45fu1z8FiKs68Yyk2v+M0ONoU4UXKMUnp1H/Z52l2Yb+E3/7KT2edpdmG/hN/fXPctZkrSZTP5jofs87S7MN/Cb++pWyefDaEk8MbDD5XljRrRMDZnCmxz8bGuZZan8n1914fy8P1i0ZQzHrnP0b+C9cVx/OntZsdiIMNFCyRTSRhmiayqrMBnfPa9lPoOldoHceavOvKPZsbY7EAbzM08pssjAZi5vYcBTCQsrc4+2N46e5Pa9wGbdS2zTqpAFiScucXPhvUZ+dfagTeFsIEKPIp3M2oRgpHHQnMpAPUwNVc8llvez37d9rwA437AB5q1k5LoF1V8oB03twBxNhegCwbN55dqTIzr6lAU2a8UtwMpYkWJvw4DXWoWL5+dpxuyMuGzIzK3tTcVJB4v2igUWx4BYKJONwFduI4EAddr0j7Aw9zdXvfW7Ne/HW440AGf+YPaXe4b+E399T9j89m08Q5RfUwIUsPaZCCRwBs2l+0+LUkCqp6xYbvW+Ua3j2Ph1vlzi4INnIuDxBt1UAXpec7a+5Mp9SAZXYAROScmtu7tqoJ8Gl+Nb4XnN2pIilHwZdohKI902YglQoHT681rm2o0vVFTY0JvYSm981nc3BIJzW43IHoFIdiwKdRIDa2rsDYcB6R81AFi2tz57Sgmki9yvu2K5liezW4MLvexqJ/zB7S73Dfwm/voKdh4cnuXJ4npEnxmkOwMMP1W+UaADf/ADB7S73Dfwm/vp7B8/O05JEjUYUF2VAWjYAFiFFzn0GvGq8NgYbvW+UaT1iw3et8o0AXfb3OvtXCYlYH9SksoYEQyCwJI6Ss4Knok69RB66d5N86O1cY0io2DUx8c8bKDrbS8g9FUY7Iw5OY583bnN9OGtLHsuBb23gvxtIwv46AOwc3nLjGYvGSwYgwlESXWNCh3kUscbcXN0tJoevzVlAOZjCRrjpWUsW9TkXZi3R3sZtr4aygCTzq/C08l996pd6uvOqfdaeS++9Uqqk/EyhU8TErBSkUgpgw2rGcm1ze2g8A7KQ05GnE8bC9u3gPtv5qAG6ew41JPAA+mxsPOft7KwgMpNgCLcNL3ptnOg6h1dXj8J8NAplTNj++j9lvpWoVqm7GHto/Zb6VqDEeVLkW8D6iHMs5P01TecsaYfxy/cq3Fvt/PzVVOcnuYD4ZPojrnfj/AFMfvozT/kPTy+upRAlIFpxqQVrDKmmSp+wF914fy8P1i1Dap+wPhWH8vD9YtAXPWA7jzV5i29tMrtLGDr9UTAeLeG4FenR3HmrzXyr5Lo+OxL52BaeVtLaEuTpVdyS3LDaW4TxXK7DPwwmXUkZXyjVgSDltp1AdQ0HG9CNrbcRlG5Ro9Gz5mLDgLBdb9THXvvBUH9GR8dJ6RWHkwDpvZPSKb2kRudDPJLlQMPjIZpb5ELFsou2qMosMwvqw6x46s+M5wsJIAjCR7CMB3jDoHSDERpLuZJXLhWlj6Ls17MexarX6IR9+/wDLS/ofH37/AMtHaRDOg7Hy12aM5OEJOdinQQAotpYswzaZ5QyMuoEbAAm1DeT/ACvhTD7nELc75pVO5SRQWw7xK5BILZJCjZDowuPAYv6Hx/GP/LSfofH8Y/8ALR2kQzol7P5aRwbSWeLPHhwy5hGMjMoQB/a1awDOC2S9hcDqqbgOXmGaOBcXG05iRAzFQzmT1VLI/trNmZN1IOiTYkEeGhA5Hx/GP/LTuG5ERs6rvHGZgL2XS9I6sUrsWMlJpIfg5ZQR4yWVIwYmw0kQQJlV5XhyXaNXGRGe5OUjQkgDgCGM5dYKWM5oPbNzDGPa7gZIEjyxMz5owkiswN+kCL34U4nNXAf/AJiT5KUN5T830WFg3iyu5zqtiFA1vrceKoIY2jOSjF6v4ZbnhakIuTWiDMHLrZ0c8ciRld20bZxhoiSqTyOVVAyhHMbQjeDUbojruefNtZrmmzgh/i9I/Ck9Rjw+kfhV7KynnQ566tWeurU36jXw+kfhWeo1/wAXpH4UZWGdHUeYHGF9oTA/+Mx//LFWVr/w/YcLj5jrrhm4+VirKbaw5O5YOdUe608l996pLG3UT4hf5uNXHndNsSpudISdCbaO5FxwNco2GJA0cwLZTnMrX0Fr6/MDVeUU2ypON22WhWvqKW1CY+UsZDGzjKM2oF2W9rjXtNKnKOMq5IYZApsQLnNwtr4ajyPgMyS4Be9bRyW4aGg6bfQ5dGBZ8liBdW046+Gmzyljyhgrm+bQAXAXiTrw/CjKwyS4Bt5ifzb6KboW/KKMMBZiCFJYDRc2q3pqHbwUOXu1pMiqqgEnXTjr46MrDJINXojsBrTj9lvR0RVZflHHZSA5zhiAALjLxB1o7yYxYkdXHBke1+OltD5xVfEpqlLkWsFFrEQvxLdiINQV8NUznNYhMP45PoSrsp+k/TVJ50u5w/jl+4PsrmYB/wCRH76M0+P9PL66lIhN6yXTWsgGlPMgtrWt9jJPcib00S5OEnF4e/x0X1i1FjiUdfzUU5OQg4yAj42Lh5RaRD3ZI9UDuPNXCduS5MbMwF8s7tYi4NnJsR1jSu7DuPN9lcG5Rn3XP5WT+o1Uq7D6mxZDsuJZMQmVbYyRkwxt3CmE4lCnZ05YE9NDm2YjmKIq94sMsjiJVztJM28s7t0UCo6DM3e2HGhU23JW3FyPcwVYrDhlIILdp0UeJRW/6QyGSZ3WOT1Rbeo6kocpDJYBgVykC1jUd0Mugp+i8Yldc7sd3DJHErQLK4lBLAOzZGyW/VvfMLWoRJg0jxO7bPkWQKbrkktcaFG4HWpEnKR30eKB1yIhQx2W0ebdkBWBUgMV6JAtxBqDjse8splYjMSDoLAZQFUAdQAAA8VI7ewOxY9pYbDImKusgRMYFUII8+iS3RWOioLXHHgPGGxyPCmQsZHRZd0m7MKORkWQu29YDRXQZRxN9QKDbQ208wcMqKJJBK+RSt5ArKW4m187E+Hsp5uULsX3iRSq7K5SRCVDqoQMtmBBygA62NtRS3QXROn5MxoLGUvI874eLIFKMQIikjNc2X20XAuezgafm5NrEwdS14pUU7ww2lBJXPGqMWWxt0Wvob30IoHidsSOACR0ZHlBUBSHfJci2gA3a2AAtapUe2mklQGOJC8qtI0aBWkbXVjcgakmyhRfW1R1WskuT6EtG3aR5ovezsOrxpawO9IzZVJ96Jt0haq7zk4OMbOEjlgqpEQIwpZpCZAue/cpfixvewA1ohg8cyKALCzZhcdZTL9FBeXO2niwZICMDaBldbq0TK3RaxBJBswNwQVBrlYSpDPBNa3/ANHdxMJZJP2Kzj+bzd4eTM0glig3xdjAMOzZBI0KDPvcwBIDEdJltYXBpzlNyUE2LfcEBjjEwzoAFSNZYkaKQW4Kcs1/2PDVdflTJJGVaOAyNGIWxO790NEAFClict8qhc4UMQLXovhOVJAxk7P7oxSbrdohCC+QGbOScpVA6gDW734Vp1cz0nHYBYDBRzY0Qo0hhaR1RkjMkzRrmKlY14uwUeAZrnQGp/Kzk8uGXDum8An3gMcpiZ0aMoDdoSV1Dg2NiLeKhuxMa2GmEqZDYOhRwWVkdTG6OOwqxGhBqbtPbJxEcUO6gjSF3aMRKy5RJlzLcscwJUG7XN+u2lGtwdrF15h193S/ux+tjpKlcyEFsbKf/p2+tjrKSasx1F3iSudtL4kDthI/meuQ7Nxr7sQIL3SXOLG4Nmtr1dVdk5zrerYr8Mi37Lbxr3qdiJ9mbwlBhhdzxQAe9OIy3Q1XeZD1DtvrVX3ZG2ru5wKLVGt+rDZvAd5w+eskQlZLdSQk+Ky/jXe4JtmWS4wwN5LndtlvnNyykXIy9yCb24WrUYnZiiLKIL+0iXMlxbNGsp1HDJmPjvTsw7McSxeJDFHCBUE3dAHp2scx8NREYCFDqrAyZX6tADkItrf7a7xgsTs0xrvFgze0lwI7dK6FsoC2AtvL27R4KEbSw2AdMYUZAwKepR0hcLGhYBQLFi2YXPX2aXS9huZJf9OTT4kh0cLlkKx3WwKyXtwS2n5tamzoSx7lcTqeweH0Gu7S4nZtwVGGuNzfMtuDPvNch6ivDXTUkXFJHi9miREKQMDvWaQxgJfeNlRky6kodOroi1r0XFzI4PChCxX6xMR4spF/mNXLkJ3Ef7En9VdDefZpjATcKdyQxZCSHyxhcoK9dj1g3uR13DY/FRHGOsCxCEZmjaNQDlIXo3AGngtx6zxqti3ejIs4V3rw5oIBvp0+aqXznG64fxy/cq5lvp+2qdzlr0cP45fuVx8B6iP30ZofyHp5fXUpmFTSpMkfRrMFBp56nvhugfGPsrYpaGMlPvfYLSP8/kUa5Kp7rh8pH/WtQlw/51ovyXjti4fKJ29+vbTYrUfOWjPSY7jzfZXCNvD3ZP5Z/wCs13cdx5vsrg/KA+7J/LSH+c1Rq7ItVAjt7YUW+xQhk6UJkcxbvKgjVuksb5jcoCLgqBobHTVdsbEhSaZ3fcxb5oo1jj3huqqznLmUBVDL13JbQVFx3KXeGZhDHHJiAVkdS56LEFgqsSFJsLnr14XNJNyk3hffQpIryGUKS65HKhWyspBykKtwewcKj0I9B4clSHCmQe/GJ2AJVE3QnWbjqrRZ2tp3BqBtHZBhW7N0t7LEFtxEWUM978CzWA8Bp48opT6oJCn1SLNpYJoUG7HVZGZPEaj7X2u+IZC4AyIEGW+trlnP+JiSTSO3sDsE02HHJDhd25Eku+MjMpChY9XYkMe4ANrDpeCh+M2agiE0MhkTPu2zpu3VypZdMzAqwDWN/wBUgitsJt9o1iARCYWcqxzG6Se+Rut8rKbnw+Gm8ZtUPGIo4lijDbwqpdyz2ygszkmwUkAeE8b0aCaBbYuzIGTCs12d8WI3Up0WX2q6E5+FmJvbXMR1XrTCbAV5YzBLn90rCwKFACwd1ZDmJZLRtxAOg01qDs/bhiVFyK26mWdGJYEMMlxYGxBCDiNOql2Rtd0ZVWwvPHNfrDIsi2twIIkN6bPLld9rElJ9+Nt7ouOK2YY48/TC3C+2IY2vYkEAk3BAPhFtRQzlbsaLE4TDRNJunnmEaMI84MhdkjEnSGVbkC4uR2VIkxClbLGiDj0bkk20GZiSAOz6aE8sdsNFh8PIFU+psRFIgNxmIdpLMey4tp1VycO6axCy/HHe646mgrqfYvN+qxVdgc20s0UbEyB5826yQPLCMrMg386m0eZlNrBrCxNga32dyK3uHZxJJnEUkptAxgTdhmMUmILACSyHQKQCQL9kTZnKo5UEkEcrw5ty7NIAqs7SBXjBCyqruxAbtsbjSi2C5U2WPNh0d44Dh8xeUAxFGQ2QNlRyrm7AdulzetTFNrQzM5QT1GuT/JSBcRHHPKGmMLTNAYrx2bDtKiGXN74AVe2W1xa96quDXVfN2eCrPg+VeQpIcPE86RbnfFpASm7MKkoDl3gQhc3YOF9aB4aLpL4x1+HxUkVqE3podP5oI7YuTyB+sjrKe5qFti5PIn6yOkp1dWmGDd6QzzqH3Wnkx9Y9BfXmMlr5iCQeA7b249VGedT4WnkvvvVMteqca0qUnl9ytiKMaku8GTtlL36XEkiwsSV4nXtNtKizYyMq+hzNIXU2HC4sCfTUG1a0ssVOWjsQxw0Iu6DbbeQZma4AYsDbqHC+vGxNMfpRBr0uphbsJY2PHtIHChciBgQRcHQ+Kg0mGOtsPoDpcte3SPfdtj5zUixlRhHB0nxLRhuUMZZjnzZlRF1v0wnj8LGnm5Tw5rZ9c5P0i1s3m081VAROqi0ABzEkZm0sBlYa+FhSbpjcnD6nXi3dEk99p1ULFVF7j3g6Td/9ci3/AKTQqBdjqFZb26QDXve+v+ta4HFrLPnTuWTTzZAfnFVeWFsigQg2UXUluicwOVdeA4+ajXJoWK3XIcrdHXTpDtJPhqpja86lBxf7uXfx+HhTxMJR3uWy/wBtVjnEToweOT6I6smfh56rvLtCyw216Un0J21xPx+uIj99Gav8jph5fXUruzouj56Iyxe1nxj6RUTApYa9tEHF1IHg+ytrFd36MJN/+n2QFi/On40Q5Or7qi8onZ36+Go3qduz+mpmwIGXFQkjTeR9nfjsqKMXfYsSmmrXR6IXuPNXCOUAvjJwNSZnAHaS5AFd4HceauDbfcrjZ2BsRM5B7CHJHz1z6uyL1QfxHJwrvAssbyQ230a57p0ghIYrlcKzAHKdL9dQ9s7K9TyGMyI7qWDhM1kZTaxJABPXpe3A61Pm5QJeV0hyST++kyZkALiRxEmUFczKOJaw0FDdp4vfTSyWy7x3e172zsWtfr41E7exE7Bna3JtN46xSJmWNZRB7ZmyiFZJLORlzWzNlvw9FRDycaxXepvhHvTBZ82TJvCM9smcJ0st+Hh0qRPyjjLtKsBWZo90G3l0AMW5L5Ml8+S/61tb2rRuUK3Mu6Pqgx7oyZ/a9Y90ZBFlvnKad1a+tqXQV2Hdncm03mWWRC4hklMHtgYe0NJH0wMpYdBit+HbqKHPsNgW6S5VgXEZ9crIwXIBpe5Zwlu2/ZU5OUkefetATOYjEzbyyG8W53gjyXD5bX6VuOmujeOx+XBRQ5kZySWKHMVhBLxROeF95JI1uI6N6TQNAMaso5NkYhiSkSLOYlAE0gLqAWC2UsFAZek3b19QTGrG01oeihyhc7GwOVQxLMAcubNqRwqxz8qFOJkQGRo2xLyRtFK0N8wAYPYHOhyA8AR1HWmStldx9LxrmgvDsfIU3rKM0oiydIsxV1VxcDQWbjfsoZyn2JnEUTKp3mIULE5dQUAlyl2TpKDbTrNuypZ2tfdkqPa5DJxOuZlbLrcgDLa5JqFyg5RGOOOVk3hjxAkUZjms4kzISQbi7XHYb9tczDdl2sUt7qx3sR2nZSb29ymbI5HlljO/iEk8O+iitJnZQHJDMFyofa2tc62ors3kpnCKZo0llj3qRMHvuypZSWC5QxUXC3va1DNkbeyS4Z938GgEFr2z2EozXtp77w17nw1bdj4+ICGeQxF4oN2WEtm6MbIiHDFczS2yqGByWseqtXC6RlKijKX78FASPhx/mpyNbMPGO3trZYSANDwHV/rSCJswOU8R1eHx01J3HSkrbnSeao+65PIn6yOsrTmnPuyXyB+sjpaTEeMkwXlDHOt8LTyX33ql1dOdb4WnkvvvVLBrmz8TGVPExb1lYay9MGCClzUhFYaAMasrW9bCgDKl7KHto/Zb7Ki1K2Z76P2W+yoK/ly5FzA+ohzDt9B+eygXLOayxceL/QlGyOH56qrvLc9GHxv2diVz/wAfpiYvn0Zp/wAlFSw0k/jqgTh5rjz1KM9hfXQjh6KE4R9PPW3qknOOrT5j2+etjnaiYjsk529goNqDsPzVL2LtANiYRYj22P8ArWq1vPzpRDk7J7rg8rH2d+tIqsmPeHgtUenh3Hmrg3KBL4ycXAvM+rGyjpnVj1Dw13kdx5vsrgnKQe68R5WT+o1zquyL1TYL4zkqiHFKJU9oMNnZ7KquWDCSy6toLAAnUUMbk+6s4dokVAhMrP7URIuaLKwBLZl1AA4A3tapG1duxyjEZVcHEGBjmKkK0ebMBbipuLdfG9S4OVYAK3ljVkw4zx5C4eCLdG4bRkYX6wRYeEVHoM0Ap2cyYhYpO/QGxBBVytmVhoQVYEEdoqbtPk26O4jKOFm3WRHzyIWZliDi1rm1tCddDao+O2rnxIm6ZCtGRnbM5WPLxbQXOXq0F7DQVKw3KPdvNIqnNJPHOl7WG7laXK3jzAaUmgmhHk5PSXGVopLyCJt3IGEcjXsshNgt8rdLVeiddKUcnZCU3bRSiRmRWje6h0UO4YsBlspzX4W1vRKXlXGWXMJ5o94sjxzNHkCreyKqi0hBIN2H6oFtTW36WIFRfbpcjyEmQxrmimiMMiqE0jIGotcXJJtwpbRFsiGdhRpCkjyqVbELGZIm3irHkLP0bA5hp1a3HGllwsRSGZEaItOUVWcvvIwtzICQCCGsptpc6cDTGMx8PqcQxCX33el5Mgv0CgUKvC1+3XXhwpufGCSWC2ayJFH0suhUG+XKO5uSRfXU3qKrbJLkS0bdpHmuoYU6fnw0L5VyWw3+dPvUS6qEcsPgv/3E+9XGwmleD+UaPGK9Ca+CsYacHhU1JdPNQbDObnxVJ9WWcDwH5xatpGelzFSpLPZBJdpL4fQaw7SXhr6DQXP+dfxrBJqPH4fxpFWkK8ND5Oqc0L3xkvkD9ZHWVH5mJL42byB+sjpKhrO8i3hVamSOdUe608l996pgFXPnV+Fp5L771TK58/EyGp4mLSE1resApgw2pLUtZagDW1LWGkoA2qVsz30eJvsqLUnZ/vg8TfZUNfy5ci5gfUQ5hsVW+XJ6MPjk+hKsi8Pz2VWeXB6EPjf6I652A9RH76M1P5D08vrqiuYduj56cd+iaaw/Ct2bomtcn3TGuPf+xmp3J4+64PLRfWLUEN+dan8nz7qg8tF2/GLUSZPJaHqUdx5q4Nyi+F4jysn9ZrvI7jzfZXB+UI914jysn9RqrV2H1AcBUT1aepRbXiT227KmAVX22kFJGU6Ejj4TUcEnuMirhQ4s96PSfwpPVbdg9J/ChnrsO9PpFZ66jvT6RUmSI/Kgn6qbvR6T+FZ6rbvR6T+FC/XYd6fSKUbYsdFIPUb8D1GjLEMqCZxx7F+UfwpyDaBDKbKbEHujr81dO2byiWXFbPARU9UYaXFzWKazmIRi99AbKbX7aFcoMUw2ZiDIN0wxP6zYZnxRMoFm3XcSJlHc9EqOsHopKnFpkkIpSTRXPX5u8Hyj/bQ/lBtJpYcmUL0lN7k8AerL4fmoaNqjvT6ajbQ2uMncniOseGqdLD0ozTS6nRq1qkoNNkeGFhfufnp5VbwcPD+FQE2yO9PpFb+vA70+kV11Jo5EqcW9TZ0Ite2vZ4P/AO1qDqP9KbGPDkWFrX6x4KdB1H+lImLJHTOZFr46b93P1sVZTfMc3/UJv3dvrYqyipuFFWgE+dUe608l996plXPnV+Fp5L771TCaoz8TK1TxMQmsrKXLTBggNKaylJoAS1YFrAaygBafwPvg8TfQKjk0/gD7YPE32VDX8uXIuYH1EOYcDafnwVWOXPcw+N/oSrGDofEKrfLg6ReN/oSudgPUR++jNV+Q9PL66oruG4VjDo1ph20p5h0a1i2Me/ERwKIcnvhUHlovrFqB+eqpuwD7rg8tF2fGLUaJnseqR3Hm+yuEcofhc/lZP6jXdx3Hm+yuE8ovhc/lZP6jVarshamwOtVdxGyHLMRwJJ9NWMChKoDqQCST1eE1HAZEH+s79lL6zvRDdDsHoFZuh3o9AqWzH6g47HfspPWd6Jbodg9ApDEOwegUlmLZg31mfs+at4tiPmXTiQKvk/NnKsYkDI2aOB0AQjMZ3EYS5OhUspJ7GqDyi5GnCBG3kcyNI0TMilck0fdoQ3Hr167HhSSi7MdFPMrgJeTsvZUDbexJI4sxGmZR6b0XEY7B6BUfHRDJwHEdQ8NVqcZqSu/6OhUlHK7L+yqRYUmnPUbUYWEd6PQK2EI70egV00cxp3AuGhIN6mLxH+tOYmMArYW48Bbspq+tIgZ0fmLb/qM/7s31sVZTfMQf+pT/ALs31sVLRLcWmu6G+dUe608l996peWrrzp/C08l996pbVSn4mVKniYlIDSGltTBgtIaWkJoAQCtqQUpoAyn9nj20eJvoFMXp7Be+DxN9FQ1vLlyLmB9RDmF1ND9u8npcUqblc2TNm1A42tx8RqarUP29yifCiPKqtnzXzX/Vtwt465mEzKtHLvr0ZrMak6Esz006oGJzfYwf9ofLT8ad/QLGW96Hy0/GmF5xJbe9p6WrVucSUD3tPS1aPPiLeFGZyUL+Jjx5v8X8X/On41J2TyGxKYiFigAWWMm7pwDqTpegs/ODK36iDxZq12RynkkxWHDAazRdvxi0KVX3SFcKXs2epR3Hm+yuFcoPhc/lZP6jXdR3HmrhO32ti5+3fPb5ZptXZENTYdaFSN7lFzYZDYIrsO6bsU8QPsGvPcTo7dLgzcCe08LVcExJGbrzAg36/wAnWgkkasScnWdc3htwtTIsbFgYP4T+fPTqsO0nTw8aJjDr3g+V/tpxYVseh1d913Fv1aku+A+4BMh7T6TSFz2n0mjRgTvB8r/bWbhO8Hyv9tJdgWGTnbl3BiWILZcKI2Llsj4Yqxe2UZg+RLrcWtxN6GcrOXRxqxxpAuHRZXncK7OZJ5e7e5AsNTZfD4qgiBO8B/zf7aVIkuDlFrg916eqkk3Z6DoPvIH7w9p9JpnFqzLYXJuKsimL4sfL/wBtJJiY0W4iB1t3f4LVWEpZl3eh0pxjlfe6lPGDlHU3z1sMLL2N89WkbYT4gfxD/ZSeu6fED+If7au55/xKOSH8gHsrY08r5VR2IBNgL6aUW/Q7FfESfJrf9L9wbrFlLaXEh/AVFxPL2Ru+H+c0KdT+IOnD+R0DmW5PYiDaEzzQvGrYdgGYWBO9iNr9tgfRWVG5i9qtLtCYEt8GY6sT/wB2KsqS7e41JLRBnnT+FJ5P771SyKunOl8LTyX33qm2qpPxMo1PExu1YK2tWrCmEYhNZS5aUCgDUVsTWFaSgDLU7hT7YPE32U0TTmEPtg8TfZUNby3yLmB9RDmEg1V3lyLiH/P9yrCvCq3y2FxDY9/f+WufgdK8b/PRmqx6bw8rfHVFWAtWjnSnnTXT8+GmmjrT54mWVOQwVqdydHuzDeXh+sWojJU3k8vuvD+Xh+sWm3Q+zPXg7jzVwjlEPdc/lZP6jXdx3HmrhfKBPdU/lZP6jUFXYZU2BVqBeuAW4IOhI6u01YstV3E7HcsdOs206r3qODsMgIdqL2H5qw7YXvT81NNsl+ytBsl+ypcyJLo7FzfDDy4HDl0Xe5sY6FgpzZAVZCevSQMP2K0xk8UWzEmWOHcrDg3wj2jZ3xbOROpvqzWtmB049htyH1ok7KT1qk7KXMhcyOhcr9oD18EIgWRY5YUSFRHGJAQshQnQEkswu3aAdKucWBV8VMgWORkxGEldcsSPFAQxZZFBtdRobcRauF+tMnZWLsqTMNNSbeO9JnS1Fi7ux2jGGFtml1jSQ5JZFVUTNb1UVE6ycbIvUOINVXnqmEOIUbsqhHQskKKRpmyFDmYX63sb3tpVNGw5eyoO2dlyJFdh+sB8x/CoI14yaVy7OhKMWyKNrjvT6RSevK96fmoecOa1MB7Ku3RSsyRi8YJLWBFr8aikVssRrGWi6CzOof8ADz/8Qn/dm+tirKz/AIeR/wBQn/dW+uirKQVFo50vhaeT++9U69XHnSHutPJ/feqcyEcQR4wRVSfiZSqeJi2vSMulIFJ4A+g1qXpgw1Y1resYiktQIbE0qCtBS3oAWnMMemPEfspunML3Y8R+yoq3lvkXMD6iHMIChm3MIjtHnBIUPYX7cvX5qJD7KG7enCCO5Avm4/5a5mF82NvnozW4zyZX+OqBL7Pi6lPppiTAx96fTT+/B1BFal67qucBkCTAoOo+mntiYQeqsPp/34frFp5jUnYvwmDy0X1i05Ma0enR3HmrzNymkLbRxKKGLHESqALkk7wgACvTI7jzfZXmTbm03w+1cRNEcrx4mVlPYRI3VUsiuwtyp5IeoMNC80wGJlNzhxqypbRib8b6H5uBqv7L2iA9jfUW+2rBy95U4TaEMU4Vo8b3Eyge1lQO6ufNbz34Aml4d7MPH9OlRtDWi3k1rTGEmzL4RpT4FQEJtesStaW9Agp40qd0v7QpBSp3S/tCmT8L5E1HzI811CoNDOUeHDxKpNhvFuR4A17US66gbca0QP8A7F/peuRQ8yPM1Nfy5civvsmIdbfNTL7Nj7WqVvr8K0Z67+pw9Ae+zlHbUd8EPDRYmmmt2U5Ma0i68wUGXaE37s31sVZU3mPT3dN+7t9bFSVJHYiluGucRrbQg8SfXGp20sRmmxStFI8DGNrlZZM7Kq5VhjCiwuOm1+APWRT/AC35LSYjELIjqmVQBe97hiwII8fzULPJ7H/+a/y5PxqJp3ehWad3oF9rYotBLYOzNFAMqCVCWDsXVSoupF+rhVS5XYbeY9+LKyKVygIbWsL5uJBuLnwdQop+jmP/APNf5cn40xi+ReKl98xGfszl2+k+E0jTfsJJSfsAvWMEaJPfW191qbaLa/i9NaPstMpbLNlAvcbo2HHtvRj2OpvjU7eDce0Vp7G8vxieg03I+AzJLgV2fc2OTeX6s2Qj5tai1bfY4l+NT0Gs9jib41PQaTJLgN7OXAqVOYT3weI/ZVq9jmX4xPQaWLm7lDA7xNL9R66jq0puDSRZwkXCtGUtkwHVd5aQllht1GT7ldH/AEEl+MX0H8a3PIaS1s68T1dtvD4KoYfD1adRScf2xpMTiKVSk4qX7c4aMOw6vmNKVPh+eu1y83jNxZNOGhH21Hfm0ewCuot2gmuvmlwONljxOW7OxV+i1/AaPbHwx9UwH/3RfWLVx9jWX4yP5JqRgObuVZY23iWV0Yix1ysGIHopLSvsL3bbnXB3Hm+yvO/KfYyNjcSe2aQ+lya9EhejbwVyva/ISWSeVxIgDuzAEG4DEmx9NSVE3sVZ39jmvrIlGdnc20s8YkjCZSTa8iKbg2Oha/EVZfY6l+MT0GlHN5N8anob8aiSkMtIhbO5ssQM+Zo16JI6aNcgXt0SbaX1OlVlsSBprp/hb8Ku8XIXELfLMozDKbZhcHiDrw0pn2OpfjU9BocXwEcXwKd6qXw/Jb8Kz1Uvh+S34VcvY6l+NT0Gk9jqX41PQaTI+AmV8Cm+ql8PyW/CtkxS5l48R+q34VcfY7l+MT0H8axebuW4O8TQ34GmzpycWrElJNTi3xQBONW/63yX/Cg3KycNhrC994h1Vh1N2iuhfoRJ8YvoP41j8hXKlSyG5B1Fxpfw1zqWHqRmpZXvxRoKuIpyg1mX9nC0JHAnzXopyf2a2KnWIOUuGZmOY2VFLsQo1Y5VNgONdWk5tSRa8Y8SkH03rSLm2kjOeKVUcEFWAIKkdhGorrpvgcjLHic72ngvUsojL7xHRZI3sVJRxcZlOqnwfSNa23PXXQcVzdTyuXlljdzxZgxJ8ZNaexpL1SRjzNSNP2Q5Zfdm3MpFbGy/u5+tjrKsvN1yPkwmJkkd0YNEUAUG9y6NfX9msqWN7akUrX0P/9k="/>
          <p:cNvSpPr>
            <a:spLocks noChangeAspect="1" noChangeArrowheads="1"/>
          </p:cNvSpPr>
          <p:nvPr/>
        </p:nvSpPr>
        <p:spPr bwMode="auto">
          <a:xfrm>
            <a:off x="77788" y="-881063"/>
            <a:ext cx="2514600" cy="181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2" name="AutoShape 6" descr="data:image/jpg;base64,/9j/4AAQSkZJRgABAQAAAQABAAD/2wCEAAkGBhQSERUUExQWFRQUFxcVFBUVGBUVFRUUFxcYFRQVFBQYHCYeFxojGRUVHy8gJCcpLCwsFR4xNTAqNSYrLCkBCQoKDgwOGg8PGiwkHCQsLCwtLCwsLCwsLyksKiwsLCwsLCktLCwsLCwsLCwsLCksLCksLCksKSksKSwpLCksLP/AABEIAL8BCAMBIgACEQEDEQH/xAAcAAABBAMBAAAAAAAAAAAAAAAFAQMEBgACBwj/xABTEAACAQIDAwUHEAgEBgAHAAABAgMAEQQSIQUTMQYHIkFRMlJhcXOBkRQVFyMkMzRTkqGxs8HC0fAWQnJ0k6Ky0mKC4eIIGCVDVGM1RGSDo9Px/8QAGgEAAQUBAAAAAAAAAAAAAAAAAAECAwQGBf/EAC8RAAIBAgQDCAICAwEAAAAAAAABAgMRBBIhMVFxsRMiMjM0QWGBBfBSoSTR4SP/2gAMAwEAAhEDEQA/ALdy45b4jCYhY4d3lKZjnUsb5mXjmGlgKrfsrYz/ANP8M/31vzqj3WnkvvvVLqtOTTZTnOSk9S4+yrjf/T/DP99J7K2N7If4Z/vqn1gFMzy4jM8uJchzq4z/ANP8Nv76Q86uM7If4Z/vqs4Jh0g1sjCzHs61K/4gerrFxTmOjUNl0ULoABmJHHOX0zX/ADalzS4i55cSxeytjOyH+Gf76Uc6uN7If4Z/vqp9AHrI8w/GpuDeMkdAkjNmzMLZbC3EAXvRmlxDPLiHzzrYzsh/hn++pOzec3FySZWENsrHSM8Rb/F46pMxuxsLa8OypOxvfh+y32VDXqSjTk0/Ys4RudeEZaq50octJ+yP5J7bd9Va5b86mMwgi3Qhu5fNmQt3OW1umLcTTgb5j+Bqlc55uMP45fu1z8FiKs68Yyk2v+M0ONoU4UXKMUnp1H/Z52l2Yb+E3/7KT2edpdmG/hN/fXPctZkrSZTP5jofs87S7MN/Cb++pWyefDaEk8MbDD5XljRrRMDZnCmxz8bGuZZan8n1914fy8P1i0ZQzHrnP0b+C9cVx/OntZsdiIMNFCyRTSRhmiayqrMBnfPa9lPoOldoHceavOvKPZsbY7EAbzM08pssjAZi5vYcBTCQsrc4+2N46e5Pa9wGbdS2zTqpAFiScucXPhvUZ+dfagTeFsIEKPIp3M2oRgpHHQnMpAPUwNVc8llvez37d9rwA437AB5q1k5LoF1V8oB03twBxNhegCwbN55dqTIzr6lAU2a8UtwMpYkWJvw4DXWoWL5+dpxuyMuGzIzK3tTcVJB4v2igUWx4BYKJONwFduI4EAddr0j7Aw9zdXvfW7Ne/HW440AGf+YPaXe4b+E399T9j89m08Q5RfUwIUsPaZCCRwBs2l+0+LUkCqp6xYbvW+Ua3j2Ph1vlzi4INnIuDxBt1UAXpec7a+5Mp9SAZXYAROScmtu7tqoJ8Gl+Nb4XnN2pIilHwZdohKI902YglQoHT681rm2o0vVFTY0JvYSm981nc3BIJzW43IHoFIdiwKdRIDa2rsDYcB6R81AFi2tz57Sgmki9yvu2K5liezW4MLvexqJ/zB7S73Dfwm/voKdh4cnuXJ4npEnxmkOwMMP1W+UaADf/ADB7S73Dfwm/vp7B8/O05JEjUYUF2VAWjYAFiFFzn0GvGq8NgYbvW+UaT1iw3et8o0AXfb3OvtXCYlYH9SksoYEQyCwJI6Ss4Knok69RB66d5N86O1cY0io2DUx8c8bKDrbS8g9FUY7Iw5OY583bnN9OGtLHsuBb23gvxtIwv46AOwc3nLjGYvGSwYgwlESXWNCh3kUscbcXN0tJoevzVlAOZjCRrjpWUsW9TkXZi3R3sZtr4aygCTzq/C08l996pd6uvOqfdaeS++9Uqqk/EyhU8TErBSkUgpgw2rGcm1ze2g8A7KQ05GnE8bC9u3gPtv5qAG6ew41JPAA+mxsPOft7KwgMpNgCLcNL3ptnOg6h1dXj8J8NAplTNj++j9lvpWoVqm7GHto/Zb6VqDEeVLkW8D6iHMs5P01TecsaYfxy/cq3Fvt/PzVVOcnuYD4ZPojrnfj/AFMfvozT/kPTy+upRAlIFpxqQVrDKmmSp+wF914fy8P1i1Dap+wPhWH8vD9YtAXPWA7jzV5i29tMrtLGDr9UTAeLeG4FenR3HmrzXyr5Lo+OxL52BaeVtLaEuTpVdyS3LDaW4TxXK7DPwwmXUkZXyjVgSDltp1AdQ0HG9CNrbcRlG5Ro9Gz5mLDgLBdb9THXvvBUH9GR8dJ6RWHkwDpvZPSKb2kRudDPJLlQMPjIZpb5ELFsou2qMosMwvqw6x46s+M5wsJIAjCR7CMB3jDoHSDERpLuZJXLhWlj6Ls17MexarX6IR9+/wDLS/ofH37/AMtHaRDOg7Hy12aM5OEJOdinQQAotpYswzaZ5QyMuoEbAAm1DeT/ACvhTD7nELc75pVO5SRQWw7xK5BILZJCjZDowuPAYv6Hx/GP/LSfofH8Y/8ALR2kQzol7P5aRwbSWeLPHhwy5hGMjMoQB/a1awDOC2S9hcDqqbgOXmGaOBcXG05iRAzFQzmT1VLI/trNmZN1IOiTYkEeGhA5Hx/GP/LTuG5ERs6rvHGZgL2XS9I6sUrsWMlJpIfg5ZQR4yWVIwYmw0kQQJlV5XhyXaNXGRGe5OUjQkgDgCGM5dYKWM5oPbNzDGPa7gZIEjyxMz5owkiswN+kCL34U4nNXAf/AJiT5KUN5T830WFg3iyu5zqtiFA1vrceKoIY2jOSjF6v4ZbnhakIuTWiDMHLrZ0c8ciRld20bZxhoiSqTyOVVAyhHMbQjeDUbojruefNtZrmmzgh/i9I/Ck9Rjw+kfhV7KynnQ566tWeurU36jXw+kfhWeo1/wAXpH4UZWGdHUeYHGF9oTA/+Mx//LFWVr/w/YcLj5jrrhm4+VirKbaw5O5YOdUe608l996pLG3UT4hf5uNXHndNsSpudISdCbaO5FxwNco2GJA0cwLZTnMrX0Fr6/MDVeUU2ypON22WhWvqKW1CY+UsZDGzjKM2oF2W9rjXtNKnKOMq5IYZApsQLnNwtr4ajyPgMyS4Be9bRyW4aGg6bfQ5dGBZ8liBdW046+Gmzyljyhgrm+bQAXAXiTrw/CjKwyS4Bt5ifzb6KboW/KKMMBZiCFJYDRc2q3pqHbwUOXu1pMiqqgEnXTjr46MrDJINXojsBrTj9lvR0RVZflHHZSA5zhiAALjLxB1o7yYxYkdXHBke1+OltD5xVfEpqlLkWsFFrEQvxLdiINQV8NUznNYhMP45PoSrsp+k/TVJ50u5w/jl+4PsrmYB/wCRH76M0+P9PL66lIhN6yXTWsgGlPMgtrWt9jJPcib00S5OEnF4e/x0X1i1FjiUdfzUU5OQg4yAj42Lh5RaRD3ZI9UDuPNXCduS5MbMwF8s7tYi4NnJsR1jSu7DuPN9lcG5Rn3XP5WT+o1Uq7D6mxZDsuJZMQmVbYyRkwxt3CmE4lCnZ05YE9NDm2YjmKIq94sMsjiJVztJM28s7t0UCo6DM3e2HGhU23JW3FyPcwVYrDhlIILdp0UeJRW/6QyGSZ3WOT1Rbeo6kocpDJYBgVykC1jUd0Mugp+i8Yldc7sd3DJHErQLK4lBLAOzZGyW/VvfMLWoRJg0jxO7bPkWQKbrkktcaFG4HWpEnKR30eKB1yIhQx2W0ebdkBWBUgMV6JAtxBqDjse8splYjMSDoLAZQFUAdQAAA8VI7ewOxY9pYbDImKusgRMYFUII8+iS3RWOioLXHHgPGGxyPCmQsZHRZd0m7MKORkWQu29YDRXQZRxN9QKDbQ208wcMqKJJBK+RSt5ArKW4m187E+Hsp5uULsX3iRSq7K5SRCVDqoQMtmBBygA62NtRS3QXROn5MxoLGUvI874eLIFKMQIikjNc2X20XAuezgafm5NrEwdS14pUU7ww2lBJXPGqMWWxt0Wvob30IoHidsSOACR0ZHlBUBSHfJci2gA3a2AAtapUe2mklQGOJC8qtI0aBWkbXVjcgakmyhRfW1R1WskuT6EtG3aR5ovezsOrxpawO9IzZVJ96Jt0haq7zk4OMbOEjlgqpEQIwpZpCZAue/cpfixvewA1ohg8cyKALCzZhcdZTL9FBeXO2niwZICMDaBldbq0TK3RaxBJBswNwQVBrlYSpDPBNa3/ANHdxMJZJP2Kzj+bzd4eTM0glig3xdjAMOzZBI0KDPvcwBIDEdJltYXBpzlNyUE2LfcEBjjEwzoAFSNZYkaKQW4Kcs1/2PDVdflTJJGVaOAyNGIWxO790NEAFClict8qhc4UMQLXovhOVJAxk7P7oxSbrdohCC+QGbOScpVA6gDW734Vp1cz0nHYBYDBRzY0Qo0hhaR1RkjMkzRrmKlY14uwUeAZrnQGp/Kzk8uGXDum8An3gMcpiZ0aMoDdoSV1Dg2NiLeKhuxMa2GmEqZDYOhRwWVkdTG6OOwqxGhBqbtPbJxEcUO6gjSF3aMRKy5RJlzLcscwJUG7XN+u2lGtwdrF15h193S/ux+tjpKlcyEFsbKf/p2+tjrKSasx1F3iSudtL4kDthI/meuQ7Nxr7sQIL3SXOLG4Nmtr1dVdk5zrerYr8Mi37Lbxr3qdiJ9mbwlBhhdzxQAe9OIy3Q1XeZD1DtvrVX3ZG2ru5wKLVGt+rDZvAd5w+eskQlZLdSQk+Ky/jXe4JtmWS4wwN5LndtlvnNyykXIy9yCb24WrUYnZiiLKIL+0iXMlxbNGsp1HDJmPjvTsw7McSxeJDFHCBUE3dAHp2scx8NREYCFDqrAyZX6tADkItrf7a7xgsTs0xrvFgze0lwI7dK6FsoC2AtvL27R4KEbSw2AdMYUZAwKepR0hcLGhYBQLFi2YXPX2aXS9huZJf9OTT4kh0cLlkKx3WwKyXtwS2n5tamzoSx7lcTqeweH0Gu7S4nZtwVGGuNzfMtuDPvNch6ivDXTUkXFJHi9miREKQMDvWaQxgJfeNlRky6kodOroi1r0XFzI4PChCxX6xMR4spF/mNXLkJ3Ef7En9VdDefZpjATcKdyQxZCSHyxhcoK9dj1g3uR13DY/FRHGOsCxCEZmjaNQDlIXo3AGngtx6zxqti3ejIs4V3rw5oIBvp0+aqXznG64fxy/cq5lvp+2qdzlr0cP45fuVx8B6iP30ZofyHp5fXUpmFTSpMkfRrMFBp56nvhugfGPsrYpaGMlPvfYLSP8/kUa5Kp7rh8pH/WtQlw/51ovyXjti4fKJ29+vbTYrUfOWjPSY7jzfZXCNvD3ZP5Z/wCs13cdx5vsrg/KA+7J/LSH+c1Rq7ItVAjt7YUW+xQhk6UJkcxbvKgjVuksb5jcoCLgqBobHTVdsbEhSaZ3fcxb5oo1jj3huqqznLmUBVDL13JbQVFx3KXeGZhDHHJiAVkdS56LEFgqsSFJsLnr14XNJNyk3hffQpIryGUKS65HKhWyspBykKtwewcKj0I9B4clSHCmQe/GJ2AJVE3QnWbjqrRZ2tp3BqBtHZBhW7N0t7LEFtxEWUM978CzWA8Bp48opT6oJCn1SLNpYJoUG7HVZGZPEaj7X2u+IZC4AyIEGW+trlnP+JiSTSO3sDsE02HHJDhd25Eku+MjMpChY9XYkMe4ANrDpeCh+M2agiE0MhkTPu2zpu3VypZdMzAqwDWN/wBUgitsJt9o1iARCYWcqxzG6Se+Rut8rKbnw+Gm8ZtUPGIo4lijDbwqpdyz2ygszkmwUkAeE8b0aCaBbYuzIGTCs12d8WI3Up0WX2q6E5+FmJvbXMR1XrTCbAV5YzBLn90rCwKFACwd1ZDmJZLRtxAOg01qDs/bhiVFyK26mWdGJYEMMlxYGxBCDiNOql2Rtd0ZVWwvPHNfrDIsi2twIIkN6bPLld9rElJ9+Nt7ouOK2YY48/TC3C+2IY2vYkEAk3BAPhFtRQzlbsaLE4TDRNJunnmEaMI84MhdkjEnSGVbkC4uR2VIkxClbLGiDj0bkk20GZiSAOz6aE8sdsNFh8PIFU+psRFIgNxmIdpLMey4tp1VycO6axCy/HHe646mgrqfYvN+qxVdgc20s0UbEyB5826yQPLCMrMg386m0eZlNrBrCxNga32dyK3uHZxJJnEUkptAxgTdhmMUmILACSyHQKQCQL9kTZnKo5UEkEcrw5ty7NIAqs7SBXjBCyqruxAbtsbjSi2C5U2WPNh0d44Dh8xeUAxFGQ2QNlRyrm7AdulzetTFNrQzM5QT1GuT/JSBcRHHPKGmMLTNAYrx2bDtKiGXN74AVe2W1xa96quDXVfN2eCrPg+VeQpIcPE86RbnfFpASm7MKkoDl3gQhc3YOF9aB4aLpL4x1+HxUkVqE3podP5oI7YuTyB+sjrKe5qFti5PIn6yOkp1dWmGDd6QzzqH3Wnkx9Y9BfXmMlr5iCQeA7b249VGedT4WnkvvvVMteqca0qUnl9ytiKMaku8GTtlL36XEkiwsSV4nXtNtKizYyMq+hzNIXU2HC4sCfTUG1a0ssVOWjsQxw0Iu6DbbeQZma4AYsDbqHC+vGxNMfpRBr0uphbsJY2PHtIHChciBgQRcHQ+Kg0mGOtsPoDpcte3SPfdtj5zUixlRhHB0nxLRhuUMZZjnzZlRF1v0wnj8LGnm5Tw5rZ9c5P0i1s3m081VAROqi0ABzEkZm0sBlYa+FhSbpjcnD6nXi3dEk99p1ULFVF7j3g6Td/9ci3/AKTQqBdjqFZb26QDXve+v+ta4HFrLPnTuWTTzZAfnFVeWFsigQg2UXUluicwOVdeA4+ajXJoWK3XIcrdHXTpDtJPhqpja86lBxf7uXfx+HhTxMJR3uWy/wBtVjnEToweOT6I6smfh56rvLtCyw216Un0J21xPx+uIj99Gav8jph5fXUruzouj56Iyxe1nxj6RUTApYa9tEHF1IHg+ytrFd36MJN/+n2QFi/On40Q5Or7qi8onZ36+Go3qduz+mpmwIGXFQkjTeR9nfjsqKMXfYsSmmrXR6IXuPNXCOUAvjJwNSZnAHaS5AFd4HceauDbfcrjZ2BsRM5B7CHJHz1z6uyL1QfxHJwrvAssbyQ230a57p0ghIYrlcKzAHKdL9dQ9s7K9TyGMyI7qWDhM1kZTaxJABPXpe3A61Pm5QJeV0hyST++kyZkALiRxEmUFczKOJaw0FDdp4vfTSyWy7x3e172zsWtfr41E7exE7Bna3JtN46xSJmWNZRB7ZmyiFZJLORlzWzNlvw9FRDycaxXepvhHvTBZ82TJvCM9smcJ0st+Hh0qRPyjjLtKsBWZo90G3l0AMW5L5Ml8+S/61tb2rRuUK3Mu6Pqgx7oyZ/a9Y90ZBFlvnKad1a+tqXQV2Hdncm03mWWRC4hklMHtgYe0NJH0wMpYdBit+HbqKHPsNgW6S5VgXEZ9crIwXIBpe5Zwlu2/ZU5OUkefetATOYjEzbyyG8W53gjyXD5bX6VuOmujeOx+XBRQ5kZySWKHMVhBLxROeF95JI1uI6N6TQNAMaso5NkYhiSkSLOYlAE0gLqAWC2UsFAZek3b19QTGrG01oeihyhc7GwOVQxLMAcubNqRwqxz8qFOJkQGRo2xLyRtFK0N8wAYPYHOhyA8AR1HWmStldx9LxrmgvDsfIU3rKM0oiydIsxV1VxcDQWbjfsoZyn2JnEUTKp3mIULE5dQUAlyl2TpKDbTrNuypZ2tfdkqPa5DJxOuZlbLrcgDLa5JqFyg5RGOOOVk3hjxAkUZjms4kzISQbi7XHYb9tczDdl2sUt7qx3sR2nZSb29ymbI5HlljO/iEk8O+iitJnZQHJDMFyofa2tc62ors3kpnCKZo0llj3qRMHvuypZSWC5QxUXC3va1DNkbeyS4Z938GgEFr2z2EozXtp77w17nw1bdj4+ICGeQxF4oN2WEtm6MbIiHDFczS2yqGByWseqtXC6RlKijKX78FASPhx/mpyNbMPGO3trZYSANDwHV/rSCJswOU8R1eHx01J3HSkrbnSeao+65PIn6yOsrTmnPuyXyB+sjpaTEeMkwXlDHOt8LTyX33ql1dOdb4WnkvvvVLBrmz8TGVPExb1lYay9MGCClzUhFYaAMasrW9bCgDKl7KHto/Zb7Ki1K2Z76P2W+yoK/ly5FzA+ohzDt9B+eygXLOayxceL/QlGyOH56qrvLc9GHxv2diVz/wAfpiYvn0Zp/wAlFSw0k/jqgTh5rjz1KM9hfXQjh6KE4R9PPW3qknOOrT5j2+etjnaiYjsk529goNqDsPzVL2LtANiYRYj22P8ArWq1vPzpRDk7J7rg8rH2d+tIqsmPeHgtUenh3Hmrg3KBL4ycXAvM+rGyjpnVj1Dw13kdx5vsrgnKQe68R5WT+o1zquyL1TYL4zkqiHFKJU9oMNnZ7KquWDCSy6toLAAnUUMbk+6s4dokVAhMrP7URIuaLKwBLZl1AA4A3tapG1duxyjEZVcHEGBjmKkK0ebMBbipuLdfG9S4OVYAK3ljVkw4zx5C4eCLdG4bRkYX6wRYeEVHoM0Ap2cyYhYpO/QGxBBVytmVhoQVYEEdoqbtPk26O4jKOFm3WRHzyIWZliDi1rm1tCddDao+O2rnxIm6ZCtGRnbM5WPLxbQXOXq0F7DQVKw3KPdvNIqnNJPHOl7WG7laXK3jzAaUmgmhHk5PSXGVopLyCJt3IGEcjXsshNgt8rdLVeiddKUcnZCU3bRSiRmRWje6h0UO4YsBlspzX4W1vRKXlXGWXMJ5o94sjxzNHkCreyKqi0hBIN2H6oFtTW36WIFRfbpcjyEmQxrmimiMMiqE0jIGotcXJJtwpbRFsiGdhRpCkjyqVbELGZIm3irHkLP0bA5hp1a3HGllwsRSGZEaItOUVWcvvIwtzICQCCGsptpc6cDTGMx8PqcQxCX33el5Mgv0CgUKvC1+3XXhwpufGCSWC2ayJFH0suhUG+XKO5uSRfXU3qKrbJLkS0bdpHmuoYU6fnw0L5VyWw3+dPvUS6qEcsPgv/3E+9XGwmleD+UaPGK9Ca+CsYacHhU1JdPNQbDObnxVJ9WWcDwH5xatpGelzFSpLPZBJdpL4fQaw7SXhr6DQXP+dfxrBJqPH4fxpFWkK8ND5Oqc0L3xkvkD9ZHWVH5mJL42byB+sjpKhrO8i3hVamSOdUe608l996pgFXPnV+Fp5L771TK58/EyGp4mLSE1resApgw2pLUtZagDW1LWGkoA2qVsz30eJvsqLUnZ/vg8TfZUNfy5ci5gfUQ5hsVW+XJ6MPjk+hKsi8Pz2VWeXB6EPjf6I652A9RH76M1P5D08vrqiuYduj56cd+iaaw/Ct2bomtcn3TGuPf+xmp3J4+64PLRfWLUEN+dan8nz7qg8tF2/GLUSZPJaHqUdx5q4Nyi+F4jysn9ZrvI7jzfZXB+UI914jysn9RqrV2H1AcBUT1aepRbXiT227KmAVX22kFJGU6Ejj4TUcEnuMirhQ4s96PSfwpPVbdg9J/ChnrsO9PpFZ66jvT6RUmSI/Kgn6qbvR6T+FZ6rbvR6T+FC/XYd6fSKUbYsdFIPUb8D1GjLEMqCZxx7F+UfwpyDaBDKbKbEHujr81dO2byiWXFbPARU9UYaXFzWKazmIRi99AbKbX7aFcoMUw2ZiDIN0wxP6zYZnxRMoFm3XcSJlHc9EqOsHopKnFpkkIpSTRXPX5u8Hyj/bQ/lBtJpYcmUL0lN7k8AerL4fmoaNqjvT6ajbQ2uMncniOseGqdLD0ozTS6nRq1qkoNNkeGFhfufnp5VbwcPD+FQE2yO9PpFb+vA70+kV11Jo5EqcW9TZ0Ite2vZ4P/AO1qDqP9KbGPDkWFrX6x4KdB1H+lImLJHTOZFr46b93P1sVZTfMc3/UJv3dvrYqyipuFFWgE+dUe608l996plXPnV+Fp5L771TCaoz8TK1TxMQmsrKXLTBggNKaylJoAS1YFrAaygBafwPvg8TfQKjk0/gD7YPE32VDX8uXIuYH1EOYcDafnwVWOXPcw+N/oSrGDofEKrfLg6ReN/oSudgPUR++jNV+Q9PL66oruG4VjDo1ph20p5h0a1i2Me/ERwKIcnvhUHlovrFqB+eqpuwD7rg8tF2fGLUaJnseqR3Hm+yuEcofhc/lZP6jXdx3Hm+yuE8ovhc/lZP6jVarshamwOtVdxGyHLMRwJJ9NWMChKoDqQCST1eE1HAZEH+s79lL6zvRDdDsHoFZuh3o9AqWzH6g47HfspPWd6Jbodg9ApDEOwegUlmLZg31mfs+at4tiPmXTiQKvk/NnKsYkDI2aOB0AQjMZ3EYS5OhUspJ7GqDyi5GnCBG3kcyNI0TMilck0fdoQ3Hr167HhSSi7MdFPMrgJeTsvZUDbexJI4sxGmZR6b0XEY7B6BUfHRDJwHEdQ8NVqcZqSu/6OhUlHK7L+yqRYUmnPUbUYWEd6PQK2EI70egV00cxp3AuGhIN6mLxH+tOYmMArYW48Bbspq+tIgZ0fmLb/qM/7s31sVZTfMQf+pT/ALs31sVLRLcWmu6G+dUe608l996peWrrzp/C08l996pbVSn4mVKniYlIDSGltTBgtIaWkJoAQCtqQUpoAyn9nj20eJvoFMXp7Be+DxN9FQ1vLlyLmB9RDmF1ND9u8npcUqblc2TNm1A42tx8RqarUP29yifCiPKqtnzXzX/Vtwt465mEzKtHLvr0ZrMak6Esz006oGJzfYwf9ofLT8ad/QLGW96Hy0/GmF5xJbe9p6WrVucSUD3tPS1aPPiLeFGZyUL+Jjx5v8X8X/On41J2TyGxKYiFigAWWMm7pwDqTpegs/ODK36iDxZq12RynkkxWHDAazRdvxi0KVX3SFcKXs2epR3Hm+yuFcoPhc/lZP6jXdR3HmrhO32ti5+3fPb5ZptXZENTYdaFSN7lFzYZDYIrsO6bsU8QPsGvPcTo7dLgzcCe08LVcExJGbrzAg36/wAnWgkkasScnWdc3htwtTIsbFgYP4T+fPTqsO0nTw8aJjDr3g+V/tpxYVseh1d913Fv1aku+A+4BMh7T6TSFz2n0mjRgTvB8r/bWbhO8Hyv9tJdgWGTnbl3BiWILZcKI2Llsj4Yqxe2UZg+RLrcWtxN6GcrOXRxqxxpAuHRZXncK7OZJ5e7e5AsNTZfD4qgiBO8B/zf7aVIkuDlFrg916eqkk3Z6DoPvIH7w9p9JpnFqzLYXJuKsimL4sfL/wBtJJiY0W4iB1t3f4LVWEpZl3eh0pxjlfe6lPGDlHU3z1sMLL2N89WkbYT4gfxD/ZSeu6fED+If7au55/xKOSH8gHsrY08r5VR2IBNgL6aUW/Q7FfESfJrf9L9wbrFlLaXEh/AVFxPL2Ru+H+c0KdT+IOnD+R0DmW5PYiDaEzzQvGrYdgGYWBO9iNr9tgfRWVG5i9qtLtCYEt8GY6sT/wB2KsqS7e41JLRBnnT+FJ5P771SyKunOl8LTyX33qm2qpPxMo1PExu1YK2tWrCmEYhNZS5aUCgDUVsTWFaSgDLU7hT7YPE32U0TTmEPtg8TfZUNby3yLmB9RDmEg1V3lyLiH/P9yrCvCq3y2FxDY9/f+WufgdK8b/PRmqx6bw8rfHVFWAtWjnSnnTXT8+GmmjrT54mWVOQwVqdydHuzDeXh+sWojJU3k8vuvD+Xh+sWm3Q+zPXg7jzVwjlEPdc/lZP6jXdx3HmrhfKBPdU/lZP6jUFXYZU2BVqBeuAW4IOhI6u01YstV3E7HcsdOs206r3qODsMgIdqL2H5qw7YXvT81NNsl+ytBsl+ypcyJLo7FzfDDy4HDl0Xe5sY6FgpzZAVZCevSQMP2K0xk8UWzEmWOHcrDg3wj2jZ3xbOROpvqzWtmB049htyH1ok7KT1qk7KXMhcyOhcr9oD18EIgWRY5YUSFRHGJAQshQnQEkswu3aAdKucWBV8VMgWORkxGEldcsSPFAQxZZFBtdRobcRauF+tMnZWLsqTMNNSbeO9JnS1Fi7ux2jGGFtml1jSQ5JZFVUTNb1UVE6ycbIvUOINVXnqmEOIUbsqhHQskKKRpmyFDmYX63sb3tpVNGw5eyoO2dlyJFdh+sB8x/CoI14yaVy7OhKMWyKNrjvT6RSevK96fmoecOa1MB7Ku3RSsyRi8YJLWBFr8aikVssRrGWi6CzOof8ADz/8Qn/dm+tirKz/AIeR/wBQn/dW+uirKQVFo50vhaeT++9U69XHnSHutPJ/feqcyEcQR4wRVSfiZSqeJi2vSMulIFJ4A+g1qXpgw1Y1resYiktQIbE0qCtBS3oAWnMMemPEfspunML3Y8R+yoq3lvkXMD6iHMIChm3MIjtHnBIUPYX7cvX5qJD7KG7enCCO5Avm4/5a5mF82NvnozW4zyZX+OqBL7Pi6lPppiTAx96fTT+/B1BFal67qucBkCTAoOo+mntiYQeqsPp/34frFp5jUnYvwmDy0X1i05Ma0enR3HmrzNymkLbRxKKGLHESqALkk7wgACvTI7jzfZXmTbm03w+1cRNEcrx4mVlPYRI3VUsiuwtyp5IeoMNC80wGJlNzhxqypbRib8b6H5uBqv7L2iA9jfUW+2rBy95U4TaEMU4Vo8b3Eyge1lQO6ufNbz34Aml4d7MPH9OlRtDWi3k1rTGEmzL4RpT4FQEJtesStaW9Agp40qd0v7QpBSp3S/tCmT8L5E1HzI811CoNDOUeHDxKpNhvFuR4A17US66gbca0QP8A7F/peuRQ8yPM1Nfy5civvsmIdbfNTL7Nj7WqVvr8K0Z67+pw9Ae+zlHbUd8EPDRYmmmt2U5Ma0i68wUGXaE37s31sVZU3mPT3dN+7t9bFSVJHYiluGucRrbQg8SfXGp20sRmmxStFI8DGNrlZZM7Kq5VhjCiwuOm1+APWRT/AC35LSYjELIjqmVQBe97hiwII8fzULPJ7H/+a/y5PxqJp3ehWad3oF9rYotBLYOzNFAMqCVCWDsXVSoupF+rhVS5XYbeY9+LKyKVygIbWsL5uJBuLnwdQop+jmP/APNf5cn40xi+ReKl98xGfszl2+k+E0jTfsJJSfsAvWMEaJPfW191qbaLa/i9NaPstMpbLNlAvcbo2HHtvRj2OpvjU7eDce0Vp7G8vxieg03I+AzJLgV2fc2OTeX6s2Qj5tai1bfY4l+NT0Gs9jib41PQaTJLgN7OXAqVOYT3weI/ZVq9jmX4xPQaWLm7lDA7xNL9R66jq0puDSRZwkXCtGUtkwHVd5aQllht1GT7ldH/AEEl+MX0H8a3PIaS1s68T1dtvD4KoYfD1adRScf2xpMTiKVSk4qX7c4aMOw6vmNKVPh+eu1y83jNxZNOGhH21Hfm0ewCuot2gmuvmlwONljxOW7OxV+i1/AaPbHwx9UwH/3RfWLVx9jWX4yP5JqRgObuVZY23iWV0Yix1ysGIHopLSvsL3bbnXB3Hm+yvO/KfYyNjcSe2aQ+lya9EhejbwVyva/ISWSeVxIgDuzAEG4DEmx9NSVE3sVZ39jmvrIlGdnc20s8YkjCZSTa8iKbg2Oha/EVZfY6l+MT0GlHN5N8anob8aiSkMtIhbO5ssQM+Zo16JI6aNcgXt0SbaX1OlVlsSBprp/hb8Ku8XIXELfLMozDKbZhcHiDrw0pn2OpfjU9BocXwEcXwKd6qXw/Jb8Kz1Uvh+S34VcvY6l+NT0Gk9jqX41PQaTI+AmV8Cm+ql8PyW/CtkxS5l48R+q34VcfY7l+MT0H8axebuW4O8TQ34GmzpycWrElJNTi3xQBONW/63yX/Cg3KycNhrC994h1Vh1N2iuhfoRJ8YvoP41j8hXKlSyG5B1Fxpfw1zqWHqRmpZXvxRoKuIpyg1mX9nC0JHAnzXopyf2a2KnWIOUuGZmOY2VFLsQo1Y5VNgONdWk5tSRa8Y8SkH03rSLm2kjOeKVUcEFWAIKkdhGorrpvgcjLHic72ngvUsojL7xHRZI3sVJRxcZlOqnwfSNa23PXXQcVzdTyuXlljdzxZgxJ8ZNaexpL1SRjzNSNP2Q5Zfdm3MpFbGy/u5+tjrKsvN1yPkwmJkkd0YNEUAUG9y6NfX9msqWN7akUrX0P/9k="/>
          <p:cNvSpPr>
            <a:spLocks noChangeAspect="1" noChangeArrowheads="1"/>
          </p:cNvSpPr>
          <p:nvPr/>
        </p:nvSpPr>
        <p:spPr bwMode="auto">
          <a:xfrm>
            <a:off x="77788" y="-881063"/>
            <a:ext cx="2514600" cy="181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4" name="Picture 8" descr="http://footballcoachdaily.com/wp-content/uploads/2011/06/concussion-ap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3752850"/>
            <a:ext cx="4286250" cy="310515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63000" y="6324600"/>
            <a:ext cx="381000" cy="38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applications on phones that </a:t>
            </a:r>
            <a:r>
              <a:rPr lang="en-US" dirty="0" smtClean="0"/>
              <a:t>currently:</a:t>
            </a:r>
            <a:endParaRPr lang="en-US" dirty="0" smtClean="0"/>
          </a:p>
          <a:p>
            <a:pPr lvl="1"/>
            <a:r>
              <a:rPr lang="en-US" dirty="0" smtClean="0"/>
              <a:t>Create </a:t>
            </a:r>
            <a:r>
              <a:rPr lang="en-US" dirty="0" smtClean="0"/>
              <a:t>a database within your phone, asking baseline memory questions and stores for further testing after head trauma</a:t>
            </a:r>
          </a:p>
          <a:p>
            <a:pPr lvl="2"/>
            <a:r>
              <a:rPr lang="en-US" dirty="0" smtClean="0"/>
              <a:t>Not accessible by coaches, trainers, or physicians at any time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057400" y="2794000"/>
          <a:ext cx="7086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63000" y="6324600"/>
            <a:ext cx="381000" cy="38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686800" cy="4906963"/>
          </a:xfrm>
        </p:spPr>
        <p:txBody>
          <a:bodyPr/>
          <a:lstStyle/>
          <a:p>
            <a:r>
              <a:rPr lang="en-US" dirty="0" smtClean="0"/>
              <a:t>Results from pre-concussion test will be compared to post-concussion test for best concussion readings</a:t>
            </a:r>
          </a:p>
          <a:p>
            <a:r>
              <a:rPr lang="en-US" dirty="0" smtClean="0"/>
              <a:t>As thorough as these tests are they are not with the student-athletes at all events when trauma occurs</a:t>
            </a:r>
          </a:p>
          <a:p>
            <a:endParaRPr lang="en-US" dirty="0"/>
          </a:p>
        </p:txBody>
      </p:sp>
      <p:pic>
        <p:nvPicPr>
          <p:cNvPr id="4" name="Picture 6" descr="Fig. 1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3903785"/>
            <a:ext cx="5486400" cy="295421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63000" y="6324600"/>
            <a:ext cx="381000" cy="38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Technology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Testing in training rooms and by neurologists include:</a:t>
            </a:r>
          </a:p>
          <a:p>
            <a:pPr lvl="1"/>
            <a:r>
              <a:rPr lang="en-US" dirty="0" smtClean="0"/>
              <a:t>Cognitive responses that records time taken to respond</a:t>
            </a:r>
          </a:p>
          <a:p>
            <a:pPr lvl="1"/>
            <a:r>
              <a:rPr lang="en-US" dirty="0" smtClean="0"/>
              <a:t>Eye tracker test that monitors motor skills in eye movements 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b="1048"/>
          <a:stretch>
            <a:fillRect/>
          </a:stretch>
        </p:blipFill>
        <p:spPr bwMode="auto">
          <a:xfrm>
            <a:off x="3352800" y="4190999"/>
            <a:ext cx="5791200" cy="26670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63000" y="6324600"/>
            <a:ext cx="381000" cy="38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Eye Tracker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1447800"/>
            <a:ext cx="5715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8686800" cy="5516563"/>
          </a:xfrm>
        </p:spPr>
        <p:txBody>
          <a:bodyPr>
            <a:normAutofit/>
          </a:bodyPr>
          <a:lstStyle/>
          <a:p>
            <a:r>
              <a:rPr lang="en-US" dirty="0"/>
              <a:t>High School Student athletes need more conclusive testing following a head collision that leads to concussion symptoms. 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concussion App for smart phones will enable student athletes to take a cost effective pre and post concussion test that will be comparable to those given by </a:t>
            </a:r>
            <a:r>
              <a:rPr lang="en-US" dirty="0" smtClean="0"/>
              <a:t>a 				   neurologist.</a:t>
            </a:r>
          </a:p>
          <a:p>
            <a:endParaRPr lang="en-US" dirty="0"/>
          </a:p>
        </p:txBody>
      </p:sp>
      <p:sp>
        <p:nvSpPr>
          <p:cNvPr id="7176" name="AutoShape 8" descr="http://sportsdiagnosis.com/wp-content/uploads/2011/01/Concussion-Testing.jpg"/>
          <p:cNvSpPr>
            <a:spLocks noChangeAspect="1" noChangeArrowheads="1"/>
          </p:cNvSpPr>
          <p:nvPr/>
        </p:nvSpPr>
        <p:spPr bwMode="auto">
          <a:xfrm>
            <a:off x="63500" y="-136525"/>
            <a:ext cx="3962400" cy="5286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8" name="AutoShape 10" descr="http://sportsdiagnosis.com/wp-content/uploads/2011/01/Concussion-Testing.jpg"/>
          <p:cNvSpPr>
            <a:spLocks noChangeAspect="1" noChangeArrowheads="1"/>
          </p:cNvSpPr>
          <p:nvPr/>
        </p:nvSpPr>
        <p:spPr bwMode="auto">
          <a:xfrm>
            <a:off x="63500" y="-136525"/>
            <a:ext cx="3962400" cy="5286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0" name="AutoShape 12" descr="http://sportsdiagnosis.com/wp-content/uploads/2011/01/Concussion-Testing.jpg"/>
          <p:cNvSpPr>
            <a:spLocks noChangeAspect="1" noChangeArrowheads="1"/>
          </p:cNvSpPr>
          <p:nvPr/>
        </p:nvSpPr>
        <p:spPr bwMode="auto">
          <a:xfrm>
            <a:off x="63500" y="-136525"/>
            <a:ext cx="3962400" cy="5286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2" name="AutoShape 14" descr="http://sportsdiagnosis.com/wp-content/uploads/2011/01/Concussion-Testing.jpg"/>
          <p:cNvSpPr>
            <a:spLocks noChangeAspect="1" noChangeArrowheads="1"/>
          </p:cNvSpPr>
          <p:nvPr/>
        </p:nvSpPr>
        <p:spPr bwMode="auto">
          <a:xfrm>
            <a:off x="63500" y="-136525"/>
            <a:ext cx="3962400" cy="5286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86" name="Picture 18" descr="http://blog.lib.umn.edu/lars3975/adolescentsportconcussion/Haddon%20Matr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657600"/>
            <a:ext cx="4191000" cy="32004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63000" y="6324600"/>
            <a:ext cx="381000" cy="38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492</Words>
  <Application>Microsoft Office PowerPoint</Application>
  <PresentationFormat>On-screen Show (4:3)</PresentationFormat>
  <Paragraphs>107</Paragraphs>
  <Slides>25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21ST Century Mobile SmartPhone Concussion App</vt:lpstr>
      <vt:lpstr> Why do we need it?</vt:lpstr>
      <vt:lpstr>Why do we need it?</vt:lpstr>
      <vt:lpstr>Current Technology</vt:lpstr>
      <vt:lpstr>Current Technology</vt:lpstr>
      <vt:lpstr>Current Technology</vt:lpstr>
      <vt:lpstr>Current Technology </vt:lpstr>
      <vt:lpstr>Example of Eye Tracker Test</vt:lpstr>
      <vt:lpstr>Product</vt:lpstr>
      <vt:lpstr>Product</vt:lpstr>
      <vt:lpstr>Product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Importance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21ST Century Mobile Concussion Assessment</dc:title>
  <dc:creator>Richard Morales Jr.</dc:creator>
  <cp:lastModifiedBy>David Spodick</cp:lastModifiedBy>
  <cp:revision>28</cp:revision>
  <dcterms:created xsi:type="dcterms:W3CDTF">2011-07-28T02:38:15Z</dcterms:created>
  <dcterms:modified xsi:type="dcterms:W3CDTF">2011-07-28T16:15:42Z</dcterms:modified>
</cp:coreProperties>
</file>