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98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Char char="●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●"/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●"/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hape 54"/>
          <p:cNvCxnSpPr/>
          <p:nvPr/>
        </p:nvCxnSpPr>
        <p:spPr>
          <a:xfrm rot="10800000">
            <a:off x="-13050" y="813525"/>
            <a:ext cx="393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55" name="Shape 55"/>
          <p:cNvCxnSpPr/>
          <p:nvPr/>
        </p:nvCxnSpPr>
        <p:spPr>
          <a:xfrm rot="10800000" flipH="1">
            <a:off x="13125" y="1076000"/>
            <a:ext cx="9158700" cy="3930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56" name="Shape 56"/>
          <p:cNvCxnSpPr/>
          <p:nvPr/>
        </p:nvCxnSpPr>
        <p:spPr>
          <a:xfrm>
            <a:off x="1627025" y="13125"/>
            <a:ext cx="0" cy="111540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57" name="Shape 57"/>
          <p:cNvCxnSpPr/>
          <p:nvPr/>
        </p:nvCxnSpPr>
        <p:spPr>
          <a:xfrm>
            <a:off x="7269125" y="6675"/>
            <a:ext cx="13200" cy="112830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58" name="Shape 58"/>
          <p:cNvSpPr txBox="1"/>
          <p:nvPr/>
        </p:nvSpPr>
        <p:spPr>
          <a:xfrm>
            <a:off x="457100" y="-12"/>
            <a:ext cx="905400" cy="537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b="1">
                <a:solidFill>
                  <a:srgbClr val="FFFFFF"/>
                </a:solidFill>
              </a:rPr>
              <a:t>Topic:</a:t>
            </a:r>
          </a:p>
        </p:txBody>
      </p:sp>
      <p:pic>
        <p:nvPicPr>
          <p:cNvPr id="59" name="Shape 59" descr="111093116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250" y="115500"/>
            <a:ext cx="430850" cy="49062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Shape 60"/>
          <p:cNvSpPr txBox="1"/>
          <p:nvPr/>
        </p:nvSpPr>
        <p:spPr>
          <a:xfrm>
            <a:off x="7269125" y="0"/>
            <a:ext cx="1692600" cy="537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b="1">
                <a:solidFill>
                  <a:srgbClr val="FFFFFF"/>
                </a:solidFill>
              </a:rPr>
              <a:t>Name</a:t>
            </a:r>
          </a:p>
          <a:p>
            <a:pPr lvl="0">
              <a:spcBef>
                <a:spcPts val="0"/>
              </a:spcBef>
              <a:buNone/>
            </a:pPr>
            <a:r>
              <a:rPr lang="en" sz="1800" b="1">
                <a:solidFill>
                  <a:srgbClr val="FFFFFF"/>
                </a:solidFill>
              </a:rPr>
              <a:t>Date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 b="1">
                <a:solidFill>
                  <a:srgbClr val="FFFFFF"/>
                </a:solidFill>
              </a:rPr>
              <a:t>Class/Period</a:t>
            </a:r>
          </a:p>
        </p:txBody>
      </p:sp>
      <p:cxnSp>
        <p:nvCxnSpPr>
          <p:cNvPr id="61" name="Shape 61"/>
          <p:cNvCxnSpPr/>
          <p:nvPr/>
        </p:nvCxnSpPr>
        <p:spPr>
          <a:xfrm>
            <a:off x="26250" y="1902575"/>
            <a:ext cx="9119100" cy="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62" name="Shape 62"/>
          <p:cNvSpPr txBox="1"/>
          <p:nvPr/>
        </p:nvSpPr>
        <p:spPr>
          <a:xfrm>
            <a:off x="1196837" y="-43244"/>
            <a:ext cx="4702500" cy="272018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>
                <a:solidFill>
                  <a:srgbClr val="FFFFFF"/>
                </a:solidFill>
              </a:rPr>
              <a:t>Essential Question (EQ):</a:t>
            </a:r>
          </a:p>
        </p:txBody>
      </p:sp>
      <p:pic>
        <p:nvPicPr>
          <p:cNvPr id="63" name="Shape 63" descr="456989395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6150" y="1214056"/>
            <a:ext cx="905399" cy="5897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4" name="Shape 64"/>
          <p:cNvCxnSpPr/>
          <p:nvPr/>
        </p:nvCxnSpPr>
        <p:spPr>
          <a:xfrm>
            <a:off x="1876325" y="1902575"/>
            <a:ext cx="13200" cy="326730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A492040-9AC1-4332-8AA7-4AAD8C57BCBA}"/>
              </a:ext>
            </a:extLst>
          </p:cNvPr>
          <p:cNvSpPr txBox="1"/>
          <p:nvPr/>
        </p:nvSpPr>
        <p:spPr>
          <a:xfrm>
            <a:off x="182275" y="2345635"/>
            <a:ext cx="1140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insert text box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" name="Shape 69"/>
          <p:cNvCxnSpPr/>
          <p:nvPr/>
        </p:nvCxnSpPr>
        <p:spPr>
          <a:xfrm rot="10800000">
            <a:off x="-13050" y="813525"/>
            <a:ext cx="393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0" name="Shape 70"/>
          <p:cNvCxnSpPr/>
          <p:nvPr/>
        </p:nvCxnSpPr>
        <p:spPr>
          <a:xfrm rot="10800000" flipH="1">
            <a:off x="13125" y="1076000"/>
            <a:ext cx="9158700" cy="3930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1" name="Shape 71"/>
          <p:cNvCxnSpPr/>
          <p:nvPr/>
        </p:nvCxnSpPr>
        <p:spPr>
          <a:xfrm>
            <a:off x="1847083" y="13025"/>
            <a:ext cx="0" cy="111540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2" name="Shape 72"/>
          <p:cNvCxnSpPr/>
          <p:nvPr/>
        </p:nvCxnSpPr>
        <p:spPr>
          <a:xfrm>
            <a:off x="7269125" y="6675"/>
            <a:ext cx="13200" cy="112830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73" name="Shape 73"/>
          <p:cNvSpPr txBox="1"/>
          <p:nvPr/>
        </p:nvSpPr>
        <p:spPr>
          <a:xfrm>
            <a:off x="457100" y="-12"/>
            <a:ext cx="905400" cy="537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>
                <a:solidFill>
                  <a:srgbClr val="FFFFFF"/>
                </a:solidFill>
              </a:rPr>
              <a:t>Topic:</a:t>
            </a:r>
          </a:p>
        </p:txBody>
      </p:sp>
      <p:pic>
        <p:nvPicPr>
          <p:cNvPr id="74" name="Shape 74" descr="111093116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250" y="115500"/>
            <a:ext cx="430850" cy="490625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Shape 75"/>
          <p:cNvSpPr txBox="1"/>
          <p:nvPr/>
        </p:nvSpPr>
        <p:spPr>
          <a:xfrm>
            <a:off x="7269125" y="0"/>
            <a:ext cx="1692600" cy="537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>
                <a:solidFill>
                  <a:srgbClr val="FFFFFF"/>
                </a:solidFill>
              </a:rPr>
              <a:t>Name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 b="1">
                <a:solidFill>
                  <a:srgbClr val="FFFFFF"/>
                </a:solidFill>
              </a:rPr>
              <a:t>Date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 b="1">
                <a:solidFill>
                  <a:srgbClr val="FFFFFF"/>
                </a:solidFill>
              </a:rPr>
              <a:t>Class/Period</a:t>
            </a:r>
          </a:p>
        </p:txBody>
      </p:sp>
      <p:cxnSp>
        <p:nvCxnSpPr>
          <p:cNvPr id="76" name="Shape 76"/>
          <p:cNvCxnSpPr/>
          <p:nvPr/>
        </p:nvCxnSpPr>
        <p:spPr>
          <a:xfrm>
            <a:off x="1850075" y="1128425"/>
            <a:ext cx="39600" cy="404160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</Words>
  <Application>Microsoft Office PowerPoint</Application>
  <PresentationFormat>On-screen Show (16:9)</PresentationFormat>
  <Paragraphs>10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Simple Dark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 Feinstein</dc:creator>
  <cp:lastModifiedBy>Keuning, Kristi</cp:lastModifiedBy>
  <cp:revision>2</cp:revision>
  <dcterms:modified xsi:type="dcterms:W3CDTF">2020-02-27T02:54:56Z</dcterms:modified>
</cp:coreProperties>
</file>