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6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2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1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>
                <a:latin typeface="Bookman Old Style"/>
              </a:rPr>
              <a:t>GABRIELINO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BY: Janie Hunter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File:Orange County California Incorporated and Unincorporated areas Costa Mesa Highlighted.svg ...">
            <a:extLst>
              <a:ext uri="{FF2B5EF4-FFF2-40B4-BE49-F238E27FC236}">
                <a16:creationId xmlns:a16="http://schemas.microsoft.com/office/drawing/2014/main" xmlns="" id="{C771F7DB-4C5C-488F-AEE5-69A4B513C1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603" r="1" b="1280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2F1F-A242-4C0F-A35D-D0D8148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err="1">
                <a:solidFill>
                  <a:srgbClr val="FFFFFF"/>
                </a:solidFill>
              </a:rPr>
              <a:t>Gabrielino</a:t>
            </a:r>
            <a:r>
              <a:rPr lang="en-US" sz="6000">
                <a:solidFill>
                  <a:srgbClr val="FFFFFF"/>
                </a:solidFill>
              </a:rPr>
              <a:t> Tribe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5F158C-2933-43DE-854E-1C6A4BBC8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</a:rPr>
              <a:t>The </a:t>
            </a:r>
            <a:r>
              <a:rPr lang="en-US" sz="2400" err="1">
                <a:solidFill>
                  <a:srgbClr val="FFFFFF"/>
                </a:solidFill>
              </a:rPr>
              <a:t>Gabrielinos</a:t>
            </a:r>
            <a:r>
              <a:rPr lang="en-US" sz="2400">
                <a:solidFill>
                  <a:srgbClr val="FFFFFF"/>
                </a:solidFill>
              </a:rPr>
              <a:t> had many villages and shelter on the coast, and rivers. They went to camping places in the foothills to get food.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4825D-B587-4709-A828-7E5D8A94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10371425" cy="1498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err="1">
                <a:solidFill>
                  <a:srgbClr val="2683C6"/>
                </a:solidFill>
                <a:latin typeface="Kartika"/>
                <a:cs typeface="Kartika"/>
              </a:rPr>
              <a:t>GAbrielino</a:t>
            </a:r>
            <a:r>
              <a:rPr lang="en-US" sz="6000">
                <a:solidFill>
                  <a:srgbClr val="2683C6"/>
                </a:solidFill>
                <a:latin typeface="Kartika"/>
                <a:cs typeface="Kartika"/>
              </a:rPr>
              <a:t>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070C98-B167-4B3A-95B0-38A4D2634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Book Antiqua"/>
                <a:cs typeface="Kartika"/>
              </a:rPr>
              <a:t>•Southern California Coast part of California</a:t>
            </a:r>
          </a:p>
          <a:p>
            <a:pPr marL="0" indent="0">
              <a:buNone/>
            </a:pPr>
            <a:endParaRPr lang="en-US">
              <a:latin typeface="Book Antiqua"/>
              <a:cs typeface="Kartika"/>
            </a:endParaRPr>
          </a:p>
          <a:p>
            <a:pPr marL="0" indent="0">
              <a:buNone/>
            </a:pPr>
            <a:r>
              <a:rPr lang="en-US">
                <a:latin typeface="Book Antiqua"/>
                <a:cs typeface="Kartika"/>
              </a:rPr>
              <a:t>• Lived on the coast of islands like San Clemente, San Nicolas, and Santa Catalina</a:t>
            </a:r>
            <a:endParaRPr lang="en-US"/>
          </a:p>
          <a:p>
            <a:pPr marL="0" indent="0">
              <a:buNone/>
            </a:pPr>
            <a:r>
              <a:rPr lang="en-US">
                <a:latin typeface="Book Antiqua"/>
                <a:cs typeface="Kartika"/>
              </a:rPr>
              <a:t>          °Very nice weather</a:t>
            </a:r>
          </a:p>
          <a:p>
            <a:pPr marL="0" indent="0">
              <a:buNone/>
            </a:pPr>
            <a:endParaRPr lang="en-US">
              <a:latin typeface="Book Antiqua"/>
              <a:cs typeface="Kartika"/>
            </a:endParaRPr>
          </a:p>
          <a:p>
            <a:pPr marL="0" indent="0">
              <a:buNone/>
            </a:pPr>
            <a:r>
              <a:rPr lang="en-US">
                <a:latin typeface="Book Antiqua"/>
                <a:cs typeface="Kartika"/>
              </a:rPr>
              <a:t>•Villages were located in sheltered bays on the coast and along the rivers</a:t>
            </a:r>
            <a:endParaRPr lang="en-US"/>
          </a:p>
          <a:p>
            <a:pPr marL="0" indent="0">
              <a:buNone/>
            </a:pPr>
            <a:r>
              <a:rPr lang="en-US"/>
              <a:t>                  </a:t>
            </a:r>
          </a:p>
          <a:p>
            <a:pPr marL="0" indent="0"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761C8-460B-4248-ADDC-2F40E384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>
                <a:latin typeface="Cambria"/>
                <a:ea typeface="Tahoma"/>
                <a:cs typeface="Tahoma"/>
              </a:rPr>
              <a:t>Culture</a:t>
            </a:r>
            <a:endParaRPr lang="en-US" sz="6000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27DA9-6E9C-4BD7-B371-8BCCB5D7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450" y="2143125"/>
            <a:ext cx="4505182" cy="373178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800" err="1"/>
              <a:t>Gabrielino</a:t>
            </a:r>
            <a:r>
              <a:rPr lang="en-US" sz="2800"/>
              <a:t> women had aprons  made of deerskin. Men and kids did not wear clothing but in cold weather they had capes, rabbit fur, and feathers to keep them warm. </a:t>
            </a:r>
          </a:p>
        </p:txBody>
      </p:sp>
      <p:pic>
        <p:nvPicPr>
          <p:cNvPr id="5" name="Picture 5" descr="4HClassof2019 - &lt;strong&gt;Gabrielino&lt;/strong&gt;">
            <a:extLst>
              <a:ext uri="{FF2B5EF4-FFF2-40B4-BE49-F238E27FC236}">
                <a16:creationId xmlns:a16="http://schemas.microsoft.com/office/drawing/2014/main" xmlns="" id="{FF7F2FF3-1FDF-48BF-BEDB-486C11125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" y="2143125"/>
            <a:ext cx="2880158" cy="4111554"/>
          </a:xfrm>
          <a:prstGeom prst="rect">
            <a:avLst/>
          </a:prstGeom>
        </p:spPr>
      </p:pic>
      <p:pic>
        <p:nvPicPr>
          <p:cNvPr id="7" name="Picture 7" descr="Sooküülik - Vikipeedia, vaba entsüklopeedia">
            <a:extLst>
              <a:ext uri="{FF2B5EF4-FFF2-40B4-BE49-F238E27FC236}">
                <a16:creationId xmlns:a16="http://schemas.microsoft.com/office/drawing/2014/main" xmlns="" id="{86485DFD-9CA0-4706-8032-1C2EA5979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75" y="4343400"/>
            <a:ext cx="3371850" cy="22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8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File:Lucy Telles basket.jpg - Wikimedia Commons">
            <a:extLst>
              <a:ext uri="{FF2B5EF4-FFF2-40B4-BE49-F238E27FC236}">
                <a16:creationId xmlns:a16="http://schemas.microsoft.com/office/drawing/2014/main" xmlns="" id="{260D71C6-B81C-4819-A68F-4474CA6383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201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0A858-0DD7-4A2C-8140-7E5E4263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100">
                <a:solidFill>
                  <a:srgbClr val="FFFFFF"/>
                </a:solidFill>
              </a:rPr>
              <a:t>Gabrielino 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467A58-2F46-4ED4-A114-6CCBA9A12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Women made baskets to store and carry food. They made cooking utensils from shell , wood, and stone. They would carve pots, bowls, animals, and whales out of stone. Canoes were used to travel . </a:t>
            </a:r>
          </a:p>
        </p:txBody>
      </p:sp>
    </p:spTree>
    <p:extLst>
      <p:ext uri="{BB962C8B-B14F-4D97-AF65-F5344CB8AC3E}">
        <p14:creationId xmlns:p14="http://schemas.microsoft.com/office/powerpoint/2010/main" val="365492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D21E3-8506-45BE-8E9A-BC1DD18E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SHELTER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13A68-DF75-4E46-BB70-D585C23B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Men had sweathouses where they would talk and sweat. This house was also round and low to the ground with brush covering it.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4064C-D2D2-4CCB-B667-3BD8C37FA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Homes were made by bending poles in a circle. Poles were covered </a:t>
            </a:r>
            <a:r>
              <a:rPr lang="en-US" sz="2400" err="1"/>
              <a:t>tule</a:t>
            </a:r>
            <a:r>
              <a:rPr lang="en-US" sz="2400"/>
              <a:t> reeds, ferns, and mats. Many houses were big and could hold up to 50 people.</a:t>
            </a:r>
            <a:r>
              <a:rPr lang="en-US" sz="1800"/>
              <a:t> </a:t>
            </a:r>
          </a:p>
        </p:txBody>
      </p:sp>
      <p:pic>
        <p:nvPicPr>
          <p:cNvPr id="5" name="Picture 5" descr="smoke lodge | &lt;strong&gt;Tongva&lt;/strong&gt; village at the vistor center. | whalt | Flickr">
            <a:extLst>
              <a:ext uri="{FF2B5EF4-FFF2-40B4-BE49-F238E27FC236}">
                <a16:creationId xmlns:a16="http://schemas.microsoft.com/office/drawing/2014/main" xmlns="" id="{07A57EC4-E171-4C3E-AE90-8F98B325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990725"/>
            <a:ext cx="3297381" cy="2474435"/>
          </a:xfrm>
          <a:prstGeom prst="rect">
            <a:avLst/>
          </a:prstGeom>
        </p:spPr>
      </p:pic>
      <p:pic>
        <p:nvPicPr>
          <p:cNvPr id="7" name="Picture 7" descr="EHharmoniumhistory2010-11 - FLANNERY">
            <a:extLst>
              <a:ext uri="{FF2B5EF4-FFF2-40B4-BE49-F238E27FC236}">
                <a16:creationId xmlns:a16="http://schemas.microsoft.com/office/drawing/2014/main" xmlns="" id="{8A9D437C-5170-4269-8E09-CBBBDCFE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4019550"/>
            <a:ext cx="3317789" cy="24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04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5857D-AE8B-4523-ABCA-D4644B52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>
                <a:latin typeface="Batang"/>
                <a:ea typeface="Batang"/>
              </a:rPr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C027B1-8B91-4A30-8DF8-4B509FA2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They also found food outside of the water like acorns, nuts, sage, berries, and cacti. If they were lucky they could hunt deer, snakes, and birds.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E2147-88E4-47A4-98E1-134DCB69F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°</a:t>
            </a:r>
            <a:r>
              <a:rPr lang="en-US" sz="2400" err="1"/>
              <a:t>Gabrielino</a:t>
            </a:r>
            <a:r>
              <a:rPr lang="en-US" sz="2400"/>
              <a:t> ate fish, sea mammals, shellfish, and sea birds. </a:t>
            </a:r>
            <a:endParaRPr lang="en-US"/>
          </a:p>
          <a:p>
            <a:r>
              <a:rPr lang="en-US" sz="2400"/>
              <a:t>°Sea lions, sea otters, and elephant seals kept them very full. </a:t>
            </a:r>
            <a:endParaRPr lang="en-US"/>
          </a:p>
          <a:p>
            <a:r>
              <a:rPr lang="en-US" sz="2400"/>
              <a:t>° They did not have many animals to feed off of on land</a:t>
            </a:r>
            <a:endParaRPr lang="en-US"/>
          </a:p>
        </p:txBody>
      </p:sp>
      <p:pic>
        <p:nvPicPr>
          <p:cNvPr id="5" name="Picture 5" descr="Mrs. Barber's Brainy Bytes - z6 far west">
            <a:extLst>
              <a:ext uri="{FF2B5EF4-FFF2-40B4-BE49-F238E27FC236}">
                <a16:creationId xmlns:a16="http://schemas.microsoft.com/office/drawing/2014/main" xmlns="" id="{3264DD59-8015-429B-BDE7-16BEE64C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4562475"/>
            <a:ext cx="2899929" cy="2249896"/>
          </a:xfrm>
          <a:prstGeom prst="rect">
            <a:avLst/>
          </a:prstGeom>
        </p:spPr>
      </p:pic>
      <p:pic>
        <p:nvPicPr>
          <p:cNvPr id="7" name="Picture 7" descr="Explore-the-World - 3finland - jason i. &amp; brady g.">
            <a:extLst>
              <a:ext uri="{FF2B5EF4-FFF2-40B4-BE49-F238E27FC236}">
                <a16:creationId xmlns:a16="http://schemas.microsoft.com/office/drawing/2014/main" xmlns="" id="{0D67097C-0A58-4102-8AD3-A1A89081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5" y="2076450"/>
            <a:ext cx="3650724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65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Kuruvungna &lt;strong&gt;Tongva&lt;/strong&gt; &lt;strong&gt;Gabrielino&lt;/strong&gt; Village California Historic S… | Flickr - Photo Sharing!">
            <a:extLst>
              <a:ext uri="{FF2B5EF4-FFF2-40B4-BE49-F238E27FC236}">
                <a16:creationId xmlns:a16="http://schemas.microsoft.com/office/drawing/2014/main" xmlns="" id="{AF6A8FF3-13CB-4571-887C-93C9A5D8D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863" r="1" b="25835"/>
          <a:stretch/>
        </p:blipFill>
        <p:spPr>
          <a:xfrm>
            <a:off x="361950" y="381000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98B9D-B99A-4A3F-ADE2-7B51176C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9600">
                <a:solidFill>
                  <a:srgbClr val="FFFFFF"/>
                </a:solidFill>
              </a:rPr>
              <a:t>The end</a:t>
            </a:r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0C482-C018-4390-9D6B-DF9EA9727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</a:t>
            </a:r>
            <a:r>
              <a:rPr lang="en-US" sz="3600" err="1">
                <a:solidFill>
                  <a:srgbClr val="FFFFFF"/>
                </a:solidFill>
              </a:rPr>
              <a:t>Gabrielino</a:t>
            </a:r>
            <a:r>
              <a:rPr lang="en-US" sz="3600">
                <a:solidFill>
                  <a:srgbClr val="FFFFFF"/>
                </a:solidFill>
              </a:rPr>
              <a:t> tribe was very interesting and unique tribe. It was interesting to learn about a tribe so close to home. </a:t>
            </a:r>
          </a:p>
        </p:txBody>
      </p:sp>
    </p:spTree>
    <p:extLst>
      <p:ext uri="{BB962C8B-B14F-4D97-AF65-F5344CB8AC3E}">
        <p14:creationId xmlns:p14="http://schemas.microsoft.com/office/powerpoint/2010/main" val="9500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Integral</vt:lpstr>
      <vt:lpstr>GABRIELINO</vt:lpstr>
      <vt:lpstr>Gabrielino Tribe</vt:lpstr>
      <vt:lpstr>GAbrielino location</vt:lpstr>
      <vt:lpstr>Culture</vt:lpstr>
      <vt:lpstr>Gabrielino culture</vt:lpstr>
      <vt:lpstr>SHELTER</vt:lpstr>
      <vt:lpstr>FOOD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GABRIELINO</dc:title>
  <dc:creator>Lund, Michele</dc:creator>
  <cp:lastModifiedBy>Authorized User</cp:lastModifiedBy>
  <cp:revision>3</cp:revision>
  <dcterms:modified xsi:type="dcterms:W3CDTF">2018-02-15T19:07:52Z</dcterms:modified>
</cp:coreProperties>
</file>