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0" r:id="rId5"/>
    <p:sldId id="259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C421"/>
    <a:srgbClr val="FFEE05"/>
    <a:srgbClr val="C2F1C8"/>
    <a:srgbClr val="EDDF4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AEB3AE-35AE-DD3D-54BF-C3CDCF72980E}" v="268" dt="2024-11-15T18:25:40.827"/>
    <p1510:client id="{66310002-F78E-9889-157B-6199514E1601}" v="47" dt="2024-11-15T18:52:46.543"/>
    <p1510:client id="{6E898323-2FA4-842E-3BF2-F7AC6423D2E8}" v="14" dt="2024-11-15T18:59:09.618"/>
    <p1510:client id="{FFC50DBA-3DE2-4D3C-0C05-A6F01A79C8E7}" v="2" dt="2024-11-14T18:22:10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 Jan" userId="S::307210190@stu.chino.k12.ca.us::79ba2db5-d8df-49a1-b44b-02c5a8752511" providerId="AD" clId="Web-{8CCED22A-BA9C-A5E0-0C5A-53885A9450D3}"/>
    <pc:docChg chg="modSld sldOrd">
      <pc:chgData name="Ella  Jan" userId="S::307210190@stu.chino.k12.ca.us::79ba2db5-d8df-49a1-b44b-02c5a8752511" providerId="AD" clId="Web-{8CCED22A-BA9C-A5E0-0C5A-53885A9450D3}" dt="2024-11-12T17:10:56.884" v="322" actId="20577"/>
      <pc:docMkLst>
        <pc:docMk/>
      </pc:docMkLst>
      <pc:sldChg chg="modSp">
        <pc:chgData name="Ella  Jan" userId="S::307210190@stu.chino.k12.ca.us::79ba2db5-d8df-49a1-b44b-02c5a8752511" providerId="AD" clId="Web-{8CCED22A-BA9C-A5E0-0C5A-53885A9450D3}" dt="2024-11-12T16:46:47.082" v="18" actId="20577"/>
        <pc:sldMkLst>
          <pc:docMk/>
          <pc:sldMk cId="109857222" sldId="256"/>
        </pc:sldMkLst>
        <pc:spChg chg="mod">
          <ac:chgData name="Ella  Jan" userId="S::307210190@stu.chino.k12.ca.us::79ba2db5-d8df-49a1-b44b-02c5a8752511" providerId="AD" clId="Web-{8CCED22A-BA9C-A5E0-0C5A-53885A9450D3}" dt="2024-11-12T16:46:47.082" v="18" actId="20577"/>
          <ac:spMkLst>
            <pc:docMk/>
            <pc:sldMk cId="109857222" sldId="256"/>
            <ac:spMk id="3" creationId="{00000000-0000-0000-0000-000000000000}"/>
          </ac:spMkLst>
        </pc:spChg>
        <pc:spChg chg="mod">
          <ac:chgData name="Ella  Jan" userId="S::307210190@stu.chino.k12.ca.us::79ba2db5-d8df-49a1-b44b-02c5a8752511" providerId="AD" clId="Web-{8CCED22A-BA9C-A5E0-0C5A-53885A9450D3}" dt="2024-11-12T16:40:09.833" v="10" actId="20577"/>
          <ac:spMkLst>
            <pc:docMk/>
            <pc:sldMk cId="109857222" sldId="256"/>
            <ac:spMk id="5" creationId="{8D5C236D-9D7D-1E23-47F4-E6831ECE1449}"/>
          </ac:spMkLst>
        </pc:spChg>
      </pc:sldChg>
      <pc:sldChg chg="ord">
        <pc:chgData name="Ella  Jan" userId="S::307210190@stu.chino.k12.ca.us::79ba2db5-d8df-49a1-b44b-02c5a8752511" providerId="AD" clId="Web-{8CCED22A-BA9C-A5E0-0C5A-53885A9450D3}" dt="2024-11-12T16:56:37.290" v="165"/>
        <pc:sldMkLst>
          <pc:docMk/>
          <pc:sldMk cId="2713375728" sldId="259"/>
        </pc:sldMkLst>
      </pc:sldChg>
      <pc:sldChg chg="modSp">
        <pc:chgData name="Ella  Jan" userId="S::307210190@stu.chino.k12.ca.us::79ba2db5-d8df-49a1-b44b-02c5a8752511" providerId="AD" clId="Web-{8CCED22A-BA9C-A5E0-0C5A-53885A9450D3}" dt="2024-11-12T16:59:17.281" v="173" actId="20577"/>
        <pc:sldMkLst>
          <pc:docMk/>
          <pc:sldMk cId="1658011896" sldId="261"/>
        </pc:sldMkLst>
        <pc:spChg chg="mod">
          <ac:chgData name="Ella  Jan" userId="S::307210190@stu.chino.k12.ca.us::79ba2db5-d8df-49a1-b44b-02c5a8752511" providerId="AD" clId="Web-{8CCED22A-BA9C-A5E0-0C5A-53885A9450D3}" dt="2024-11-12T16:59:17.281" v="173" actId="20577"/>
          <ac:spMkLst>
            <pc:docMk/>
            <pc:sldMk cId="1658011896" sldId="261"/>
            <ac:spMk id="3" creationId="{9B4095E8-CE97-BDE0-70D4-4C57B6BC6E07}"/>
          </ac:spMkLst>
        </pc:spChg>
      </pc:sldChg>
      <pc:sldChg chg="modSp">
        <pc:chgData name="Ella  Jan" userId="S::307210190@stu.chino.k12.ca.us::79ba2db5-d8df-49a1-b44b-02c5a8752511" providerId="AD" clId="Web-{8CCED22A-BA9C-A5E0-0C5A-53885A9450D3}" dt="2024-11-12T17:10:56.884" v="322" actId="20577"/>
        <pc:sldMkLst>
          <pc:docMk/>
          <pc:sldMk cId="2540365928" sldId="262"/>
        </pc:sldMkLst>
        <pc:spChg chg="mod">
          <ac:chgData name="Ella  Jan" userId="S::307210190@stu.chino.k12.ca.us::79ba2db5-d8df-49a1-b44b-02c5a8752511" providerId="AD" clId="Web-{8CCED22A-BA9C-A5E0-0C5A-53885A9450D3}" dt="2024-11-12T17:10:56.884" v="322" actId="20577"/>
          <ac:spMkLst>
            <pc:docMk/>
            <pc:sldMk cId="2540365928" sldId="262"/>
            <ac:spMk id="3" creationId="{62B5E5C0-2403-E55D-0795-7F60BAF71737}"/>
          </ac:spMkLst>
        </pc:spChg>
      </pc:sldChg>
    </pc:docChg>
  </pc:docChgLst>
  <pc:docChgLst>
    <pc:chgData name="Ella  Jan" userId="S::307210190@stu.chino.k12.ca.us::79ba2db5-d8df-49a1-b44b-02c5a8752511" providerId="AD" clId="Web-{1EBBDF9A-72CD-2301-B16F-F81CC8A0B002}"/>
    <pc:docChg chg="modSld">
      <pc:chgData name="Ella  Jan" userId="S::307210190@stu.chino.k12.ca.us::79ba2db5-d8df-49a1-b44b-02c5a8752511" providerId="AD" clId="Web-{1EBBDF9A-72CD-2301-B16F-F81CC8A0B002}" dt="2024-11-13T16:25:41.398" v="77" actId="1076"/>
      <pc:docMkLst>
        <pc:docMk/>
      </pc:docMkLst>
      <pc:sldChg chg="modSp">
        <pc:chgData name="Ella  Jan" userId="S::307210190@stu.chino.k12.ca.us::79ba2db5-d8df-49a1-b44b-02c5a8752511" providerId="AD" clId="Web-{1EBBDF9A-72CD-2301-B16F-F81CC8A0B002}" dt="2024-11-13T16:16:54.895" v="30" actId="20577"/>
        <pc:sldMkLst>
          <pc:docMk/>
          <pc:sldMk cId="2713375728" sldId="259"/>
        </pc:sldMkLst>
        <pc:spChg chg="mod">
          <ac:chgData name="Ella  Jan" userId="S::307210190@stu.chino.k12.ca.us::79ba2db5-d8df-49a1-b44b-02c5a8752511" providerId="AD" clId="Web-{1EBBDF9A-72CD-2301-B16F-F81CC8A0B002}" dt="2024-11-13T16:16:54.895" v="30" actId="20577"/>
          <ac:spMkLst>
            <pc:docMk/>
            <pc:sldMk cId="2713375728" sldId="259"/>
            <ac:spMk id="3" creationId="{17FA77DD-7161-C87A-3C27-7F4B4D07641F}"/>
          </ac:spMkLst>
        </pc:spChg>
      </pc:sldChg>
      <pc:sldChg chg="addSp modSp">
        <pc:chgData name="Ella  Jan" userId="S::307210190@stu.chino.k12.ca.us::79ba2db5-d8df-49a1-b44b-02c5a8752511" providerId="AD" clId="Web-{1EBBDF9A-72CD-2301-B16F-F81CC8A0B002}" dt="2024-11-13T16:25:41.398" v="77" actId="1076"/>
        <pc:sldMkLst>
          <pc:docMk/>
          <pc:sldMk cId="1658011896" sldId="261"/>
        </pc:sldMkLst>
        <pc:spChg chg="add mod">
          <ac:chgData name="Ella  Jan" userId="S::307210190@stu.chino.k12.ca.us::79ba2db5-d8df-49a1-b44b-02c5a8752511" providerId="AD" clId="Web-{1EBBDF9A-72CD-2301-B16F-F81CC8A0B002}" dt="2024-11-13T16:20:56.481" v="48" actId="20577"/>
          <ac:spMkLst>
            <pc:docMk/>
            <pc:sldMk cId="1658011896" sldId="261"/>
            <ac:spMk id="5" creationId="{91ACDF61-91D2-2F46-C687-C96465405FD5}"/>
          </ac:spMkLst>
        </pc:spChg>
        <pc:spChg chg="add mod">
          <ac:chgData name="Ella  Jan" userId="S::307210190@stu.chino.k12.ca.us::79ba2db5-d8df-49a1-b44b-02c5a8752511" providerId="AD" clId="Web-{1EBBDF9A-72CD-2301-B16F-F81CC8A0B002}" dt="2024-11-13T16:23:57.316" v="63" actId="20577"/>
          <ac:spMkLst>
            <pc:docMk/>
            <pc:sldMk cId="1658011896" sldId="261"/>
            <ac:spMk id="8" creationId="{0CE37D77-44AA-4691-37E3-2A40BA1CAE75}"/>
          </ac:spMkLst>
        </pc:spChg>
        <pc:spChg chg="add mod">
          <ac:chgData name="Ella  Jan" userId="S::307210190@stu.chino.k12.ca.us::79ba2db5-d8df-49a1-b44b-02c5a8752511" providerId="AD" clId="Web-{1EBBDF9A-72CD-2301-B16F-F81CC8A0B002}" dt="2024-11-13T16:25:19.288" v="71" actId="14100"/>
          <ac:spMkLst>
            <pc:docMk/>
            <pc:sldMk cId="1658011896" sldId="261"/>
            <ac:spMk id="11" creationId="{3F0C98AD-2350-BCDB-F6D1-09735A26CD69}"/>
          </ac:spMkLst>
        </pc:spChg>
        <pc:picChg chg="add mod">
          <ac:chgData name="Ella  Jan" userId="S::307210190@stu.chino.k12.ca.us::79ba2db5-d8df-49a1-b44b-02c5a8752511" providerId="AD" clId="Web-{1EBBDF9A-72CD-2301-B16F-F81CC8A0B002}" dt="2024-11-13T16:21:17.138" v="52" actId="1076"/>
          <ac:picMkLst>
            <pc:docMk/>
            <pc:sldMk cId="1658011896" sldId="261"/>
            <ac:picMk id="4" creationId="{12848F3A-E047-1605-4E4F-6590A1252C7F}"/>
          </ac:picMkLst>
        </pc:picChg>
        <pc:picChg chg="add mod">
          <ac:chgData name="Ella  Jan" userId="S::307210190@stu.chino.k12.ca.us::79ba2db5-d8df-49a1-b44b-02c5a8752511" providerId="AD" clId="Web-{1EBBDF9A-72CD-2301-B16F-F81CC8A0B002}" dt="2024-11-13T16:25:25.491" v="74" actId="1076"/>
          <ac:picMkLst>
            <pc:docMk/>
            <pc:sldMk cId="1658011896" sldId="261"/>
            <ac:picMk id="7" creationId="{03072BB0-79A9-CC6B-5506-257B17404B3C}"/>
          </ac:picMkLst>
        </pc:picChg>
        <pc:picChg chg="add mod">
          <ac:chgData name="Ella  Jan" userId="S::307210190@stu.chino.k12.ca.us::79ba2db5-d8df-49a1-b44b-02c5a8752511" providerId="AD" clId="Web-{1EBBDF9A-72CD-2301-B16F-F81CC8A0B002}" dt="2024-11-13T16:25:41.398" v="77" actId="1076"/>
          <ac:picMkLst>
            <pc:docMk/>
            <pc:sldMk cId="1658011896" sldId="261"/>
            <ac:picMk id="10" creationId="{0634407E-DDE8-CB12-6F77-6A0112ED231F}"/>
          </ac:picMkLst>
        </pc:picChg>
      </pc:sldChg>
    </pc:docChg>
  </pc:docChgLst>
  <pc:docChgLst>
    <pc:chgData name="Ella  Jan" userId="S::307210190@stu.chino.k12.ca.us::79ba2db5-d8df-49a1-b44b-02c5a8752511" providerId="AD" clId="Web-{66310002-F78E-9889-157B-6199514E1601}"/>
    <pc:docChg chg="modSld">
      <pc:chgData name="Ella  Jan" userId="S::307210190@stu.chino.k12.ca.us::79ba2db5-d8df-49a1-b44b-02c5a8752511" providerId="AD" clId="Web-{66310002-F78E-9889-157B-6199514E1601}" dt="2024-11-15T18:52:46.543" v="41"/>
      <pc:docMkLst>
        <pc:docMk/>
      </pc:docMkLst>
      <pc:sldChg chg="modTransition">
        <pc:chgData name="Ella  Jan" userId="S::307210190@stu.chino.k12.ca.us::79ba2db5-d8df-49a1-b44b-02c5a8752511" providerId="AD" clId="Web-{66310002-F78E-9889-157B-6199514E1601}" dt="2024-11-15T18:51:08.472" v="39"/>
        <pc:sldMkLst>
          <pc:docMk/>
          <pc:sldMk cId="109857222" sldId="256"/>
        </pc:sldMkLst>
      </pc:sldChg>
      <pc:sldChg chg="mod setBg">
        <pc:chgData name="Ella  Jan" userId="S::307210190@stu.chino.k12.ca.us::79ba2db5-d8df-49a1-b44b-02c5a8752511" providerId="AD" clId="Web-{66310002-F78E-9889-157B-6199514E1601}" dt="2024-11-15T18:49:38.152" v="34"/>
        <pc:sldMkLst>
          <pc:docMk/>
          <pc:sldMk cId="2713375728" sldId="259"/>
        </pc:sldMkLst>
      </pc:sldChg>
      <pc:sldChg chg="addSp delSp mod setBg">
        <pc:chgData name="Ella  Jan" userId="S::307210190@stu.chino.k12.ca.us::79ba2db5-d8df-49a1-b44b-02c5a8752511" providerId="AD" clId="Web-{66310002-F78E-9889-157B-6199514E1601}" dt="2024-11-15T18:48:57.211" v="33"/>
        <pc:sldMkLst>
          <pc:docMk/>
          <pc:sldMk cId="1301034184" sldId="260"/>
        </pc:sldMkLst>
        <pc:inkChg chg="add del">
          <ac:chgData name="Ella  Jan" userId="S::307210190@stu.chino.k12.ca.us::79ba2db5-d8df-49a1-b44b-02c5a8752511" providerId="AD" clId="Web-{66310002-F78E-9889-157B-6199514E1601}" dt="2024-11-15T18:46:45.075" v="7"/>
          <ac:inkMkLst>
            <pc:docMk/>
            <pc:sldMk cId="1301034184" sldId="260"/>
            <ac:inkMk id="5" creationId="{7DC8FF01-EF0D-DDF1-A46E-E20913B44DB4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7:03.108" v="9"/>
          <ac:inkMkLst>
            <pc:docMk/>
            <pc:sldMk cId="1301034184" sldId="260"/>
            <ac:inkMk id="6" creationId="{0370213B-1ADD-3679-8E2B-DC6010C49A00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7:38.174" v="13"/>
          <ac:inkMkLst>
            <pc:docMk/>
            <pc:sldMk cId="1301034184" sldId="260"/>
            <ac:inkMk id="7" creationId="{EFE52245-01E7-74CA-D665-933E4D8B5DC4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7:38.174" v="12"/>
          <ac:inkMkLst>
            <pc:docMk/>
            <pc:sldMk cId="1301034184" sldId="260"/>
            <ac:inkMk id="9" creationId="{CD958DDC-ED98-C7E0-76DB-5AD0901B0EDB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7:59.097" v="19"/>
          <ac:inkMkLst>
            <pc:docMk/>
            <pc:sldMk cId="1301034184" sldId="260"/>
            <ac:inkMk id="10" creationId="{A779E786-4D53-1A8C-B4EE-D747E3169170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7:58.175" v="18"/>
          <ac:inkMkLst>
            <pc:docMk/>
            <pc:sldMk cId="1301034184" sldId="260"/>
            <ac:inkMk id="12" creationId="{51E351F4-EBEE-E161-D0E3-D15A02CD2724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7:57.503" v="17"/>
          <ac:inkMkLst>
            <pc:docMk/>
            <pc:sldMk cId="1301034184" sldId="260"/>
            <ac:inkMk id="13" creationId="{24ED2C51-1314-B836-74C8-FDE945764DCD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8:34.819" v="29"/>
          <ac:inkMkLst>
            <pc:docMk/>
            <pc:sldMk cId="1301034184" sldId="260"/>
            <ac:inkMk id="14" creationId="{F20DE372-F55D-CB81-B5B8-7F9687A3C11C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8:34.819" v="28"/>
          <ac:inkMkLst>
            <pc:docMk/>
            <pc:sldMk cId="1301034184" sldId="260"/>
            <ac:inkMk id="15" creationId="{AF450F02-20F5-45BD-5047-5609D22437FC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8:34.819" v="27"/>
          <ac:inkMkLst>
            <pc:docMk/>
            <pc:sldMk cId="1301034184" sldId="260"/>
            <ac:inkMk id="16" creationId="{2A305F4F-B331-D378-DA56-8AB8C7B9053B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8:34.819" v="26"/>
          <ac:inkMkLst>
            <pc:docMk/>
            <pc:sldMk cId="1301034184" sldId="260"/>
            <ac:inkMk id="17" creationId="{F23BEAFA-A6CB-485C-2458-04E76BB00694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8:40.054" v="31"/>
          <ac:inkMkLst>
            <pc:docMk/>
            <pc:sldMk cId="1301034184" sldId="260"/>
            <ac:inkMk id="18" creationId="{5C4B695E-778B-B742-BE0D-622022929838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8:40.054" v="30"/>
          <ac:inkMkLst>
            <pc:docMk/>
            <pc:sldMk cId="1301034184" sldId="260"/>
            <ac:inkMk id="20" creationId="{41C4C1CC-7B0D-8A22-1DCA-DA2047F49845}"/>
          </ac:inkMkLst>
        </pc:inkChg>
        <pc:inkChg chg="add del">
          <ac:chgData name="Ella  Jan" userId="S::307210190@stu.chino.k12.ca.us::79ba2db5-d8df-49a1-b44b-02c5a8752511" providerId="AD" clId="Web-{66310002-F78E-9889-157B-6199514E1601}" dt="2024-11-15T18:48:57.211" v="33"/>
          <ac:inkMkLst>
            <pc:docMk/>
            <pc:sldMk cId="1301034184" sldId="260"/>
            <ac:inkMk id="21" creationId="{06A50C36-8C58-81D6-2515-AC4558618C97}"/>
          </ac:inkMkLst>
        </pc:inkChg>
      </pc:sldChg>
      <pc:sldChg chg="mod modTransition setBg">
        <pc:chgData name="Ella  Jan" userId="S::307210190@stu.chino.k12.ca.us::79ba2db5-d8df-49a1-b44b-02c5a8752511" providerId="AD" clId="Web-{66310002-F78E-9889-157B-6199514E1601}" dt="2024-11-15T18:52:46.543" v="41"/>
        <pc:sldMkLst>
          <pc:docMk/>
          <pc:sldMk cId="1658011896" sldId="261"/>
        </pc:sldMkLst>
      </pc:sldChg>
      <pc:sldChg chg="mod setBg">
        <pc:chgData name="Ella  Jan" userId="S::307210190@stu.chino.k12.ca.us::79ba2db5-d8df-49a1-b44b-02c5a8752511" providerId="AD" clId="Web-{66310002-F78E-9889-157B-6199514E1601}" dt="2024-11-15T18:44:34.299" v="3"/>
        <pc:sldMkLst>
          <pc:docMk/>
          <pc:sldMk cId="2540365928" sldId="262"/>
        </pc:sldMkLst>
      </pc:sldChg>
      <pc:sldChg chg="mod setBg">
        <pc:chgData name="Ella  Jan" userId="S::307210190@stu.chino.k12.ca.us::79ba2db5-d8df-49a1-b44b-02c5a8752511" providerId="AD" clId="Web-{66310002-F78E-9889-157B-6199514E1601}" dt="2024-11-15T18:50:07.139" v="35"/>
        <pc:sldMkLst>
          <pc:docMk/>
          <pc:sldMk cId="1071138736" sldId="263"/>
        </pc:sldMkLst>
      </pc:sldChg>
    </pc:docChg>
  </pc:docChgLst>
  <pc:docChgLst>
    <pc:chgData name="Ella  Jan" userId="S::307210190@stu.chino.k12.ca.us::79ba2db5-d8df-49a1-b44b-02c5a8752511" providerId="AD" clId="Web-{6E898323-2FA4-842E-3BF2-F7AC6423D2E8}"/>
    <pc:docChg chg="modSld">
      <pc:chgData name="Ella  Jan" userId="S::307210190@stu.chino.k12.ca.us::79ba2db5-d8df-49a1-b44b-02c5a8752511" providerId="AD" clId="Web-{6E898323-2FA4-842E-3BF2-F7AC6423D2E8}" dt="2024-11-15T18:59:08.946" v="12" actId="20577"/>
      <pc:docMkLst>
        <pc:docMk/>
      </pc:docMkLst>
      <pc:sldChg chg="modSp">
        <pc:chgData name="Ella  Jan" userId="S::307210190@stu.chino.k12.ca.us::79ba2db5-d8df-49a1-b44b-02c5a8752511" providerId="AD" clId="Web-{6E898323-2FA4-842E-3BF2-F7AC6423D2E8}" dt="2024-11-15T18:59:08.946" v="12" actId="20577"/>
        <pc:sldMkLst>
          <pc:docMk/>
          <pc:sldMk cId="2713375728" sldId="259"/>
        </pc:sldMkLst>
        <pc:spChg chg="mod">
          <ac:chgData name="Ella  Jan" userId="S::307210190@stu.chino.k12.ca.us::79ba2db5-d8df-49a1-b44b-02c5a8752511" providerId="AD" clId="Web-{6E898323-2FA4-842E-3BF2-F7AC6423D2E8}" dt="2024-11-15T18:59:08.946" v="12" actId="20577"/>
          <ac:spMkLst>
            <pc:docMk/>
            <pc:sldMk cId="2713375728" sldId="259"/>
            <ac:spMk id="3" creationId="{17FA77DD-7161-C87A-3C27-7F4B4D07641F}"/>
          </ac:spMkLst>
        </pc:spChg>
      </pc:sldChg>
    </pc:docChg>
  </pc:docChgLst>
  <pc:docChgLst>
    <pc:chgData name="Ella  Jan" userId="S::307210190@stu.chino.k12.ca.us::79ba2db5-d8df-49a1-b44b-02c5a8752511" providerId="AD" clId="Web-{2FAEB3AE-35AE-DD3D-54BF-C3CDCF72980E}"/>
    <pc:docChg chg="modSld">
      <pc:chgData name="Ella  Jan" userId="S::307210190@stu.chino.k12.ca.us::79ba2db5-d8df-49a1-b44b-02c5a8752511" providerId="AD" clId="Web-{2FAEB3AE-35AE-DD3D-54BF-C3CDCF72980E}" dt="2024-11-15T18:25:40.827" v="284" actId="20577"/>
      <pc:docMkLst>
        <pc:docMk/>
      </pc:docMkLst>
      <pc:sldChg chg="modSp modTransition">
        <pc:chgData name="Ella  Jan" userId="S::307210190@stu.chino.k12.ca.us::79ba2db5-d8df-49a1-b44b-02c5a8752511" providerId="AD" clId="Web-{2FAEB3AE-35AE-DD3D-54BF-C3CDCF72980E}" dt="2024-11-15T18:20:27.505" v="241"/>
        <pc:sldMkLst>
          <pc:docMk/>
          <pc:sldMk cId="109857222" sldId="256"/>
        </pc:sldMkLst>
        <pc:spChg chg="mod">
          <ac:chgData name="Ella  Jan" userId="S::307210190@stu.chino.k12.ca.us::79ba2db5-d8df-49a1-b44b-02c5a8752511" providerId="AD" clId="Web-{2FAEB3AE-35AE-DD3D-54BF-C3CDCF72980E}" dt="2024-11-15T16:07:37.754" v="3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mod modTransition setBg">
        <pc:chgData name="Ella  Jan" userId="S::307210190@stu.chino.k12.ca.us::79ba2db5-d8df-49a1-b44b-02c5a8752511" providerId="AD" clId="Web-{2FAEB3AE-35AE-DD3D-54BF-C3CDCF72980E}" dt="2024-11-15T18:17:57.079" v="235"/>
        <pc:sldMkLst>
          <pc:docMk/>
          <pc:sldMk cId="2713375728" sldId="259"/>
        </pc:sldMkLst>
        <pc:spChg chg="mod">
          <ac:chgData name="Ella  Jan" userId="S::307210190@stu.chino.k12.ca.us::79ba2db5-d8df-49a1-b44b-02c5a8752511" providerId="AD" clId="Web-{2FAEB3AE-35AE-DD3D-54BF-C3CDCF72980E}" dt="2024-11-15T16:32:53.392" v="173"/>
          <ac:spMkLst>
            <pc:docMk/>
            <pc:sldMk cId="2713375728" sldId="259"/>
            <ac:spMk id="2" creationId="{7D08CDE0-A932-6EAA-4A55-07D2272A38FD}"/>
          </ac:spMkLst>
        </pc:spChg>
        <pc:spChg chg="mod ord">
          <ac:chgData name="Ella  Jan" userId="S::307210190@stu.chino.k12.ca.us::79ba2db5-d8df-49a1-b44b-02c5a8752511" providerId="AD" clId="Web-{2FAEB3AE-35AE-DD3D-54BF-C3CDCF72980E}" dt="2024-11-15T16:32:53.392" v="173"/>
          <ac:spMkLst>
            <pc:docMk/>
            <pc:sldMk cId="2713375728" sldId="259"/>
            <ac:spMk id="3" creationId="{17FA77DD-7161-C87A-3C27-7F4B4D07641F}"/>
          </ac:spMkLst>
        </pc:spChg>
        <pc:spChg chg="add del mod">
          <ac:chgData name="Ella  Jan" userId="S::307210190@stu.chino.k12.ca.us::79ba2db5-d8df-49a1-b44b-02c5a8752511" providerId="AD" clId="Web-{2FAEB3AE-35AE-DD3D-54BF-C3CDCF72980E}" dt="2024-11-15T16:23:20.875" v="115"/>
          <ac:spMkLst>
            <pc:docMk/>
            <pc:sldMk cId="2713375728" sldId="259"/>
            <ac:spMk id="5" creationId="{A38A92BD-73CC-966B-0123-12729CACD22E}"/>
          </ac:spMkLst>
        </pc:spChg>
        <pc:spChg chg="add del mod">
          <ac:chgData name="Ella  Jan" userId="S::307210190@stu.chino.k12.ca.us::79ba2db5-d8df-49a1-b44b-02c5a8752511" providerId="AD" clId="Web-{2FAEB3AE-35AE-DD3D-54BF-C3CDCF72980E}" dt="2024-11-15T16:24:51.112" v="139"/>
          <ac:spMkLst>
            <pc:docMk/>
            <pc:sldMk cId="2713375728" sldId="259"/>
            <ac:spMk id="8" creationId="{984180BC-937C-3AFB-CFA4-14082E31F91E}"/>
          </ac:spMkLst>
        </pc:spChg>
        <pc:spChg chg="add del mod">
          <ac:chgData name="Ella  Jan" userId="S::307210190@stu.chino.k12.ca.us::79ba2db5-d8df-49a1-b44b-02c5a8752511" providerId="AD" clId="Web-{2FAEB3AE-35AE-DD3D-54BF-C3CDCF72980E}" dt="2024-11-15T16:29:58.090" v="160"/>
          <ac:spMkLst>
            <pc:docMk/>
            <pc:sldMk cId="2713375728" sldId="259"/>
            <ac:spMk id="11" creationId="{B6292298-9B46-394D-4524-DD890CCFB8C5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2:22.750" v="168"/>
          <ac:spMkLst>
            <pc:docMk/>
            <pc:sldMk cId="2713375728" sldId="259"/>
            <ac:spMk id="18" creationId="{E817EB35-4D5C-493B-8459-98C99FD1667F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2:22.750" v="168"/>
          <ac:spMkLst>
            <pc:docMk/>
            <pc:sldMk cId="2713375728" sldId="259"/>
            <ac:spMk id="20" creationId="{70BEB1E7-2F88-40BC-B73D-42E5B6F80BFC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2:37.001" v="170"/>
          <ac:spMkLst>
            <pc:docMk/>
            <pc:sldMk cId="2713375728" sldId="259"/>
            <ac:spMk id="22" creationId="{FF93924A-10DF-4647-8C7A-115C0175774D}"/>
          </ac:spMkLst>
        </pc:spChg>
        <pc:spChg chg="add">
          <ac:chgData name="Ella  Jan" userId="S::307210190@stu.chino.k12.ca.us::79ba2db5-d8df-49a1-b44b-02c5a8752511" providerId="AD" clId="Web-{2FAEB3AE-35AE-DD3D-54BF-C3CDCF72980E}" dt="2024-11-15T16:32:53.392" v="173"/>
          <ac:spMkLst>
            <pc:docMk/>
            <pc:sldMk cId="2713375728" sldId="259"/>
            <ac:spMk id="26" creationId="{94BFCCA4-109C-4B21-816E-144FE75C38EE}"/>
          </ac:spMkLst>
        </pc:spChg>
        <pc:spChg chg="add">
          <ac:chgData name="Ella  Jan" userId="S::307210190@stu.chino.k12.ca.us::79ba2db5-d8df-49a1-b44b-02c5a8752511" providerId="AD" clId="Web-{2FAEB3AE-35AE-DD3D-54BF-C3CDCF72980E}" dt="2024-11-15T16:32:53.392" v="173"/>
          <ac:spMkLst>
            <pc:docMk/>
            <pc:sldMk cId="2713375728" sldId="259"/>
            <ac:spMk id="27" creationId="{0059B5C0-FEC8-4370-AF45-02E3AEF6FA6D}"/>
          </ac:spMkLst>
        </pc:spChg>
        <pc:picChg chg="add mod ord">
          <ac:chgData name="Ella  Jan" userId="S::307210190@stu.chino.k12.ca.us::79ba2db5-d8df-49a1-b44b-02c5a8752511" providerId="AD" clId="Web-{2FAEB3AE-35AE-DD3D-54BF-C3CDCF72980E}" dt="2024-11-15T16:32:53.392" v="173"/>
          <ac:picMkLst>
            <pc:docMk/>
            <pc:sldMk cId="2713375728" sldId="259"/>
            <ac:picMk id="4" creationId="{2FD678CD-5076-CC62-F9D5-DBB666D68F82}"/>
          </ac:picMkLst>
        </pc:picChg>
        <pc:picChg chg="add mod ord">
          <ac:chgData name="Ella  Jan" userId="S::307210190@stu.chino.k12.ca.us::79ba2db5-d8df-49a1-b44b-02c5a8752511" providerId="AD" clId="Web-{2FAEB3AE-35AE-DD3D-54BF-C3CDCF72980E}" dt="2024-11-15T16:32:53.392" v="173"/>
          <ac:picMkLst>
            <pc:docMk/>
            <pc:sldMk cId="2713375728" sldId="259"/>
            <ac:picMk id="7" creationId="{975196EA-4A0F-5BAA-286E-DDC5F6A131C6}"/>
          </ac:picMkLst>
        </pc:picChg>
        <pc:picChg chg="add mod ord">
          <ac:chgData name="Ella  Jan" userId="S::307210190@stu.chino.k12.ca.us::79ba2db5-d8df-49a1-b44b-02c5a8752511" providerId="AD" clId="Web-{2FAEB3AE-35AE-DD3D-54BF-C3CDCF72980E}" dt="2024-11-15T16:32:53.392" v="173"/>
          <ac:picMkLst>
            <pc:docMk/>
            <pc:sldMk cId="2713375728" sldId="259"/>
            <ac:picMk id="10" creationId="{78B8D8BD-CACD-34C4-B20C-8B7D0E6E0537}"/>
          </ac:picMkLst>
        </pc:picChg>
        <pc:picChg chg="add mod">
          <ac:chgData name="Ella  Jan" userId="S::307210190@stu.chino.k12.ca.us::79ba2db5-d8df-49a1-b44b-02c5a8752511" providerId="AD" clId="Web-{2FAEB3AE-35AE-DD3D-54BF-C3CDCF72980E}" dt="2024-11-15T16:32:53.392" v="173"/>
          <ac:picMkLst>
            <pc:docMk/>
            <pc:sldMk cId="2713375728" sldId="259"/>
            <ac:picMk id="13" creationId="{1BCFF90C-34EF-781B-4CD8-7927CC28A1B2}"/>
          </ac:picMkLst>
        </pc:picChg>
        <pc:cxnChg chg="add del">
          <ac:chgData name="Ella  Jan" userId="S::307210190@stu.chino.k12.ca.us::79ba2db5-d8df-49a1-b44b-02c5a8752511" providerId="AD" clId="Web-{2FAEB3AE-35AE-DD3D-54BF-C3CDCF72980E}" dt="2024-11-15T16:32:53.376" v="172"/>
          <ac:cxnSpMkLst>
            <pc:docMk/>
            <pc:sldMk cId="2713375728" sldId="259"/>
            <ac:cxnSpMk id="24" creationId="{1503BFE4-729B-D9D0-C17B-501E6AF1127A}"/>
          </ac:cxnSpMkLst>
        </pc:cxnChg>
      </pc:sldChg>
      <pc:sldChg chg="addSp delSp modSp mod modTransition setBg">
        <pc:chgData name="Ella  Jan" userId="S::307210190@stu.chino.k12.ca.us::79ba2db5-d8df-49a1-b44b-02c5a8752511" providerId="AD" clId="Web-{2FAEB3AE-35AE-DD3D-54BF-C3CDCF72980E}" dt="2024-11-15T18:16:49.514" v="234"/>
        <pc:sldMkLst>
          <pc:docMk/>
          <pc:sldMk cId="1301034184" sldId="260"/>
        </pc:sldMkLst>
        <pc:spChg chg="mod ord">
          <ac:chgData name="Ella  Jan" userId="S::307210190@stu.chino.k12.ca.us::79ba2db5-d8df-49a1-b44b-02c5a8752511" providerId="AD" clId="Web-{2FAEB3AE-35AE-DD3D-54BF-C3CDCF72980E}" dt="2024-11-15T16:36:32.117" v="184"/>
          <ac:spMkLst>
            <pc:docMk/>
            <pc:sldMk cId="1301034184" sldId="260"/>
            <ac:spMk id="2" creationId="{FA2BC06D-259F-532F-5F36-3177BD331AD2}"/>
          </ac:spMkLst>
        </pc:spChg>
        <pc:spChg chg="mod ord">
          <ac:chgData name="Ella  Jan" userId="S::307210190@stu.chino.k12.ca.us::79ba2db5-d8df-49a1-b44b-02c5a8752511" providerId="AD" clId="Web-{2FAEB3AE-35AE-DD3D-54BF-C3CDCF72980E}" dt="2024-11-15T16:39:34.294" v="186" actId="1076"/>
          <ac:spMkLst>
            <pc:docMk/>
            <pc:sldMk cId="1301034184" sldId="260"/>
            <ac:spMk id="3" creationId="{E121FE0E-76FF-5F22-2DE6-67172FF7F820}"/>
          </ac:spMkLst>
        </pc:spChg>
        <pc:spChg chg="add del mod">
          <ac:chgData name="Ella  Jan" userId="S::307210190@stu.chino.k12.ca.us::79ba2db5-d8df-49a1-b44b-02c5a8752511" providerId="AD" clId="Web-{2FAEB3AE-35AE-DD3D-54BF-C3CDCF72980E}" dt="2024-11-15T16:14:37.844" v="61"/>
          <ac:spMkLst>
            <pc:docMk/>
            <pc:sldMk cId="1301034184" sldId="260"/>
            <ac:spMk id="5" creationId="{22DC8D82-8141-9AB9-6DC2-2554871CD279}"/>
          </ac:spMkLst>
        </pc:spChg>
        <pc:spChg chg="add del mod">
          <ac:chgData name="Ella  Jan" userId="S::307210190@stu.chino.k12.ca.us::79ba2db5-d8df-49a1-b44b-02c5a8752511" providerId="AD" clId="Web-{2FAEB3AE-35AE-DD3D-54BF-C3CDCF72980E}" dt="2024-11-15T16:15:34.283" v="80"/>
          <ac:spMkLst>
            <pc:docMk/>
            <pc:sldMk cId="1301034184" sldId="260"/>
            <ac:spMk id="9" creationId="{C5A8205E-C47B-C44D-AC05-23E512BAE3C7}"/>
          </ac:spMkLst>
        </pc:spChg>
        <pc:spChg chg="add del mod">
          <ac:chgData name="Ella  Jan" userId="S::307210190@stu.chino.k12.ca.us::79ba2db5-d8df-49a1-b44b-02c5a8752511" providerId="AD" clId="Web-{2FAEB3AE-35AE-DD3D-54BF-C3CDCF72980E}" dt="2024-11-15T16:16:54.114" v="95"/>
          <ac:spMkLst>
            <pc:docMk/>
            <pc:sldMk cId="1301034184" sldId="260"/>
            <ac:spMk id="12" creationId="{D7EB9B05-F879-4FFC-3BAE-64A11068A865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6:09.304" v="175"/>
          <ac:spMkLst>
            <pc:docMk/>
            <pc:sldMk cId="1301034184" sldId="260"/>
            <ac:spMk id="16" creationId="{62865BD5-E742-43DE-B246-98FDCAE80305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6:09.304" v="175"/>
          <ac:spMkLst>
            <pc:docMk/>
            <pc:sldMk cId="1301034184" sldId="260"/>
            <ac:spMk id="18" creationId="{C9CA9023-BAAF-4DBD-BB8F-8034130A5F2F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6:09.304" v="175"/>
          <ac:spMkLst>
            <pc:docMk/>
            <pc:sldMk cId="1301034184" sldId="260"/>
            <ac:spMk id="20" creationId="{57C2BAEA-A1DF-44AB-A262-24DE22D47A32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6:09.304" v="175"/>
          <ac:spMkLst>
            <pc:docMk/>
            <pc:sldMk cId="1301034184" sldId="260"/>
            <ac:spMk id="22" creationId="{AF192013-562E-4457-BDA2-D9BA745A0FBA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6:25.039" v="181"/>
          <ac:spMkLst>
            <pc:docMk/>
            <pc:sldMk cId="1301034184" sldId="260"/>
            <ac:spMk id="34" creationId="{03AF1C04-3FEF-41BD-BB84-2F263765BEBC}"/>
          </ac:spMkLst>
        </pc:spChg>
        <pc:spChg chg="add del">
          <ac:chgData name="Ella  Jan" userId="S::307210190@stu.chino.k12.ca.us::79ba2db5-d8df-49a1-b44b-02c5a8752511" providerId="AD" clId="Web-{2FAEB3AE-35AE-DD3D-54BF-C3CDCF72980E}" dt="2024-11-15T16:36:32.102" v="183"/>
          <ac:spMkLst>
            <pc:docMk/>
            <pc:sldMk cId="1301034184" sldId="260"/>
            <ac:spMk id="41" creationId="{4DD35268-6FBE-0BCD-C050-3F804C7C54A2}"/>
          </ac:spMkLst>
        </pc:spChg>
        <pc:spChg chg="add">
          <ac:chgData name="Ella  Jan" userId="S::307210190@stu.chino.k12.ca.us::79ba2db5-d8df-49a1-b44b-02c5a8752511" providerId="AD" clId="Web-{2FAEB3AE-35AE-DD3D-54BF-C3CDCF72980E}" dt="2024-11-15T16:36:32.117" v="184"/>
          <ac:spMkLst>
            <pc:docMk/>
            <pc:sldMk cId="1301034184" sldId="260"/>
            <ac:spMk id="45" creationId="{EB708185-20C0-40F2-8F2D-8EB9E34B3C00}"/>
          </ac:spMkLst>
        </pc:spChg>
        <pc:spChg chg="add">
          <ac:chgData name="Ella  Jan" userId="S::307210190@stu.chino.k12.ca.us::79ba2db5-d8df-49a1-b44b-02c5a8752511" providerId="AD" clId="Web-{2FAEB3AE-35AE-DD3D-54BF-C3CDCF72980E}" dt="2024-11-15T16:36:32.117" v="184"/>
          <ac:spMkLst>
            <pc:docMk/>
            <pc:sldMk cId="1301034184" sldId="260"/>
            <ac:spMk id="48" creationId="{0DA909B4-15FF-46A6-8A7F-7AEF977FE9ED}"/>
          </ac:spMkLst>
        </pc:spChg>
        <pc:spChg chg="add">
          <ac:chgData name="Ella  Jan" userId="S::307210190@stu.chino.k12.ca.us::79ba2db5-d8df-49a1-b44b-02c5a8752511" providerId="AD" clId="Web-{2FAEB3AE-35AE-DD3D-54BF-C3CDCF72980E}" dt="2024-11-15T16:36:32.117" v="184"/>
          <ac:spMkLst>
            <pc:docMk/>
            <pc:sldMk cId="1301034184" sldId="260"/>
            <ac:spMk id="49" creationId="{1382A32C-5B0C-4B1C-A074-76C6DBCC9F87}"/>
          </ac:spMkLst>
        </pc:spChg>
        <pc:grpChg chg="add del">
          <ac:chgData name="Ella  Jan" userId="S::307210190@stu.chino.k12.ca.us::79ba2db5-d8df-49a1-b44b-02c5a8752511" providerId="AD" clId="Web-{2FAEB3AE-35AE-DD3D-54BF-C3CDCF72980E}" dt="2024-11-15T16:36:16.695" v="177"/>
          <ac:grpSpMkLst>
            <pc:docMk/>
            <pc:sldMk cId="1301034184" sldId="260"/>
            <ac:grpSpMk id="24" creationId="{50A0A18D-98B4-40E5-4078-A318C9554788}"/>
          </ac:grpSpMkLst>
        </pc:grpChg>
        <pc:grpChg chg="add del">
          <ac:chgData name="Ella  Jan" userId="S::307210190@stu.chino.k12.ca.us::79ba2db5-d8df-49a1-b44b-02c5a8752511" providerId="AD" clId="Web-{2FAEB3AE-35AE-DD3D-54BF-C3CDCF72980E}" dt="2024-11-15T16:36:25.039" v="181"/>
          <ac:grpSpMkLst>
            <pc:docMk/>
            <pc:sldMk cId="1301034184" sldId="260"/>
            <ac:grpSpMk id="26" creationId="{BA6EB601-F826-41B9-BFDF-C3CE2738D911}"/>
          </ac:grpSpMkLst>
        </pc:grpChg>
        <pc:grpChg chg="add del">
          <ac:chgData name="Ella  Jan" userId="S::307210190@stu.chino.k12.ca.us::79ba2db5-d8df-49a1-b44b-02c5a8752511" providerId="AD" clId="Web-{2FAEB3AE-35AE-DD3D-54BF-C3CDCF72980E}" dt="2024-11-15T16:36:25.039" v="181"/>
          <ac:grpSpMkLst>
            <pc:docMk/>
            <pc:sldMk cId="1301034184" sldId="260"/>
            <ac:grpSpMk id="35" creationId="{8B7E2868-35E1-49CE-8B95-53EC7E5C76AB}"/>
          </ac:grpSpMkLst>
        </pc:grpChg>
        <pc:grpChg chg="add del">
          <ac:chgData name="Ella  Jan" userId="S::307210190@stu.chino.k12.ca.us::79ba2db5-d8df-49a1-b44b-02c5a8752511" providerId="AD" clId="Web-{2FAEB3AE-35AE-DD3D-54BF-C3CDCF72980E}" dt="2024-11-15T16:36:25.039" v="181"/>
          <ac:grpSpMkLst>
            <pc:docMk/>
            <pc:sldMk cId="1301034184" sldId="260"/>
            <ac:grpSpMk id="37" creationId="{0DC1A56D-7117-4E48-B6DD-53C32E585583}"/>
          </ac:grpSpMkLst>
        </pc:grpChg>
        <pc:grpChg chg="add del">
          <ac:chgData name="Ella  Jan" userId="S::307210190@stu.chino.k12.ca.us::79ba2db5-d8df-49a1-b44b-02c5a8752511" providerId="AD" clId="Web-{2FAEB3AE-35AE-DD3D-54BF-C3CDCF72980E}" dt="2024-11-15T16:36:32.102" v="183"/>
          <ac:grpSpMkLst>
            <pc:docMk/>
            <pc:sldMk cId="1301034184" sldId="260"/>
            <ac:grpSpMk id="42" creationId="{F3A0B02E-2A29-A1CD-0D60-A9E1681AF3C7}"/>
          </ac:grpSpMkLst>
        </pc:grpChg>
        <pc:grpChg chg="add">
          <ac:chgData name="Ella  Jan" userId="S::307210190@stu.chino.k12.ca.us::79ba2db5-d8df-49a1-b44b-02c5a8752511" providerId="AD" clId="Web-{2FAEB3AE-35AE-DD3D-54BF-C3CDCF72980E}" dt="2024-11-15T16:36:32.117" v="184"/>
          <ac:grpSpMkLst>
            <pc:docMk/>
            <pc:sldMk cId="1301034184" sldId="260"/>
            <ac:grpSpMk id="46" creationId="{19A6B5CE-CB1D-48EE-8B43-E952235C8371}"/>
          </ac:grpSpMkLst>
        </pc:grpChg>
        <pc:picChg chg="add mod ord">
          <ac:chgData name="Ella  Jan" userId="S::307210190@stu.chino.k12.ca.us::79ba2db5-d8df-49a1-b44b-02c5a8752511" providerId="AD" clId="Web-{2FAEB3AE-35AE-DD3D-54BF-C3CDCF72980E}" dt="2024-11-15T16:36:32.117" v="184"/>
          <ac:picMkLst>
            <pc:docMk/>
            <pc:sldMk cId="1301034184" sldId="260"/>
            <ac:picMk id="4" creationId="{FC9AB90A-BBAF-66B9-7520-7C5F374BD1E6}"/>
          </ac:picMkLst>
        </pc:picChg>
        <pc:picChg chg="add del mod">
          <ac:chgData name="Ella  Jan" userId="S::307210190@stu.chino.k12.ca.us::79ba2db5-d8df-49a1-b44b-02c5a8752511" providerId="AD" clId="Web-{2FAEB3AE-35AE-DD3D-54BF-C3CDCF72980E}" dt="2024-11-15T16:14:48.173" v="63"/>
          <ac:picMkLst>
            <pc:docMk/>
            <pc:sldMk cId="1301034184" sldId="260"/>
            <ac:picMk id="7" creationId="{B7D01E52-E6DD-690F-DADD-0B468F1352D4}"/>
          </ac:picMkLst>
        </pc:picChg>
        <pc:picChg chg="add mod ord">
          <ac:chgData name="Ella  Jan" userId="S::307210190@stu.chino.k12.ca.us::79ba2db5-d8df-49a1-b44b-02c5a8752511" providerId="AD" clId="Web-{2FAEB3AE-35AE-DD3D-54BF-C3CDCF72980E}" dt="2024-11-15T16:36:32.117" v="184"/>
          <ac:picMkLst>
            <pc:docMk/>
            <pc:sldMk cId="1301034184" sldId="260"/>
            <ac:picMk id="8" creationId="{8E73A1FB-9B09-5C67-6E5A-E57F5F9EEAA2}"/>
          </ac:picMkLst>
        </pc:picChg>
        <pc:picChg chg="add mod">
          <ac:chgData name="Ella  Jan" userId="S::307210190@stu.chino.k12.ca.us::79ba2db5-d8df-49a1-b44b-02c5a8752511" providerId="AD" clId="Web-{2FAEB3AE-35AE-DD3D-54BF-C3CDCF72980E}" dt="2024-11-15T16:36:32.117" v="184"/>
          <ac:picMkLst>
            <pc:docMk/>
            <pc:sldMk cId="1301034184" sldId="260"/>
            <ac:picMk id="11" creationId="{333A5710-7D64-8FD2-08CE-0BD7ABA30843}"/>
          </ac:picMkLst>
        </pc:picChg>
        <pc:cxnChg chg="add del">
          <ac:chgData name="Ella  Jan" userId="S::307210190@stu.chino.k12.ca.us::79ba2db5-d8df-49a1-b44b-02c5a8752511" providerId="AD" clId="Web-{2FAEB3AE-35AE-DD3D-54BF-C3CDCF72980E}" dt="2024-11-15T16:36:20.695" v="179"/>
          <ac:cxnSpMkLst>
            <pc:docMk/>
            <pc:sldMk cId="1301034184" sldId="260"/>
            <ac:cxnSpMk id="27" creationId="{1503BFE4-729B-D9D0-C17B-501E6AF1127A}"/>
          </ac:cxnSpMkLst>
        </pc:cxnChg>
      </pc:sldChg>
      <pc:sldChg chg="addSp delSp modSp mod modTransition setBg">
        <pc:chgData name="Ella  Jan" userId="S::307210190@stu.chino.k12.ca.us::79ba2db5-d8df-49a1-b44b-02c5a8752511" providerId="AD" clId="Web-{2FAEB3AE-35AE-DD3D-54BF-C3CDCF72980E}" dt="2024-11-15T18:18:35.392" v="240"/>
        <pc:sldMkLst>
          <pc:docMk/>
          <pc:sldMk cId="1658011896" sldId="261"/>
        </pc:sldMkLst>
        <pc:spChg chg="mod">
          <ac:chgData name="Ella  Jan" userId="S::307210190@stu.chino.k12.ca.us::79ba2db5-d8df-49a1-b44b-02c5a8752511" providerId="AD" clId="Web-{2FAEB3AE-35AE-DD3D-54BF-C3CDCF72980E}" dt="2024-11-15T18:18:35.392" v="240"/>
          <ac:spMkLst>
            <pc:docMk/>
            <pc:sldMk cId="1658011896" sldId="261"/>
            <ac:spMk id="2" creationId="{58CE5C80-694A-E091-4D31-B45EF8A062C7}"/>
          </ac:spMkLst>
        </pc:spChg>
        <pc:spChg chg="mod">
          <ac:chgData name="Ella  Jan" userId="S::307210190@stu.chino.k12.ca.us::79ba2db5-d8df-49a1-b44b-02c5a8752511" providerId="AD" clId="Web-{2FAEB3AE-35AE-DD3D-54BF-C3CDCF72980E}" dt="2024-11-15T18:18:35.392" v="240"/>
          <ac:spMkLst>
            <pc:docMk/>
            <pc:sldMk cId="1658011896" sldId="261"/>
            <ac:spMk id="3" creationId="{9B4095E8-CE97-BDE0-70D4-4C57B6BC6E07}"/>
          </ac:spMkLst>
        </pc:spChg>
        <pc:spChg chg="mod ord">
          <ac:chgData name="Ella  Jan" userId="S::307210190@stu.chino.k12.ca.us::79ba2db5-d8df-49a1-b44b-02c5a8752511" providerId="AD" clId="Web-{2FAEB3AE-35AE-DD3D-54BF-C3CDCF72980E}" dt="2024-11-15T18:18:35.392" v="240"/>
          <ac:spMkLst>
            <pc:docMk/>
            <pc:sldMk cId="1658011896" sldId="261"/>
            <ac:spMk id="5" creationId="{91ACDF61-91D2-2F46-C687-C96465405FD5}"/>
          </ac:spMkLst>
        </pc:spChg>
        <pc:spChg chg="mod">
          <ac:chgData name="Ella  Jan" userId="S::307210190@stu.chino.k12.ca.us::79ba2db5-d8df-49a1-b44b-02c5a8752511" providerId="AD" clId="Web-{2FAEB3AE-35AE-DD3D-54BF-C3CDCF72980E}" dt="2024-11-15T18:18:35.392" v="240"/>
          <ac:spMkLst>
            <pc:docMk/>
            <pc:sldMk cId="1658011896" sldId="261"/>
            <ac:spMk id="8" creationId="{0CE37D77-44AA-4691-37E3-2A40BA1CAE75}"/>
          </ac:spMkLst>
        </pc:spChg>
        <pc:spChg chg="mod">
          <ac:chgData name="Ella  Jan" userId="S::307210190@stu.chino.k12.ca.us::79ba2db5-d8df-49a1-b44b-02c5a8752511" providerId="AD" clId="Web-{2FAEB3AE-35AE-DD3D-54BF-C3CDCF72980E}" dt="2024-11-15T18:18:35.392" v="240"/>
          <ac:spMkLst>
            <pc:docMk/>
            <pc:sldMk cId="1658011896" sldId="261"/>
            <ac:spMk id="11" creationId="{3F0C98AD-2350-BCDB-F6D1-09735A26CD69}"/>
          </ac:spMkLst>
        </pc:spChg>
        <pc:spChg chg="add">
          <ac:chgData name="Ella  Jan" userId="S::307210190@stu.chino.k12.ca.us::79ba2db5-d8df-49a1-b44b-02c5a8752511" providerId="AD" clId="Web-{2FAEB3AE-35AE-DD3D-54BF-C3CDCF72980E}" dt="2024-11-15T18:18:35.392" v="240"/>
          <ac:spMkLst>
            <pc:docMk/>
            <pc:sldMk cId="1658011896" sldId="261"/>
            <ac:spMk id="16" creationId="{5EF17487-C386-4F99-B5EB-4FD3DF4236B2}"/>
          </ac:spMkLst>
        </pc:spChg>
        <pc:spChg chg="add">
          <ac:chgData name="Ella  Jan" userId="S::307210190@stu.chino.k12.ca.us::79ba2db5-d8df-49a1-b44b-02c5a8752511" providerId="AD" clId="Web-{2FAEB3AE-35AE-DD3D-54BF-C3CDCF72980E}" dt="2024-11-15T18:18:35.392" v="240"/>
          <ac:spMkLst>
            <pc:docMk/>
            <pc:sldMk cId="1658011896" sldId="261"/>
            <ac:spMk id="18" creationId="{A0DE92DF-4769-4DE9-93FD-EE31271850CA}"/>
          </ac:spMkLst>
        </pc:spChg>
        <pc:picChg chg="del">
          <ac:chgData name="Ella  Jan" userId="S::307210190@stu.chino.k12.ca.us::79ba2db5-d8df-49a1-b44b-02c5a8752511" providerId="AD" clId="Web-{2FAEB3AE-35AE-DD3D-54BF-C3CDCF72980E}" dt="2024-11-15T18:18:17.173" v="236"/>
          <ac:picMkLst>
            <pc:docMk/>
            <pc:sldMk cId="1658011896" sldId="261"/>
            <ac:picMk id="4" creationId="{12848F3A-E047-1605-4E4F-6590A1252C7F}"/>
          </ac:picMkLst>
        </pc:picChg>
        <pc:picChg chg="mod">
          <ac:chgData name="Ella  Jan" userId="S::307210190@stu.chino.k12.ca.us::79ba2db5-d8df-49a1-b44b-02c5a8752511" providerId="AD" clId="Web-{2FAEB3AE-35AE-DD3D-54BF-C3CDCF72980E}" dt="2024-11-15T18:18:35.392" v="240"/>
          <ac:picMkLst>
            <pc:docMk/>
            <pc:sldMk cId="1658011896" sldId="261"/>
            <ac:picMk id="7" creationId="{03072BB0-79A9-CC6B-5506-257B17404B3C}"/>
          </ac:picMkLst>
        </pc:picChg>
        <pc:picChg chg="mod ord">
          <ac:chgData name="Ella  Jan" userId="S::307210190@stu.chino.k12.ca.us::79ba2db5-d8df-49a1-b44b-02c5a8752511" providerId="AD" clId="Web-{2FAEB3AE-35AE-DD3D-54BF-C3CDCF72980E}" dt="2024-11-15T18:18:35.392" v="240"/>
          <ac:picMkLst>
            <pc:docMk/>
            <pc:sldMk cId="1658011896" sldId="261"/>
            <ac:picMk id="10" creationId="{0634407E-DDE8-CB12-6F77-6A0112ED231F}"/>
          </ac:picMkLst>
        </pc:picChg>
      </pc:sldChg>
      <pc:sldChg chg="addSp modSp modTransition">
        <pc:chgData name="Ella  Jan" userId="S::307210190@stu.chino.k12.ca.us::79ba2db5-d8df-49a1-b44b-02c5a8752511" providerId="AD" clId="Web-{2FAEB3AE-35AE-DD3D-54BF-C3CDCF72980E}" dt="2024-11-15T18:25:40.827" v="284" actId="20577"/>
        <pc:sldMkLst>
          <pc:docMk/>
          <pc:sldMk cId="2540365928" sldId="262"/>
        </pc:sldMkLst>
        <pc:spChg chg="mod">
          <ac:chgData name="Ella  Jan" userId="S::307210190@stu.chino.k12.ca.us::79ba2db5-d8df-49a1-b44b-02c5a8752511" providerId="AD" clId="Web-{2FAEB3AE-35AE-DD3D-54BF-C3CDCF72980E}" dt="2024-11-15T18:21:26.397" v="244" actId="1076"/>
          <ac:spMkLst>
            <pc:docMk/>
            <pc:sldMk cId="2540365928" sldId="262"/>
            <ac:spMk id="2" creationId="{928B6DEF-8E45-E056-C557-0F60395F620B}"/>
          </ac:spMkLst>
        </pc:spChg>
        <pc:spChg chg="mod">
          <ac:chgData name="Ella  Jan" userId="S::307210190@stu.chino.k12.ca.us::79ba2db5-d8df-49a1-b44b-02c5a8752511" providerId="AD" clId="Web-{2FAEB3AE-35AE-DD3D-54BF-C3CDCF72980E}" dt="2024-11-15T18:25:40.827" v="284" actId="20577"/>
          <ac:spMkLst>
            <pc:docMk/>
            <pc:sldMk cId="2540365928" sldId="262"/>
            <ac:spMk id="3" creationId="{62B5E5C0-2403-E55D-0795-7F60BAF71737}"/>
          </ac:spMkLst>
        </pc:spChg>
        <pc:spChg chg="add mod">
          <ac:chgData name="Ella  Jan" userId="S::307210190@stu.chino.k12.ca.us::79ba2db5-d8df-49a1-b44b-02c5a8752511" providerId="AD" clId="Web-{2FAEB3AE-35AE-DD3D-54BF-C3CDCF72980E}" dt="2024-11-15T16:11:05.463" v="27" actId="20577"/>
          <ac:spMkLst>
            <pc:docMk/>
            <pc:sldMk cId="2540365928" sldId="262"/>
            <ac:spMk id="7" creationId="{4F19EF22-38CF-A7AE-B94B-B37508FE1AD8}"/>
          </ac:spMkLst>
        </pc:spChg>
        <pc:spChg chg="add mod">
          <ac:chgData name="Ella  Jan" userId="S::307210190@stu.chino.k12.ca.us::79ba2db5-d8df-49a1-b44b-02c5a8752511" providerId="AD" clId="Web-{2FAEB3AE-35AE-DD3D-54BF-C3CDCF72980E}" dt="2024-11-15T18:22:15.274" v="254" actId="1076"/>
          <ac:spMkLst>
            <pc:docMk/>
            <pc:sldMk cId="2540365928" sldId="262"/>
            <ac:spMk id="10" creationId="{6F4079CC-6A8C-773D-4D28-F916136D78B3}"/>
          </ac:spMkLst>
        </pc:spChg>
        <pc:picChg chg="mod">
          <ac:chgData name="Ella  Jan" userId="S::307210190@stu.chino.k12.ca.us::79ba2db5-d8df-49a1-b44b-02c5a8752511" providerId="AD" clId="Web-{2FAEB3AE-35AE-DD3D-54BF-C3CDCF72980E}" dt="2024-11-15T16:11:45.823" v="33" actId="1076"/>
          <ac:picMkLst>
            <pc:docMk/>
            <pc:sldMk cId="2540365928" sldId="262"/>
            <ac:picMk id="4" creationId="{559BFE86-E973-2E4E-E337-708390DE0237}"/>
          </ac:picMkLst>
        </pc:picChg>
        <pc:picChg chg="mod">
          <ac:chgData name="Ella  Jan" userId="S::307210190@stu.chino.k12.ca.us::79ba2db5-d8df-49a1-b44b-02c5a8752511" providerId="AD" clId="Web-{2FAEB3AE-35AE-DD3D-54BF-C3CDCF72980E}" dt="2024-11-15T18:23:31.182" v="255" actId="1076"/>
          <ac:picMkLst>
            <pc:docMk/>
            <pc:sldMk cId="2540365928" sldId="262"/>
            <ac:picMk id="5" creationId="{87D0DCF6-CC64-0559-D744-5E63C73831B7}"/>
          </ac:picMkLst>
        </pc:picChg>
        <pc:picChg chg="add mod">
          <ac:chgData name="Ella  Jan" userId="S::307210190@stu.chino.k12.ca.us::79ba2db5-d8df-49a1-b44b-02c5a8752511" providerId="AD" clId="Web-{2FAEB3AE-35AE-DD3D-54BF-C3CDCF72980E}" dt="2024-11-15T16:11:37.026" v="32" actId="14100"/>
          <ac:picMkLst>
            <pc:docMk/>
            <pc:sldMk cId="2540365928" sldId="262"/>
            <ac:picMk id="6" creationId="{AA4E9CC9-C941-A1FF-4152-56399774992B}"/>
          </ac:picMkLst>
        </pc:picChg>
        <pc:picChg chg="add mod">
          <ac:chgData name="Ella  Jan" userId="S::307210190@stu.chino.k12.ca.us::79ba2db5-d8df-49a1-b44b-02c5a8752511" providerId="AD" clId="Web-{2FAEB3AE-35AE-DD3D-54BF-C3CDCF72980E}" dt="2024-11-15T18:22:15.258" v="253" actId="1076"/>
          <ac:picMkLst>
            <pc:docMk/>
            <pc:sldMk cId="2540365928" sldId="262"/>
            <ac:picMk id="9" creationId="{911B66B4-2FC9-D62F-A785-C6BF5AF89948}"/>
          </ac:picMkLst>
        </pc:picChg>
      </pc:sldChg>
      <pc:sldChg chg="addSp delSp modSp modTransition">
        <pc:chgData name="Ella  Jan" userId="S::307210190@stu.chino.k12.ca.us::79ba2db5-d8df-49a1-b44b-02c5a8752511" providerId="AD" clId="Web-{2FAEB3AE-35AE-DD3D-54BF-C3CDCF72980E}" dt="2024-11-15T18:15:00.808" v="233" actId="1076"/>
        <pc:sldMkLst>
          <pc:docMk/>
          <pc:sldMk cId="1071138736" sldId="263"/>
        </pc:sldMkLst>
        <pc:spChg chg="mod">
          <ac:chgData name="Ella  Jan" userId="S::307210190@stu.chino.k12.ca.us::79ba2db5-d8df-49a1-b44b-02c5a8752511" providerId="AD" clId="Web-{2FAEB3AE-35AE-DD3D-54BF-C3CDCF72980E}" dt="2024-11-15T18:12:49.069" v="222" actId="20577"/>
          <ac:spMkLst>
            <pc:docMk/>
            <pc:sldMk cId="1071138736" sldId="263"/>
            <ac:spMk id="2" creationId="{EC8613C5-DE93-F06A-F9BC-8091D3F9CAA8}"/>
          </ac:spMkLst>
        </pc:spChg>
        <pc:spChg chg="del">
          <ac:chgData name="Ella  Jan" userId="S::307210190@stu.chino.k12.ca.us::79ba2db5-d8df-49a1-b44b-02c5a8752511" providerId="AD" clId="Web-{2FAEB3AE-35AE-DD3D-54BF-C3CDCF72980E}" dt="2024-11-15T18:14:17.650" v="223"/>
          <ac:spMkLst>
            <pc:docMk/>
            <pc:sldMk cId="1071138736" sldId="263"/>
            <ac:spMk id="3" creationId="{F0BE5819-EBDD-5872-7438-72DFE586D98E}"/>
          </ac:spMkLst>
        </pc:spChg>
        <pc:spChg chg="add del mod">
          <ac:chgData name="Ella  Jan" userId="S::307210190@stu.chino.k12.ca.us::79ba2db5-d8df-49a1-b44b-02c5a8752511" providerId="AD" clId="Web-{2FAEB3AE-35AE-DD3D-54BF-C3CDCF72980E}" dt="2024-11-15T18:14:44.995" v="229"/>
          <ac:spMkLst>
            <pc:docMk/>
            <pc:sldMk cId="1071138736" sldId="263"/>
            <ac:spMk id="5" creationId="{0CCE4284-52D5-CF4C-7FB0-73BCB8C149D4}"/>
          </ac:spMkLst>
        </pc:spChg>
        <pc:picChg chg="add mod ord">
          <ac:chgData name="Ella  Jan" userId="S::307210190@stu.chino.k12.ca.us::79ba2db5-d8df-49a1-b44b-02c5a8752511" providerId="AD" clId="Web-{2FAEB3AE-35AE-DD3D-54BF-C3CDCF72980E}" dt="2024-11-15T18:15:00.808" v="233" actId="1076"/>
          <ac:picMkLst>
            <pc:docMk/>
            <pc:sldMk cId="1071138736" sldId="263"/>
            <ac:picMk id="4" creationId="{BC063ADD-B378-3D8D-3745-7943DB775936}"/>
          </ac:picMkLst>
        </pc:picChg>
      </pc:sldChg>
    </pc:docChg>
  </pc:docChgLst>
  <pc:docChgLst>
    <pc:chgData name="Ella  Jan" userId="S::307210190@stu.chino.k12.ca.us::79ba2db5-d8df-49a1-b44b-02c5a8752511" providerId="AD" clId="Web-{968DE7B3-D15F-006C-B044-115875FED192}"/>
    <pc:docChg chg="addSld modSld">
      <pc:chgData name="Ella  Jan" userId="S::307210190@stu.chino.k12.ca.us::79ba2db5-d8df-49a1-b44b-02c5a8752511" providerId="AD" clId="Web-{968DE7B3-D15F-006C-B044-115875FED192}" dt="2024-11-07T17:29:14.974" v="203" actId="20577"/>
      <pc:docMkLst>
        <pc:docMk/>
      </pc:docMkLst>
      <pc:sldChg chg="modSp">
        <pc:chgData name="Ella  Jan" userId="S::307210190@stu.chino.k12.ca.us::79ba2db5-d8df-49a1-b44b-02c5a8752511" providerId="AD" clId="Web-{968DE7B3-D15F-006C-B044-115875FED192}" dt="2024-11-07T17:29:14.974" v="203" actId="20577"/>
        <pc:sldMkLst>
          <pc:docMk/>
          <pc:sldMk cId="109857222" sldId="256"/>
        </pc:sldMkLst>
        <pc:spChg chg="mod">
          <ac:chgData name="Ella  Jan" userId="S::307210190@stu.chino.k12.ca.us::79ba2db5-d8df-49a1-b44b-02c5a8752511" providerId="AD" clId="Web-{968DE7B3-D15F-006C-B044-115875FED192}" dt="2024-11-07T17:12:09.079" v="11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Ella  Jan" userId="S::307210190@stu.chino.k12.ca.us::79ba2db5-d8df-49a1-b44b-02c5a8752511" providerId="AD" clId="Web-{968DE7B3-D15F-006C-B044-115875FED192}" dt="2024-11-07T17:29:14.974" v="203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Ella  Jan" userId="S::307210190@stu.chino.k12.ca.us::79ba2db5-d8df-49a1-b44b-02c5a8752511" providerId="AD" clId="Web-{968DE7B3-D15F-006C-B044-115875FED192}" dt="2024-11-07T17:16:19.775" v="74" actId="20577"/>
        <pc:sldMkLst>
          <pc:docMk/>
          <pc:sldMk cId="977633254" sldId="257"/>
        </pc:sldMkLst>
        <pc:spChg chg="mod">
          <ac:chgData name="Ella  Jan" userId="S::307210190@stu.chino.k12.ca.us::79ba2db5-d8df-49a1-b44b-02c5a8752511" providerId="AD" clId="Web-{968DE7B3-D15F-006C-B044-115875FED192}" dt="2024-11-07T17:16:19.775" v="74" actId="20577"/>
          <ac:spMkLst>
            <pc:docMk/>
            <pc:sldMk cId="977633254" sldId="257"/>
            <ac:spMk id="2" creationId="{A6A2B631-D4EE-3754-B01D-41FAEBF27B4C}"/>
          </ac:spMkLst>
        </pc:spChg>
      </pc:sldChg>
      <pc:sldChg chg="modSp new">
        <pc:chgData name="Ella  Jan" userId="S::307210190@stu.chino.k12.ca.us::79ba2db5-d8df-49a1-b44b-02c5a8752511" providerId="AD" clId="Web-{968DE7B3-D15F-006C-B044-115875FED192}" dt="2024-11-07T17:18:11.279" v="93" actId="20577"/>
        <pc:sldMkLst>
          <pc:docMk/>
          <pc:sldMk cId="2323918770" sldId="258"/>
        </pc:sldMkLst>
        <pc:spChg chg="mod">
          <ac:chgData name="Ella  Jan" userId="S::307210190@stu.chino.k12.ca.us::79ba2db5-d8df-49a1-b44b-02c5a8752511" providerId="AD" clId="Web-{968DE7B3-D15F-006C-B044-115875FED192}" dt="2024-11-07T17:18:11.279" v="93" actId="20577"/>
          <ac:spMkLst>
            <pc:docMk/>
            <pc:sldMk cId="2323918770" sldId="258"/>
            <ac:spMk id="2" creationId="{59C37D5F-BB43-B347-56EC-AEF6E9C9C9F0}"/>
          </ac:spMkLst>
        </pc:spChg>
      </pc:sldChg>
      <pc:sldChg chg="modSp new">
        <pc:chgData name="Ella  Jan" userId="S::307210190@stu.chino.k12.ca.us::79ba2db5-d8df-49a1-b44b-02c5a8752511" providerId="AD" clId="Web-{968DE7B3-D15F-006C-B044-115875FED192}" dt="2024-11-07T17:19:11.110" v="113" actId="20577"/>
        <pc:sldMkLst>
          <pc:docMk/>
          <pc:sldMk cId="2713375728" sldId="259"/>
        </pc:sldMkLst>
        <pc:spChg chg="mod">
          <ac:chgData name="Ella  Jan" userId="S::307210190@stu.chino.k12.ca.us::79ba2db5-d8df-49a1-b44b-02c5a8752511" providerId="AD" clId="Web-{968DE7B3-D15F-006C-B044-115875FED192}" dt="2024-11-07T17:19:11.110" v="113" actId="20577"/>
          <ac:spMkLst>
            <pc:docMk/>
            <pc:sldMk cId="2713375728" sldId="259"/>
            <ac:spMk id="2" creationId="{7D08CDE0-A932-6EAA-4A55-07D2272A38FD}"/>
          </ac:spMkLst>
        </pc:spChg>
      </pc:sldChg>
      <pc:sldChg chg="modSp new">
        <pc:chgData name="Ella  Jan" userId="S::307210190@stu.chino.k12.ca.us::79ba2db5-d8df-49a1-b44b-02c5a8752511" providerId="AD" clId="Web-{968DE7B3-D15F-006C-B044-115875FED192}" dt="2024-11-07T17:22:42.196" v="156" actId="20577"/>
        <pc:sldMkLst>
          <pc:docMk/>
          <pc:sldMk cId="1301034184" sldId="260"/>
        </pc:sldMkLst>
        <pc:spChg chg="mod">
          <ac:chgData name="Ella  Jan" userId="S::307210190@stu.chino.k12.ca.us::79ba2db5-d8df-49a1-b44b-02c5a8752511" providerId="AD" clId="Web-{968DE7B3-D15F-006C-B044-115875FED192}" dt="2024-11-07T17:20:06.143" v="133" actId="20577"/>
          <ac:spMkLst>
            <pc:docMk/>
            <pc:sldMk cId="1301034184" sldId="260"/>
            <ac:spMk id="2" creationId="{FA2BC06D-259F-532F-5F36-3177BD331AD2}"/>
          </ac:spMkLst>
        </pc:spChg>
        <pc:spChg chg="mod">
          <ac:chgData name="Ella  Jan" userId="S::307210190@stu.chino.k12.ca.us::79ba2db5-d8df-49a1-b44b-02c5a8752511" providerId="AD" clId="Web-{968DE7B3-D15F-006C-B044-115875FED192}" dt="2024-11-07T17:22:42.196" v="156" actId="20577"/>
          <ac:spMkLst>
            <pc:docMk/>
            <pc:sldMk cId="1301034184" sldId="260"/>
            <ac:spMk id="3" creationId="{E121FE0E-76FF-5F22-2DE6-67172FF7F820}"/>
          </ac:spMkLst>
        </pc:spChg>
      </pc:sldChg>
      <pc:sldChg chg="new">
        <pc:chgData name="Ella  Jan" userId="S::307210190@stu.chino.k12.ca.us::79ba2db5-d8df-49a1-b44b-02c5a8752511" providerId="AD" clId="Web-{968DE7B3-D15F-006C-B044-115875FED192}" dt="2024-11-07T17:13:27.988" v="39"/>
        <pc:sldMkLst>
          <pc:docMk/>
          <pc:sldMk cId="1658011896" sldId="261"/>
        </pc:sldMkLst>
      </pc:sldChg>
    </pc:docChg>
  </pc:docChgLst>
  <pc:docChgLst>
    <pc:chgData name="Ella  Jan" userId="S::307210190@stu.chino.k12.ca.us::79ba2db5-d8df-49a1-b44b-02c5a8752511" providerId="AD" clId="Web-{3FA6693C-DF97-FB8A-573C-BEC3262D0124}"/>
    <pc:docChg chg="modSld">
      <pc:chgData name="Ella  Jan" userId="S::307210190@stu.chino.k12.ca.us::79ba2db5-d8df-49a1-b44b-02c5a8752511" providerId="AD" clId="Web-{3FA6693C-DF97-FB8A-573C-BEC3262D0124}" dt="2024-11-13T16:56:38.906" v="25"/>
      <pc:docMkLst>
        <pc:docMk/>
      </pc:docMkLst>
      <pc:sldChg chg="addSp delSp modSp">
        <pc:chgData name="Ella  Jan" userId="S::307210190@stu.chino.k12.ca.us::79ba2db5-d8df-49a1-b44b-02c5a8752511" providerId="AD" clId="Web-{3FA6693C-DF97-FB8A-573C-BEC3262D0124}" dt="2024-11-13T16:56:38.906" v="25"/>
        <pc:sldMkLst>
          <pc:docMk/>
          <pc:sldMk cId="1658011896" sldId="261"/>
        </pc:sldMkLst>
        <pc:spChg chg="add del">
          <ac:chgData name="Ella  Jan" userId="S::307210190@stu.chino.k12.ca.us::79ba2db5-d8df-49a1-b44b-02c5a8752511" providerId="AD" clId="Web-{3FA6693C-DF97-FB8A-573C-BEC3262D0124}" dt="2024-11-13T16:55:52.309" v="19"/>
          <ac:spMkLst>
            <pc:docMk/>
            <pc:sldMk cId="1658011896" sldId="261"/>
            <ac:spMk id="9" creationId="{D62A3269-F6E9-8BC1-758E-DDC2BDB76FED}"/>
          </ac:spMkLst>
        </pc:spChg>
        <pc:spChg chg="add">
          <ac:chgData name="Ella  Jan" userId="S::307210190@stu.chino.k12.ca.us::79ba2db5-d8df-49a1-b44b-02c5a8752511" providerId="AD" clId="Web-{3FA6693C-DF97-FB8A-573C-BEC3262D0124}" dt="2024-11-13T16:56:04.201" v="20"/>
          <ac:spMkLst>
            <pc:docMk/>
            <pc:sldMk cId="1658011896" sldId="261"/>
            <ac:spMk id="12" creationId="{F3732288-E068-651B-0F0B-DE481BEAC033}"/>
          </ac:spMkLst>
        </pc:spChg>
        <pc:spChg chg="add del mod">
          <ac:chgData name="Ella  Jan" userId="S::307210190@stu.chino.k12.ca.us::79ba2db5-d8df-49a1-b44b-02c5a8752511" providerId="AD" clId="Web-{3FA6693C-DF97-FB8A-573C-BEC3262D0124}" dt="2024-11-13T16:56:38.906" v="25"/>
          <ac:spMkLst>
            <pc:docMk/>
            <pc:sldMk cId="1658011896" sldId="261"/>
            <ac:spMk id="13" creationId="{92930BC2-5908-C4E0-785B-FCAC1E8C7604}"/>
          </ac:spMkLst>
        </pc:spChg>
        <pc:picChg chg="mod">
          <ac:chgData name="Ella  Jan" userId="S::307210190@stu.chino.k12.ca.us::79ba2db5-d8df-49a1-b44b-02c5a8752511" providerId="AD" clId="Web-{3FA6693C-DF97-FB8A-573C-BEC3262D0124}" dt="2024-11-13T16:50:56.196" v="14" actId="1076"/>
          <ac:picMkLst>
            <pc:docMk/>
            <pc:sldMk cId="1658011896" sldId="261"/>
            <ac:picMk id="4" creationId="{12848F3A-E047-1605-4E4F-6590A1252C7F}"/>
          </ac:picMkLst>
        </pc:picChg>
        <pc:picChg chg="del mod">
          <ac:chgData name="Ella  Jan" userId="S::307210190@stu.chino.k12.ca.us::79ba2db5-d8df-49a1-b44b-02c5a8752511" providerId="AD" clId="Web-{3FA6693C-DF97-FB8A-573C-BEC3262D0124}" dt="2024-11-13T16:50:36.225" v="11"/>
          <ac:picMkLst>
            <pc:docMk/>
            <pc:sldMk cId="1658011896" sldId="261"/>
            <ac:picMk id="6" creationId="{C82210EA-447F-468F-DC0A-08045E030F41}"/>
          </ac:picMkLst>
        </pc:picChg>
        <pc:picChg chg="mod">
          <ac:chgData name="Ella  Jan" userId="S::307210190@stu.chino.k12.ca.us::79ba2db5-d8df-49a1-b44b-02c5a8752511" providerId="AD" clId="Web-{3FA6693C-DF97-FB8A-573C-BEC3262D0124}" dt="2024-11-13T16:51:11.274" v="16" actId="1076"/>
          <ac:picMkLst>
            <pc:docMk/>
            <pc:sldMk cId="1658011896" sldId="261"/>
            <ac:picMk id="7" creationId="{03072BB0-79A9-CC6B-5506-257B17404B3C}"/>
          </ac:picMkLst>
        </pc:picChg>
        <pc:picChg chg="mod">
          <ac:chgData name="Ella  Jan" userId="S::307210190@stu.chino.k12.ca.us::79ba2db5-d8df-49a1-b44b-02c5a8752511" providerId="AD" clId="Web-{3FA6693C-DF97-FB8A-573C-BEC3262D0124}" dt="2024-11-13T16:55:17.025" v="17" actId="1076"/>
          <ac:picMkLst>
            <pc:docMk/>
            <pc:sldMk cId="1658011896" sldId="261"/>
            <ac:picMk id="10" creationId="{0634407E-DDE8-CB12-6F77-6A0112ED231F}"/>
          </ac:picMkLst>
        </pc:picChg>
      </pc:sldChg>
    </pc:docChg>
  </pc:docChgLst>
  <pc:docChgLst>
    <pc:chgData name="Ella  Jan" userId="S::307210190@stu.chino.k12.ca.us::79ba2db5-d8df-49a1-b44b-02c5a8752511" providerId="AD" clId="Web-{0AF7E3B7-2D19-B151-E03F-462B3DAD57E3}"/>
    <pc:docChg chg="modSld">
      <pc:chgData name="Ella  Jan" userId="S::307210190@stu.chino.k12.ca.us::79ba2db5-d8df-49a1-b44b-02c5a8752511" providerId="AD" clId="Web-{0AF7E3B7-2D19-B151-E03F-462B3DAD57E3}" dt="2024-11-13T16:49:05.822" v="26" actId="1076"/>
      <pc:docMkLst>
        <pc:docMk/>
      </pc:docMkLst>
      <pc:sldChg chg="addSp delSp modSp">
        <pc:chgData name="Ella  Jan" userId="S::307210190@stu.chino.k12.ca.us::79ba2db5-d8df-49a1-b44b-02c5a8752511" providerId="AD" clId="Web-{0AF7E3B7-2D19-B151-E03F-462B3DAD57E3}" dt="2024-11-13T16:49:05.822" v="26" actId="1076"/>
        <pc:sldMkLst>
          <pc:docMk/>
          <pc:sldMk cId="1658011896" sldId="261"/>
        </pc:sldMkLst>
        <pc:spChg chg="add del">
          <ac:chgData name="Ella  Jan" userId="S::307210190@stu.chino.k12.ca.us::79ba2db5-d8df-49a1-b44b-02c5a8752511" providerId="AD" clId="Web-{0AF7E3B7-2D19-B151-E03F-462B3DAD57E3}" dt="2024-11-13T16:48:01.383" v="22"/>
          <ac:spMkLst>
            <pc:docMk/>
            <pc:sldMk cId="1658011896" sldId="261"/>
            <ac:spMk id="3" creationId="{9B4095E8-CE97-BDE0-70D4-4C57B6BC6E07}"/>
          </ac:spMkLst>
        </pc:spChg>
        <pc:graphicFrameChg chg="add del">
          <ac:chgData name="Ella  Jan" userId="S::307210190@stu.chino.k12.ca.us::79ba2db5-d8df-49a1-b44b-02c5a8752511" providerId="AD" clId="Web-{0AF7E3B7-2D19-B151-E03F-462B3DAD57E3}" dt="2024-11-13T16:47:49.320" v="20"/>
          <ac:graphicFrameMkLst>
            <pc:docMk/>
            <pc:sldMk cId="1658011896" sldId="261"/>
            <ac:graphicFrameMk id="13" creationId="{59B8A827-B3C0-FED5-56E0-5BB002A55CD5}"/>
          </ac:graphicFrameMkLst>
        </pc:graphicFrameChg>
        <pc:graphicFrameChg chg="add del">
          <ac:chgData name="Ella  Jan" userId="S::307210190@stu.chino.k12.ca.us::79ba2db5-d8df-49a1-b44b-02c5a8752511" providerId="AD" clId="Web-{0AF7E3B7-2D19-B151-E03F-462B3DAD57E3}" dt="2024-11-13T16:48:01.383" v="22"/>
          <ac:graphicFrameMkLst>
            <pc:docMk/>
            <pc:sldMk cId="1658011896" sldId="261"/>
            <ac:graphicFrameMk id="15" creationId="{54D6F37D-DA6A-EFFA-3A96-EBE9E338D778}"/>
          </ac:graphicFrameMkLst>
        </pc:graphicFrameChg>
        <pc:picChg chg="mod">
          <ac:chgData name="Ella  Jan" userId="S::307210190@stu.chino.k12.ca.us::79ba2db5-d8df-49a1-b44b-02c5a8752511" providerId="AD" clId="Web-{0AF7E3B7-2D19-B151-E03F-462B3DAD57E3}" dt="2024-11-13T16:45:49.629" v="9" actId="1076"/>
          <ac:picMkLst>
            <pc:docMk/>
            <pc:sldMk cId="1658011896" sldId="261"/>
            <ac:picMk id="4" creationId="{12848F3A-E047-1605-4E4F-6590A1252C7F}"/>
          </ac:picMkLst>
        </pc:picChg>
        <pc:picChg chg="add mod">
          <ac:chgData name="Ella  Jan" userId="S::307210190@stu.chino.k12.ca.us::79ba2db5-d8df-49a1-b44b-02c5a8752511" providerId="AD" clId="Web-{0AF7E3B7-2D19-B151-E03F-462B3DAD57E3}" dt="2024-11-13T16:49:05.822" v="26" actId="1076"/>
          <ac:picMkLst>
            <pc:docMk/>
            <pc:sldMk cId="1658011896" sldId="261"/>
            <ac:picMk id="6" creationId="{C82210EA-447F-468F-DC0A-08045E030F41}"/>
          </ac:picMkLst>
        </pc:picChg>
        <pc:picChg chg="mod">
          <ac:chgData name="Ella  Jan" userId="S::307210190@stu.chino.k12.ca.us::79ba2db5-d8df-49a1-b44b-02c5a8752511" providerId="AD" clId="Web-{0AF7E3B7-2D19-B151-E03F-462B3DAD57E3}" dt="2024-11-13T16:45:54.786" v="11" actId="1076"/>
          <ac:picMkLst>
            <pc:docMk/>
            <pc:sldMk cId="1658011896" sldId="261"/>
            <ac:picMk id="7" creationId="{03072BB0-79A9-CC6B-5506-257B17404B3C}"/>
          </ac:picMkLst>
        </pc:picChg>
        <pc:picChg chg="mod">
          <ac:chgData name="Ella  Jan" userId="S::307210190@stu.chino.k12.ca.us::79ba2db5-d8df-49a1-b44b-02c5a8752511" providerId="AD" clId="Web-{0AF7E3B7-2D19-B151-E03F-462B3DAD57E3}" dt="2024-11-13T16:49:03.494" v="25" actId="1076"/>
          <ac:picMkLst>
            <pc:docMk/>
            <pc:sldMk cId="1658011896" sldId="261"/>
            <ac:picMk id="10" creationId="{0634407E-DDE8-CB12-6F77-6A0112ED231F}"/>
          </ac:picMkLst>
        </pc:picChg>
      </pc:sldChg>
    </pc:docChg>
  </pc:docChgLst>
  <pc:docChgLst>
    <pc:chgData name="Ella  Jan" userId="S::307210190@stu.chino.k12.ca.us::79ba2db5-d8df-49a1-b44b-02c5a8752511" providerId="AD" clId="Web-{7D9AFFA0-482E-01D5-E7A5-0266CB9872C0}"/>
    <pc:docChg chg="modSld">
      <pc:chgData name="Ella  Jan" userId="S::307210190@stu.chino.k12.ca.us::79ba2db5-d8df-49a1-b44b-02c5a8752511" providerId="AD" clId="Web-{7D9AFFA0-482E-01D5-E7A5-0266CB9872C0}" dt="2024-11-12T17:46:31.451" v="212" actId="20577"/>
      <pc:docMkLst>
        <pc:docMk/>
      </pc:docMkLst>
      <pc:sldChg chg="modSp">
        <pc:chgData name="Ella  Jan" userId="S::307210190@stu.chino.k12.ca.us::79ba2db5-d8df-49a1-b44b-02c5a8752511" providerId="AD" clId="Web-{7D9AFFA0-482E-01D5-E7A5-0266CB9872C0}" dt="2024-11-12T17:46:31.451" v="212" actId="20577"/>
        <pc:sldMkLst>
          <pc:docMk/>
          <pc:sldMk cId="2713375728" sldId="259"/>
        </pc:sldMkLst>
        <pc:spChg chg="mod">
          <ac:chgData name="Ella  Jan" userId="S::307210190@stu.chino.k12.ca.us::79ba2db5-d8df-49a1-b44b-02c5a8752511" providerId="AD" clId="Web-{7D9AFFA0-482E-01D5-E7A5-0266CB9872C0}" dt="2024-11-12T17:46:31.451" v="212" actId="20577"/>
          <ac:spMkLst>
            <pc:docMk/>
            <pc:sldMk cId="2713375728" sldId="259"/>
            <ac:spMk id="3" creationId="{17FA77DD-7161-C87A-3C27-7F4B4D07641F}"/>
          </ac:spMkLst>
        </pc:spChg>
      </pc:sldChg>
      <pc:sldChg chg="modSp">
        <pc:chgData name="Ella  Jan" userId="S::307210190@stu.chino.k12.ca.us::79ba2db5-d8df-49a1-b44b-02c5a8752511" providerId="AD" clId="Web-{7D9AFFA0-482E-01D5-E7A5-0266CB9872C0}" dt="2024-11-12T17:24:16.414" v="124" actId="20577"/>
        <pc:sldMkLst>
          <pc:docMk/>
          <pc:sldMk cId="1301034184" sldId="260"/>
        </pc:sldMkLst>
        <pc:spChg chg="mod">
          <ac:chgData name="Ella  Jan" userId="S::307210190@stu.chino.k12.ca.us::79ba2db5-d8df-49a1-b44b-02c5a8752511" providerId="AD" clId="Web-{7D9AFFA0-482E-01D5-E7A5-0266CB9872C0}" dt="2024-11-12T17:24:16.414" v="124" actId="20577"/>
          <ac:spMkLst>
            <pc:docMk/>
            <pc:sldMk cId="1301034184" sldId="260"/>
            <ac:spMk id="3" creationId="{E121FE0E-76FF-5F22-2DE6-67172FF7F820}"/>
          </ac:spMkLst>
        </pc:spChg>
      </pc:sldChg>
    </pc:docChg>
  </pc:docChgLst>
  <pc:docChgLst>
    <pc:chgData name="Ella  Jan" userId="S::307210190@stu.chino.k12.ca.us::79ba2db5-d8df-49a1-b44b-02c5a8752511" providerId="AD" clId="Web-{C3B9D263-0E27-5E17-C78F-8D4E4832C2DA}"/>
    <pc:docChg chg="delSld modSld">
      <pc:chgData name="Ella  Jan" userId="S::307210190@stu.chino.k12.ca.us::79ba2db5-d8df-49a1-b44b-02c5a8752511" providerId="AD" clId="Web-{C3B9D263-0E27-5E17-C78F-8D4E4832C2DA}" dt="2024-11-08T19:28:10.315" v="48"/>
      <pc:docMkLst>
        <pc:docMk/>
      </pc:docMkLst>
      <pc:sldChg chg="addSp delSp modSp del">
        <pc:chgData name="Ella  Jan" userId="S::307210190@stu.chino.k12.ca.us::79ba2db5-d8df-49a1-b44b-02c5a8752511" providerId="AD" clId="Web-{C3B9D263-0E27-5E17-C78F-8D4E4832C2DA}" dt="2024-11-08T19:28:07.659" v="47"/>
        <pc:sldMkLst>
          <pc:docMk/>
          <pc:sldMk cId="977633254" sldId="257"/>
        </pc:sldMkLst>
        <pc:spChg chg="del mod">
          <ac:chgData name="Ella  Jan" userId="S::307210190@stu.chino.k12.ca.us::79ba2db5-d8df-49a1-b44b-02c5a8752511" providerId="AD" clId="Web-{C3B9D263-0E27-5E17-C78F-8D4E4832C2DA}" dt="2024-11-08T19:07:50.689" v="2"/>
          <ac:spMkLst>
            <pc:docMk/>
            <pc:sldMk cId="977633254" sldId="257"/>
            <ac:spMk id="3" creationId="{B82CB50C-F971-5375-DBDC-35860BDDEFEC}"/>
          </ac:spMkLst>
        </pc:spChg>
        <pc:spChg chg="add mod">
          <ac:chgData name="Ella  Jan" userId="S::307210190@stu.chino.k12.ca.us::79ba2db5-d8df-49a1-b44b-02c5a8752511" providerId="AD" clId="Web-{C3B9D263-0E27-5E17-C78F-8D4E4832C2DA}" dt="2024-11-08T19:08:30.769" v="7" actId="1076"/>
          <ac:spMkLst>
            <pc:docMk/>
            <pc:sldMk cId="977633254" sldId="257"/>
            <ac:spMk id="5" creationId="{8174BA9A-11B4-363C-7F98-15FEE668B221}"/>
          </ac:spMkLst>
        </pc:spChg>
        <pc:spChg chg="add mod">
          <ac:chgData name="Ella  Jan" userId="S::307210190@stu.chino.k12.ca.us::79ba2db5-d8df-49a1-b44b-02c5a8752511" providerId="AD" clId="Web-{C3B9D263-0E27-5E17-C78F-8D4E4832C2DA}" dt="2024-11-08T19:13:45.406" v="46" actId="20577"/>
          <ac:spMkLst>
            <pc:docMk/>
            <pc:sldMk cId="977633254" sldId="257"/>
            <ac:spMk id="8" creationId="{C545D64B-1ACE-9D16-9011-ACAEF3FA9894}"/>
          </ac:spMkLst>
        </pc:spChg>
        <pc:picChg chg="add del mod ord">
          <ac:chgData name="Ella  Jan" userId="S::307210190@stu.chino.k12.ca.us::79ba2db5-d8df-49a1-b44b-02c5a8752511" providerId="AD" clId="Web-{C3B9D263-0E27-5E17-C78F-8D4E4832C2DA}" dt="2024-11-08T19:08:41.925" v="8"/>
          <ac:picMkLst>
            <pc:docMk/>
            <pc:sldMk cId="977633254" sldId="257"/>
            <ac:picMk id="4" creationId="{A21A5420-C230-BFB9-FB76-FB334012D8F4}"/>
          </ac:picMkLst>
        </pc:picChg>
      </pc:sldChg>
      <pc:sldChg chg="del">
        <pc:chgData name="Ella  Jan" userId="S::307210190@stu.chino.k12.ca.us::79ba2db5-d8df-49a1-b44b-02c5a8752511" providerId="AD" clId="Web-{C3B9D263-0E27-5E17-C78F-8D4E4832C2DA}" dt="2024-11-08T19:28:10.315" v="48"/>
        <pc:sldMkLst>
          <pc:docMk/>
          <pc:sldMk cId="2323918770" sldId="258"/>
        </pc:sldMkLst>
      </pc:sldChg>
    </pc:docChg>
  </pc:docChgLst>
  <pc:docChgLst>
    <pc:chgData name="Ella  Jan" userId="S::307210190@stu.chino.k12.ca.us::79ba2db5-d8df-49a1-b44b-02c5a8752511" providerId="AD" clId="Web-{96F05A64-2F03-B65B-222D-9C6637AB12A5}"/>
    <pc:docChg chg="modSld">
      <pc:chgData name="Ella  Jan" userId="S::307210190@stu.chino.k12.ca.us::79ba2db5-d8df-49a1-b44b-02c5a8752511" providerId="AD" clId="Web-{96F05A64-2F03-B65B-222D-9C6637AB12A5}" dt="2024-11-13T17:36:39.881" v="64" actId="1076"/>
      <pc:docMkLst>
        <pc:docMk/>
      </pc:docMkLst>
      <pc:sldChg chg="modSp">
        <pc:chgData name="Ella  Jan" userId="S::307210190@stu.chino.k12.ca.us::79ba2db5-d8df-49a1-b44b-02c5a8752511" providerId="AD" clId="Web-{96F05A64-2F03-B65B-222D-9C6637AB12A5}" dt="2024-11-13T16:59:10.295" v="2" actId="1076"/>
        <pc:sldMkLst>
          <pc:docMk/>
          <pc:sldMk cId="109857222" sldId="256"/>
        </pc:sldMkLst>
        <pc:picChg chg="mod">
          <ac:chgData name="Ella  Jan" userId="S::307210190@stu.chino.k12.ca.us::79ba2db5-d8df-49a1-b44b-02c5a8752511" providerId="AD" clId="Web-{96F05A64-2F03-B65B-222D-9C6637AB12A5}" dt="2024-11-13T16:59:10.295" v="2" actId="1076"/>
          <ac:picMkLst>
            <pc:docMk/>
            <pc:sldMk cId="109857222" sldId="256"/>
            <ac:picMk id="4" creationId="{21314B27-47EE-B2A5-ABDB-794F674413D8}"/>
          </ac:picMkLst>
        </pc:picChg>
      </pc:sldChg>
      <pc:sldChg chg="addSp delSp modSp">
        <pc:chgData name="Ella  Jan" userId="S::307210190@stu.chino.k12.ca.us::79ba2db5-d8df-49a1-b44b-02c5a8752511" providerId="AD" clId="Web-{96F05A64-2F03-B65B-222D-9C6637AB12A5}" dt="2024-11-13T17:25:54.475" v="43" actId="1076"/>
        <pc:sldMkLst>
          <pc:docMk/>
          <pc:sldMk cId="1658011896" sldId="261"/>
        </pc:sldMkLst>
        <pc:spChg chg="mod">
          <ac:chgData name="Ella  Jan" userId="S::307210190@stu.chino.k12.ca.us::79ba2db5-d8df-49a1-b44b-02c5a8752511" providerId="AD" clId="Web-{96F05A64-2F03-B65B-222D-9C6637AB12A5}" dt="2024-11-13T17:15:48.585" v="37" actId="20577"/>
          <ac:spMkLst>
            <pc:docMk/>
            <pc:sldMk cId="1658011896" sldId="261"/>
            <ac:spMk id="2" creationId="{58CE5C80-694A-E091-4D31-B45EF8A062C7}"/>
          </ac:spMkLst>
        </pc:spChg>
        <pc:spChg chg="mod">
          <ac:chgData name="Ella  Jan" userId="S::307210190@stu.chino.k12.ca.us::79ba2db5-d8df-49a1-b44b-02c5a8752511" providerId="AD" clId="Web-{96F05A64-2F03-B65B-222D-9C6637AB12A5}" dt="2024-11-13T17:09:36.919" v="12" actId="20577"/>
          <ac:spMkLst>
            <pc:docMk/>
            <pc:sldMk cId="1658011896" sldId="261"/>
            <ac:spMk id="3" creationId="{9B4095E8-CE97-BDE0-70D4-4C57B6BC6E07}"/>
          </ac:spMkLst>
        </pc:spChg>
        <pc:spChg chg="add del">
          <ac:chgData name="Ella  Jan" userId="S::307210190@stu.chino.k12.ca.us::79ba2db5-d8df-49a1-b44b-02c5a8752511" providerId="AD" clId="Web-{96F05A64-2F03-B65B-222D-9C6637AB12A5}" dt="2024-11-13T17:25:20.974" v="39"/>
          <ac:spMkLst>
            <pc:docMk/>
            <pc:sldMk cId="1658011896" sldId="261"/>
            <ac:spMk id="6" creationId="{5F396802-C661-5CCA-EE37-2C96DD33D049}"/>
          </ac:spMkLst>
        </pc:spChg>
        <pc:spChg chg="del">
          <ac:chgData name="Ella  Jan" userId="S::307210190@stu.chino.k12.ca.us::79ba2db5-d8df-49a1-b44b-02c5a8752511" providerId="AD" clId="Web-{96F05A64-2F03-B65B-222D-9C6637AB12A5}" dt="2024-11-13T17:25:40.943" v="40"/>
          <ac:spMkLst>
            <pc:docMk/>
            <pc:sldMk cId="1658011896" sldId="261"/>
            <ac:spMk id="12" creationId="{F3732288-E068-651B-0F0B-DE481BEAC033}"/>
          </ac:spMkLst>
        </pc:spChg>
        <pc:picChg chg="mod">
          <ac:chgData name="Ella  Jan" userId="S::307210190@stu.chino.k12.ca.us::79ba2db5-d8df-49a1-b44b-02c5a8752511" providerId="AD" clId="Web-{96F05A64-2F03-B65B-222D-9C6637AB12A5}" dt="2024-11-13T17:03:27.879" v="4" actId="14100"/>
          <ac:picMkLst>
            <pc:docMk/>
            <pc:sldMk cId="1658011896" sldId="261"/>
            <ac:picMk id="4" creationId="{12848F3A-E047-1605-4E4F-6590A1252C7F}"/>
          </ac:picMkLst>
        </pc:picChg>
        <pc:picChg chg="mod">
          <ac:chgData name="Ella  Jan" userId="S::307210190@stu.chino.k12.ca.us::79ba2db5-d8df-49a1-b44b-02c5a8752511" providerId="AD" clId="Web-{96F05A64-2F03-B65B-222D-9C6637AB12A5}" dt="2024-11-13T17:25:54.475" v="43" actId="1076"/>
          <ac:picMkLst>
            <pc:docMk/>
            <pc:sldMk cId="1658011896" sldId="261"/>
            <ac:picMk id="7" creationId="{03072BB0-79A9-CC6B-5506-257B17404B3C}"/>
          </ac:picMkLst>
        </pc:picChg>
        <pc:picChg chg="mod">
          <ac:chgData name="Ella  Jan" userId="S::307210190@stu.chino.k12.ca.us::79ba2db5-d8df-49a1-b44b-02c5a8752511" providerId="AD" clId="Web-{96F05A64-2F03-B65B-222D-9C6637AB12A5}" dt="2024-11-13T17:25:44.787" v="42" actId="1076"/>
          <ac:picMkLst>
            <pc:docMk/>
            <pc:sldMk cId="1658011896" sldId="261"/>
            <ac:picMk id="10" creationId="{0634407E-DDE8-CB12-6F77-6A0112ED231F}"/>
          </ac:picMkLst>
        </pc:picChg>
      </pc:sldChg>
      <pc:sldChg chg="addSp delSp modSp">
        <pc:chgData name="Ella  Jan" userId="S::307210190@stu.chino.k12.ca.us::79ba2db5-d8df-49a1-b44b-02c5a8752511" providerId="AD" clId="Web-{96F05A64-2F03-B65B-222D-9C6637AB12A5}" dt="2024-11-13T17:36:39.881" v="64" actId="1076"/>
        <pc:sldMkLst>
          <pc:docMk/>
          <pc:sldMk cId="2540365928" sldId="262"/>
        </pc:sldMkLst>
        <pc:spChg chg="add del mod">
          <ac:chgData name="Ella  Jan" userId="S::307210190@stu.chino.k12.ca.us::79ba2db5-d8df-49a1-b44b-02c5a8752511" providerId="AD" clId="Web-{96F05A64-2F03-B65B-222D-9C6637AB12A5}" dt="2024-11-13T17:35:59.787" v="56"/>
          <ac:spMkLst>
            <pc:docMk/>
            <pc:sldMk cId="2540365928" sldId="262"/>
            <ac:spMk id="6" creationId="{87270595-9893-CC31-42D9-A2148C58380C}"/>
          </ac:spMkLst>
        </pc:spChg>
        <pc:picChg chg="add mod">
          <ac:chgData name="Ella  Jan" userId="S::307210190@stu.chino.k12.ca.us::79ba2db5-d8df-49a1-b44b-02c5a8752511" providerId="AD" clId="Web-{96F05A64-2F03-B65B-222D-9C6637AB12A5}" dt="2024-11-13T17:36:20.975" v="61" actId="1076"/>
          <ac:picMkLst>
            <pc:docMk/>
            <pc:sldMk cId="2540365928" sldId="262"/>
            <ac:picMk id="4" creationId="{559BFE86-E973-2E4E-E337-708390DE0237}"/>
          </ac:picMkLst>
        </pc:picChg>
        <pc:picChg chg="add mod">
          <ac:chgData name="Ella  Jan" userId="S::307210190@stu.chino.k12.ca.us::79ba2db5-d8df-49a1-b44b-02c5a8752511" providerId="AD" clId="Web-{96F05A64-2F03-B65B-222D-9C6637AB12A5}" dt="2024-11-13T17:36:39.881" v="64" actId="1076"/>
          <ac:picMkLst>
            <pc:docMk/>
            <pc:sldMk cId="2540365928" sldId="262"/>
            <ac:picMk id="5" creationId="{87D0DCF6-CC64-0559-D744-5E63C73831B7}"/>
          </ac:picMkLst>
        </pc:picChg>
      </pc:sldChg>
    </pc:docChg>
  </pc:docChgLst>
  <pc:docChgLst>
    <pc:chgData clId="Web-{0AF7E3B7-2D19-B151-E03F-462B3DAD57E3}"/>
    <pc:docChg chg="modSld">
      <pc:chgData name="" userId="" providerId="" clId="Web-{0AF7E3B7-2D19-B151-E03F-462B3DAD57E3}" dt="2024-11-13T16:43:48.501" v="0" actId="1076"/>
      <pc:docMkLst>
        <pc:docMk/>
      </pc:docMkLst>
      <pc:sldChg chg="modSp">
        <pc:chgData name="" userId="" providerId="" clId="Web-{0AF7E3B7-2D19-B151-E03F-462B3DAD57E3}" dt="2024-11-13T16:43:48.501" v="0" actId="1076"/>
        <pc:sldMkLst>
          <pc:docMk/>
          <pc:sldMk cId="1658011896" sldId="261"/>
        </pc:sldMkLst>
        <pc:picChg chg="mod">
          <ac:chgData name="" userId="" providerId="" clId="Web-{0AF7E3B7-2D19-B151-E03F-462B3DAD57E3}" dt="2024-11-13T16:43:48.501" v="0" actId="1076"/>
          <ac:picMkLst>
            <pc:docMk/>
            <pc:sldMk cId="1658011896" sldId="261"/>
            <ac:picMk id="7" creationId="{03072BB0-79A9-CC6B-5506-257B17404B3C}"/>
          </ac:picMkLst>
        </pc:picChg>
      </pc:sldChg>
    </pc:docChg>
  </pc:docChgLst>
  <pc:docChgLst>
    <pc:chgData name="Ella  Jan" userId="S::307210190@stu.chino.k12.ca.us::79ba2db5-d8df-49a1-b44b-02c5a8752511" providerId="AD" clId="Web-{30FE3C63-1310-ED72-39A3-847952322494}"/>
    <pc:docChg chg="modSld">
      <pc:chgData name="Ella  Jan" userId="S::307210190@stu.chino.k12.ca.us::79ba2db5-d8df-49a1-b44b-02c5a8752511" providerId="AD" clId="Web-{30FE3C63-1310-ED72-39A3-847952322494}" dt="2024-11-08T16:54:46.329" v="8"/>
      <pc:docMkLst>
        <pc:docMk/>
      </pc:docMkLst>
      <pc:sldChg chg="addSp modSp mod setBg">
        <pc:chgData name="Ella  Jan" userId="S::307210190@stu.chino.k12.ca.us::79ba2db5-d8df-49a1-b44b-02c5a8752511" providerId="AD" clId="Web-{30FE3C63-1310-ED72-39A3-847952322494}" dt="2024-11-08T16:54:46.329" v="8"/>
        <pc:sldMkLst>
          <pc:docMk/>
          <pc:sldMk cId="109857222" sldId="256"/>
        </pc:sldMkLst>
        <pc:spChg chg="mo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5" creationId="{8D5C236D-9D7D-1E23-47F4-E6831ECE1449}"/>
          </ac:spMkLst>
        </pc:spChg>
        <pc:spChg chg="ad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10" creationId="{80E5FECD-C9FF-49B3-B1FD-6B2D855C4AD5}"/>
          </ac:spMkLst>
        </pc:spChg>
        <pc:spChg chg="ad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12" creationId="{F5569EEC-E12F-4856-B407-02B2813A4AA5}"/>
          </ac:spMkLst>
        </pc:spChg>
        <pc:spChg chg="ad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14" creationId="{CF860788-3A6A-45A3-B3F1-06F159665603}"/>
          </ac:spMkLst>
        </pc:spChg>
        <pc:spChg chg="ad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16" creationId="{DF1E3393-B852-4883-B778-ED3525112942}"/>
          </ac:spMkLst>
        </pc:spChg>
        <pc:spChg chg="ad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18" creationId="{39853D09-4205-4CC7-83EB-288E886AC9E4}"/>
          </ac:spMkLst>
        </pc:spChg>
        <pc:spChg chg="ad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20" creationId="{0D040B79-3E73-4A31-840D-D6B9C9FDFC46}"/>
          </ac:spMkLst>
        </pc:spChg>
        <pc:spChg chg="add">
          <ac:chgData name="Ella  Jan" userId="S::307210190@stu.chino.k12.ca.us::79ba2db5-d8df-49a1-b44b-02c5a8752511" providerId="AD" clId="Web-{30FE3C63-1310-ED72-39A3-847952322494}" dt="2024-11-08T16:54:46.329" v="8"/>
          <ac:spMkLst>
            <pc:docMk/>
            <pc:sldMk cId="109857222" sldId="256"/>
            <ac:spMk id="22" creationId="{156C6AE5-3F8B-42AC-9EA4-1B686A11E93F}"/>
          </ac:spMkLst>
        </pc:spChg>
        <pc:picChg chg="add mod">
          <ac:chgData name="Ella  Jan" userId="S::307210190@stu.chino.k12.ca.us::79ba2db5-d8df-49a1-b44b-02c5a8752511" providerId="AD" clId="Web-{30FE3C63-1310-ED72-39A3-847952322494}" dt="2024-11-08T16:54:46.329" v="8"/>
          <ac:picMkLst>
            <pc:docMk/>
            <pc:sldMk cId="109857222" sldId="256"/>
            <ac:picMk id="4" creationId="{21314B27-47EE-B2A5-ABDB-794F674413D8}"/>
          </ac:picMkLst>
        </pc:picChg>
      </pc:sldChg>
    </pc:docChg>
  </pc:docChgLst>
  <pc:docChgLst>
    <pc:chgData name="Ella  Jan" userId="S::307210190@stu.chino.k12.ca.us::79ba2db5-d8df-49a1-b44b-02c5a8752511" providerId="AD" clId="Web-{177D0B21-9F60-400F-653D-24D828F178AF}"/>
    <pc:docChg chg="addSld modSld sldOrd">
      <pc:chgData name="Ella  Jan" userId="S::307210190@stu.chino.k12.ca.us::79ba2db5-d8df-49a1-b44b-02c5a8752511" providerId="AD" clId="Web-{177D0B21-9F60-400F-653D-24D828F178AF}" dt="2024-11-08T19:42:10.578" v="59" actId="20577"/>
      <pc:docMkLst>
        <pc:docMk/>
      </pc:docMkLst>
      <pc:sldChg chg="ord">
        <pc:chgData name="Ella  Jan" userId="S::307210190@stu.chino.k12.ca.us::79ba2db5-d8df-49a1-b44b-02c5a8752511" providerId="AD" clId="Web-{177D0B21-9F60-400F-653D-24D828F178AF}" dt="2024-11-08T19:32:31.030" v="4"/>
        <pc:sldMkLst>
          <pc:docMk/>
          <pc:sldMk cId="2713375728" sldId="259"/>
        </pc:sldMkLst>
      </pc:sldChg>
      <pc:sldChg chg="ord">
        <pc:chgData name="Ella  Jan" userId="S::307210190@stu.chino.k12.ca.us::79ba2db5-d8df-49a1-b44b-02c5a8752511" providerId="AD" clId="Web-{177D0B21-9F60-400F-653D-24D828F178AF}" dt="2024-11-08T19:31:19.743" v="3"/>
        <pc:sldMkLst>
          <pc:docMk/>
          <pc:sldMk cId="1301034184" sldId="260"/>
        </pc:sldMkLst>
      </pc:sldChg>
      <pc:sldChg chg="modSp">
        <pc:chgData name="Ella  Jan" userId="S::307210190@stu.chino.k12.ca.us::79ba2db5-d8df-49a1-b44b-02c5a8752511" providerId="AD" clId="Web-{177D0B21-9F60-400F-653D-24D828F178AF}" dt="2024-11-08T19:39:33.862" v="40" actId="20577"/>
        <pc:sldMkLst>
          <pc:docMk/>
          <pc:sldMk cId="1658011896" sldId="261"/>
        </pc:sldMkLst>
        <pc:spChg chg="mod">
          <ac:chgData name="Ella  Jan" userId="S::307210190@stu.chino.k12.ca.us::79ba2db5-d8df-49a1-b44b-02c5a8752511" providerId="AD" clId="Web-{177D0B21-9F60-400F-653D-24D828F178AF}" dt="2024-11-08T19:34:23.977" v="17" actId="20577"/>
          <ac:spMkLst>
            <pc:docMk/>
            <pc:sldMk cId="1658011896" sldId="261"/>
            <ac:spMk id="2" creationId="{58CE5C80-694A-E091-4D31-B45EF8A062C7}"/>
          </ac:spMkLst>
        </pc:spChg>
        <pc:spChg chg="mod">
          <ac:chgData name="Ella  Jan" userId="S::307210190@stu.chino.k12.ca.us::79ba2db5-d8df-49a1-b44b-02c5a8752511" providerId="AD" clId="Web-{177D0B21-9F60-400F-653D-24D828F178AF}" dt="2024-11-08T19:39:33.862" v="40" actId="20577"/>
          <ac:spMkLst>
            <pc:docMk/>
            <pc:sldMk cId="1658011896" sldId="261"/>
            <ac:spMk id="3" creationId="{9B4095E8-CE97-BDE0-70D4-4C57B6BC6E07}"/>
          </ac:spMkLst>
        </pc:spChg>
      </pc:sldChg>
      <pc:sldChg chg="modSp new">
        <pc:chgData name="Ella  Jan" userId="S::307210190@stu.chino.k12.ca.us::79ba2db5-d8df-49a1-b44b-02c5a8752511" providerId="AD" clId="Web-{177D0B21-9F60-400F-653D-24D828F178AF}" dt="2024-11-08T19:42:10.578" v="59" actId="20577"/>
        <pc:sldMkLst>
          <pc:docMk/>
          <pc:sldMk cId="2540365928" sldId="262"/>
        </pc:sldMkLst>
        <pc:spChg chg="mod">
          <ac:chgData name="Ella  Jan" userId="S::307210190@stu.chino.k12.ca.us::79ba2db5-d8df-49a1-b44b-02c5a8752511" providerId="AD" clId="Web-{177D0B21-9F60-400F-653D-24D828F178AF}" dt="2024-11-08T19:42:10.578" v="59" actId="20577"/>
          <ac:spMkLst>
            <pc:docMk/>
            <pc:sldMk cId="2540365928" sldId="262"/>
            <ac:spMk id="2" creationId="{928B6DEF-8E45-E056-C557-0F60395F620B}"/>
          </ac:spMkLst>
        </pc:spChg>
      </pc:sldChg>
      <pc:sldChg chg="new">
        <pc:chgData name="Ella  Jan" userId="S::307210190@stu.chino.k12.ca.us::79ba2db5-d8df-49a1-b44b-02c5a8752511" providerId="AD" clId="Web-{177D0B21-9F60-400F-653D-24D828F178AF}" dt="2024-11-08T19:29:47.563" v="1"/>
        <pc:sldMkLst>
          <pc:docMk/>
          <pc:sldMk cId="1071138736" sldId="263"/>
        </pc:sldMkLst>
      </pc:sldChg>
    </pc:docChg>
  </pc:docChgLst>
  <pc:docChgLst>
    <pc:chgData name="Ella  Jan" userId="S::307210190@stu.chino.k12.ca.us::79ba2db5-d8df-49a1-b44b-02c5a8752511" providerId="AD" clId="Web-{FFC50DBA-3DE2-4D3C-0C05-A6F01A79C8E7}"/>
    <pc:docChg chg="modSld">
      <pc:chgData name="Ella  Jan" userId="S::307210190@stu.chino.k12.ca.us::79ba2db5-d8df-49a1-b44b-02c5a8752511" providerId="AD" clId="Web-{FFC50DBA-3DE2-4D3C-0C05-A6F01A79C8E7}" dt="2024-11-14T18:22:10.353" v="1"/>
      <pc:docMkLst>
        <pc:docMk/>
      </pc:docMkLst>
      <pc:sldChg chg="modSp">
        <pc:chgData name="Ella  Jan" userId="S::307210190@stu.chino.k12.ca.us::79ba2db5-d8df-49a1-b44b-02c5a8752511" providerId="AD" clId="Web-{FFC50DBA-3DE2-4D3C-0C05-A6F01A79C8E7}" dt="2024-11-14T18:21:11.023" v="0" actId="1076"/>
        <pc:sldMkLst>
          <pc:docMk/>
          <pc:sldMk cId="109857222" sldId="256"/>
        </pc:sldMkLst>
        <pc:picChg chg="mod">
          <ac:chgData name="Ella  Jan" userId="S::307210190@stu.chino.k12.ca.us::79ba2db5-d8df-49a1-b44b-02c5a8752511" providerId="AD" clId="Web-{FFC50DBA-3DE2-4D3C-0C05-A6F01A79C8E7}" dt="2024-11-14T18:21:11.023" v="0" actId="1076"/>
          <ac:picMkLst>
            <pc:docMk/>
            <pc:sldMk cId="109857222" sldId="256"/>
            <ac:picMk id="4" creationId="{21314B27-47EE-B2A5-ABDB-794F674413D8}"/>
          </ac:picMkLst>
        </pc:picChg>
      </pc:sldChg>
      <pc:sldChg chg="modTransition">
        <pc:chgData name="Ella  Jan" userId="S::307210190@stu.chino.k12.ca.us::79ba2db5-d8df-49a1-b44b-02c5a8752511" providerId="AD" clId="Web-{FFC50DBA-3DE2-4D3C-0C05-A6F01A79C8E7}" dt="2024-11-14T18:22:10.353" v="1"/>
        <pc:sldMkLst>
          <pc:docMk/>
          <pc:sldMk cId="1301034184" sldId="260"/>
        </pc:sldMkLst>
      </pc:sldChg>
    </pc:docChg>
  </pc:docChgLst>
  <pc:docChgLst>
    <pc:chgData clId="Web-{3FA6693C-DF97-FB8A-573C-BEC3262D0124}"/>
    <pc:docChg chg="modSld">
      <pc:chgData name="" userId="" providerId="" clId="Web-{3FA6693C-DF97-FB8A-573C-BEC3262D0124}" dt="2024-11-13T16:49:34.799" v="0" actId="1076"/>
      <pc:docMkLst>
        <pc:docMk/>
      </pc:docMkLst>
      <pc:sldChg chg="modSp">
        <pc:chgData name="" userId="" providerId="" clId="Web-{3FA6693C-DF97-FB8A-573C-BEC3262D0124}" dt="2024-11-13T16:49:34.799" v="0" actId="1076"/>
        <pc:sldMkLst>
          <pc:docMk/>
          <pc:sldMk cId="1658011896" sldId="261"/>
        </pc:sldMkLst>
        <pc:picChg chg="mod">
          <ac:chgData name="" userId="" providerId="" clId="Web-{3FA6693C-DF97-FB8A-573C-BEC3262D0124}" dt="2024-11-13T16:49:34.799" v="0" actId="1076"/>
          <ac:picMkLst>
            <pc:docMk/>
            <pc:sldMk cId="1658011896" sldId="261"/>
            <ac:picMk id="6" creationId="{C82210EA-447F-468F-DC0A-08045E030F4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id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ark6mauno/2141473399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Berry_Creek_Rancheria_of_Maidu_Indians_of_California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econstructed_Chumash_house_04912.jpg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trickofthelight/281102034/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en.wikipedia.org/wiki/Plains_and_Sierra_Miwo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Maidu_Interpretive_Center" TargetMode="External"/><Relationship Id="rId7" Type="http://schemas.openxmlformats.org/officeDocument/2006/relationships/hyperlink" Target="http://en.wikipedia.org/wiki/File:Lucy_Telles_basket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hr.wikipedia.org/wiki/Yurok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eed" TargetMode="External"/><Relationship Id="rId3" Type="http://schemas.openxmlformats.org/officeDocument/2006/relationships/hyperlink" Target="https://en.wikipedia.org/wiki/Rabbits_in_Australia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commons.wikimedia.org/wiki/File:White_Tailed_Deer.jpg" TargetMode="Externa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milysearch.org/wiki/en/Maidu_Indians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E5FECD-C9FF-49B3-B1FD-6B2D855C4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815" y="798703"/>
            <a:ext cx="5221185" cy="3072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  Maidu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0148" y="3962792"/>
            <a:ext cx="5221185" cy="210210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3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By     Ella and Leo</a:t>
            </a:r>
          </a:p>
          <a:p>
            <a:endParaRPr lang="en-US" sz="15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15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15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15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      </a:t>
            </a:r>
            <a:endParaRPr lang="en-US" sz="1500" kern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bowl with a pattern&#10;&#10;Description automatically generated">
            <a:extLst>
              <a:ext uri="{FF2B5EF4-FFF2-40B4-BE49-F238E27FC236}">
                <a16:creationId xmlns:a16="http://schemas.microsoft.com/office/drawing/2014/main" id="{21314B27-47EE-B2A5-ABDB-794F67441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19921" y="2333737"/>
            <a:ext cx="4939504" cy="2900259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C236D-9D7D-1E23-47F4-E6831ECE1449}"/>
              </a:ext>
            </a:extLst>
          </p:cNvPr>
          <p:cNvSpPr txBox="1"/>
          <p:nvPr/>
        </p:nvSpPr>
        <p:spPr>
          <a:xfrm>
            <a:off x="5187171" y="4024222"/>
            <a:ext cx="2076450" cy="3175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F45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E5C80-694A-E091-4D31-B45EF8A0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n-US" dirty="0"/>
              <a:t>  Location 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095E8-CE97-BDE0-70D4-4C57B6BC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They live in California .The area occupied</a:t>
            </a:r>
          </a:p>
          <a:p>
            <a:pPr marL="0" indent="0">
              <a:buNone/>
            </a:pPr>
            <a:r>
              <a:rPr lang="en-US" sz="2000"/>
              <a:t>    by the Maidu was </a:t>
            </a:r>
          </a:p>
          <a:p>
            <a:pPr marL="0" indent="0">
              <a:buNone/>
            </a:pPr>
            <a:r>
              <a:rPr lang="en-US" sz="2000"/>
              <a:t>    a series of mountain </a:t>
            </a:r>
          </a:p>
          <a:p>
            <a:pPr marL="0" indent="0">
              <a:buNone/>
            </a:pPr>
            <a:r>
              <a:rPr lang="en-US" sz="2000"/>
              <a:t>    Valleys.</a:t>
            </a:r>
          </a:p>
          <a:p>
            <a:pPr marL="457200" indent="-457200"/>
            <a:r>
              <a:rPr lang="en-US" sz="2000"/>
              <a:t>They had a mild </a:t>
            </a:r>
          </a:p>
          <a:p>
            <a:pPr marL="0" indent="0">
              <a:buNone/>
            </a:pPr>
            <a:r>
              <a:rPr lang="en-US" sz="2000"/>
              <a:t>      climate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0" name="Picture 9" descr="A group of people working in a village&#10;&#10;Description automatically generated">
            <a:extLst>
              <a:ext uri="{FF2B5EF4-FFF2-40B4-BE49-F238E27FC236}">
                <a16:creationId xmlns:a16="http://schemas.microsoft.com/office/drawing/2014/main" id="{0634407E-DDE8-CB12-6F77-6A0112ED2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10834" y="643468"/>
            <a:ext cx="3827075" cy="2545005"/>
          </a:xfrm>
          <a:prstGeom prst="rect">
            <a:avLst/>
          </a:prstGeom>
        </p:spPr>
      </p:pic>
      <p:pic>
        <p:nvPicPr>
          <p:cNvPr id="7" name="Picture 6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03072BB0-79A9-CC6B-5506-257B17404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05271" y="3657600"/>
            <a:ext cx="2238202" cy="2585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CDF61-91D2-2F46-C687-C96465405FD5}"/>
              </a:ext>
            </a:extLst>
          </p:cNvPr>
          <p:cNvSpPr txBox="1"/>
          <p:nvPr/>
        </p:nvSpPr>
        <p:spPr>
          <a:xfrm>
            <a:off x="3781425" y="6515100"/>
            <a:ext cx="4629150" cy="3175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37D77-44AA-4691-37E3-2A40BA1CAE75}"/>
              </a:ext>
            </a:extLst>
          </p:cNvPr>
          <p:cNvSpPr txBox="1"/>
          <p:nvPr/>
        </p:nvSpPr>
        <p:spPr>
          <a:xfrm>
            <a:off x="6158721" y="3307961"/>
            <a:ext cx="1657350" cy="3175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C98AD-2350-BCDB-F6D1-09735A26CD69}"/>
              </a:ext>
            </a:extLst>
          </p:cNvPr>
          <p:cNvSpPr txBox="1"/>
          <p:nvPr/>
        </p:nvSpPr>
        <p:spPr>
          <a:xfrm>
            <a:off x="1524000" y="6687898"/>
            <a:ext cx="3867510" cy="1018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65801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B6DEF-8E45-E056-C557-0F60395F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28668" y="-8686"/>
            <a:ext cx="10515600" cy="1325563"/>
          </a:xfrm>
        </p:spPr>
        <p:txBody>
          <a:bodyPr/>
          <a:lstStyle/>
          <a:p>
            <a:r>
              <a:rPr lang="en-US" dirty="0"/>
              <a:t>                                      Shelter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E5C0-2403-E55D-0795-7F60BAF71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02" y="1480569"/>
            <a:ext cx="3355676" cy="44088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Maidu shelter protected them from the environment.</a:t>
            </a:r>
          </a:p>
          <a:p>
            <a:r>
              <a:rPr lang="en-US"/>
              <a:t>Some Maidu built cone shaped homes from poles covered in bark.</a:t>
            </a:r>
          </a:p>
          <a:p>
            <a:r>
              <a:rPr lang="en-US"/>
              <a:t>They are made from wood.</a:t>
            </a:r>
          </a:p>
        </p:txBody>
      </p:sp>
      <p:pic>
        <p:nvPicPr>
          <p:cNvPr id="4" name="Picture 3" descr="Native Shelter Building Marble · Free photo on Pixabay">
            <a:extLst>
              <a:ext uri="{FF2B5EF4-FFF2-40B4-BE49-F238E27FC236}">
                <a16:creationId xmlns:a16="http://schemas.microsoft.com/office/drawing/2014/main" id="{559BFE86-E973-2E4E-E337-708390DE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16" y="3405276"/>
            <a:ext cx="4448356" cy="3397371"/>
          </a:xfrm>
          <a:prstGeom prst="rect">
            <a:avLst/>
          </a:prstGeom>
        </p:spPr>
      </p:pic>
      <p:pic>
        <p:nvPicPr>
          <p:cNvPr id="5" name="Picture 4" descr="A teepee made of logs&#10;&#10;Description automatically generated">
            <a:extLst>
              <a:ext uri="{FF2B5EF4-FFF2-40B4-BE49-F238E27FC236}">
                <a16:creationId xmlns:a16="http://schemas.microsoft.com/office/drawing/2014/main" id="{87D0DCF6-CC64-0559-D744-5E63C7383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53425" y="12220"/>
            <a:ext cx="3665867" cy="4892616"/>
          </a:xfrm>
          <a:prstGeom prst="rect">
            <a:avLst/>
          </a:prstGeom>
        </p:spPr>
      </p:pic>
      <p:pic>
        <p:nvPicPr>
          <p:cNvPr id="6" name="Picture 5" descr="A teepee made of sticks and branches&#10;&#10;Description automatically generated">
            <a:extLst>
              <a:ext uri="{FF2B5EF4-FFF2-40B4-BE49-F238E27FC236}">
                <a16:creationId xmlns:a16="http://schemas.microsoft.com/office/drawing/2014/main" id="{AA4E9CC9-C941-A1FF-4152-563997749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95095" y="4888302"/>
            <a:ext cx="3996904" cy="1998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19EF22-38CF-A7AE-B94B-B37508FE1AD8}"/>
              </a:ext>
            </a:extLst>
          </p:cNvPr>
          <p:cNvSpPr txBox="1"/>
          <p:nvPr/>
        </p:nvSpPr>
        <p:spPr>
          <a:xfrm>
            <a:off x="8453887" y="6570453"/>
            <a:ext cx="2918604" cy="231236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1B66B4-2FC9-D62F-A785-C6BF5AF89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720861" y="12220"/>
            <a:ext cx="4448355" cy="3339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4079CC-6A8C-773D-4D28-F916136D78B3}"/>
              </a:ext>
            </a:extLst>
          </p:cNvPr>
          <p:cNvSpPr txBox="1"/>
          <p:nvPr/>
        </p:nvSpPr>
        <p:spPr>
          <a:xfrm>
            <a:off x="3720861" y="3495854"/>
            <a:ext cx="2478657" cy="173727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540365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B708185-20C0-40F2-8F2D-8EB9E34B3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BC06D-259F-532F-5F36-3177BD33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US" sz="3700"/>
              <a:t>                                        Culture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1FE0E-76FF-5F22-2DE6-67172FF7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470" y="2508105"/>
            <a:ext cx="5040285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The men made knives and arrowheads from flint.</a:t>
            </a:r>
          </a:p>
          <a:p>
            <a:r>
              <a:rPr lang="en-US" sz="2000"/>
              <a:t>Women used deerskin and rabbit fur to make blankets.</a:t>
            </a:r>
          </a:p>
          <a:p>
            <a:r>
              <a:rPr lang="en-US" sz="2000"/>
              <a:t>Women made baskets out of reeds and grasses.</a:t>
            </a:r>
          </a:p>
          <a:p>
            <a:r>
              <a:rPr lang="en-US" sz="2000"/>
              <a:t>They collected and stored in them.</a:t>
            </a:r>
          </a:p>
        </p:txBody>
      </p:sp>
      <p:pic>
        <p:nvPicPr>
          <p:cNvPr id="4" name="Picture 3" descr="A group of rocks on a table&#10;&#10;Description automatically generated">
            <a:extLst>
              <a:ext uri="{FF2B5EF4-FFF2-40B4-BE49-F238E27FC236}">
                <a16:creationId xmlns:a16="http://schemas.microsoft.com/office/drawing/2014/main" id="{FC9AB90A-BBAF-66B9-7520-7C5F374BD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753" r="31978" b="1"/>
          <a:stretch/>
        </p:blipFill>
        <p:spPr>
          <a:xfrm>
            <a:off x="6946666" y="774285"/>
            <a:ext cx="2112264" cy="1999673"/>
          </a:xfrm>
          <a:prstGeom prst="rect">
            <a:avLst/>
          </a:prstGeom>
        </p:spPr>
      </p:pic>
      <p:pic>
        <p:nvPicPr>
          <p:cNvPr id="8" name="Picture 7" descr="A group of people wearing traditional clothing&#10;&#10;Description automatically generated">
            <a:extLst>
              <a:ext uri="{FF2B5EF4-FFF2-40B4-BE49-F238E27FC236}">
                <a16:creationId xmlns:a16="http://schemas.microsoft.com/office/drawing/2014/main" id="{8E73A1FB-9B09-5C67-6E5A-E57F5F9EE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840" r="12500" b="-1"/>
          <a:stretch/>
        </p:blipFill>
        <p:spPr>
          <a:xfrm>
            <a:off x="9223523" y="774285"/>
            <a:ext cx="2112264" cy="1999673"/>
          </a:xfrm>
          <a:prstGeom prst="rect">
            <a:avLst/>
          </a:prstGeom>
        </p:spPr>
      </p:pic>
      <p:pic>
        <p:nvPicPr>
          <p:cNvPr id="11" name="Picture 10" descr="A basket with a pattern on it&#10;&#10;Description automatically generated">
            <a:extLst>
              <a:ext uri="{FF2B5EF4-FFF2-40B4-BE49-F238E27FC236}">
                <a16:creationId xmlns:a16="http://schemas.microsoft.com/office/drawing/2014/main" id="{333A5710-7D64-8FD2-08CE-0BD7ABA30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7223" r="3" b="10296"/>
          <a:stretch/>
        </p:blipFill>
        <p:spPr>
          <a:xfrm>
            <a:off x="6946667" y="2942704"/>
            <a:ext cx="4389120" cy="32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8CDE0-A932-6EAA-4A55-07D2272A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anchor="b">
            <a:normAutofit/>
          </a:bodyPr>
          <a:lstStyle/>
          <a:p>
            <a:r>
              <a:rPr lang="en-US" sz="5400"/>
              <a:t>                                          Food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A77DD-7161-C87A-3C27-7F4B4D076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3895522" cy="33863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They hunted deer, elk, rabbits, birds, and bears.</a:t>
            </a:r>
          </a:p>
          <a:p>
            <a:r>
              <a:rPr lang="en-US" sz="2200" dirty="0"/>
              <a:t>They gathered plants, seeds, roots, insects, and berries.</a:t>
            </a:r>
          </a:p>
          <a:p>
            <a:r>
              <a:rPr lang="en-US" sz="2200" dirty="0"/>
              <a:t>They fished for salmon, trout, and eels.</a:t>
            </a:r>
          </a:p>
          <a:p>
            <a:endParaRPr lang="en-US" sz="2200"/>
          </a:p>
        </p:txBody>
      </p:sp>
      <p:pic>
        <p:nvPicPr>
          <p:cNvPr id="7" name="Picture 6" descr="A rabbit sitting in the grass&#10;&#10;Description automatically generated">
            <a:extLst>
              <a:ext uri="{FF2B5EF4-FFF2-40B4-BE49-F238E27FC236}">
                <a16:creationId xmlns:a16="http://schemas.microsoft.com/office/drawing/2014/main" id="{975196EA-4A0F-5BAA-286E-DDC5F6A13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59958" y="164592"/>
            <a:ext cx="2765148" cy="3456432"/>
          </a:xfrm>
          <a:prstGeom prst="rect">
            <a:avLst/>
          </a:prstGeom>
        </p:spPr>
      </p:pic>
      <p:pic>
        <p:nvPicPr>
          <p:cNvPr id="10" name="Picture 9" descr="A deer standing in the bushes&#10;&#10;Description automatically generated">
            <a:extLst>
              <a:ext uri="{FF2B5EF4-FFF2-40B4-BE49-F238E27FC236}">
                <a16:creationId xmlns:a16="http://schemas.microsoft.com/office/drawing/2014/main" id="{78B8D8BD-CACD-34C4-B20C-8B7D0E6E0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47888" y="227162"/>
            <a:ext cx="3785616" cy="2517434"/>
          </a:xfrm>
          <a:prstGeom prst="rect">
            <a:avLst/>
          </a:prstGeom>
        </p:spPr>
      </p:pic>
      <p:pic>
        <p:nvPicPr>
          <p:cNvPr id="13" name="Picture 12" descr="Free picture: grizzly bear, cub, walking, brown bear">
            <a:extLst>
              <a:ext uri="{FF2B5EF4-FFF2-40B4-BE49-F238E27FC236}">
                <a16:creationId xmlns:a16="http://schemas.microsoft.com/office/drawing/2014/main" id="{1BCFF90C-34EF-781B-4CD8-7927CC28A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624" y="3959980"/>
            <a:ext cx="3099816" cy="2069127"/>
          </a:xfrm>
          <a:prstGeom prst="rect">
            <a:avLst/>
          </a:prstGeom>
        </p:spPr>
      </p:pic>
      <p:pic>
        <p:nvPicPr>
          <p:cNvPr id="4" name="Picture 3" descr="A close up of seeds&#10;&#10;Description automatically generated">
            <a:extLst>
              <a:ext uri="{FF2B5EF4-FFF2-40B4-BE49-F238E27FC236}">
                <a16:creationId xmlns:a16="http://schemas.microsoft.com/office/drawing/2014/main" id="{2FD678CD-5076-CC62-F9D5-DBB666D68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62091" y="2971759"/>
            <a:ext cx="3757209" cy="322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572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C4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13C5-DE93-F06A-F9BC-8091D3F9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   Thanks for watching!</a:t>
            </a:r>
          </a:p>
        </p:txBody>
      </p:sp>
      <p:pic>
        <p:nvPicPr>
          <p:cNvPr id="4" name="Content Placeholder 3" descr="A group of people in a group&#10;&#10;Description automatically generated">
            <a:extLst>
              <a:ext uri="{FF2B5EF4-FFF2-40B4-BE49-F238E27FC236}">
                <a16:creationId xmlns:a16="http://schemas.microsoft.com/office/drawing/2014/main" id="{BC063ADD-B378-3D8D-3745-7943DB775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30161" y="1535579"/>
            <a:ext cx="8331678" cy="5319620"/>
          </a:xfrm>
        </p:spPr>
      </p:pic>
    </p:spTree>
    <p:extLst>
      <p:ext uri="{BB962C8B-B14F-4D97-AF65-F5344CB8AC3E}">
        <p14:creationId xmlns:p14="http://schemas.microsoft.com/office/powerpoint/2010/main" val="107113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   Maidu</vt:lpstr>
      <vt:lpstr>  Location   </vt:lpstr>
      <vt:lpstr>                                      Shelter</vt:lpstr>
      <vt:lpstr>                                        Culture</vt:lpstr>
      <vt:lpstr>                                          Food</vt:lpstr>
      <vt:lpstr>                      Thanks for watching!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624</cp:revision>
  <dcterms:created xsi:type="dcterms:W3CDTF">2024-11-07T17:10:28Z</dcterms:created>
  <dcterms:modified xsi:type="dcterms:W3CDTF">2024-11-15T18:59:12Z</dcterms:modified>
</cp:coreProperties>
</file>