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sldIdLst>
    <p:sldId id="256" r:id="rId2"/>
    <p:sldId id="266" r:id="rId3"/>
    <p:sldId id="257" r:id="rId4"/>
    <p:sldId id="258" r:id="rId5"/>
    <p:sldId id="261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D56ED3-34F3-039F-9EF9-BB974F9C6004}" v="366" dt="2024-08-21T20:06:57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erut, Deborah" userId="S::deborah_gierut@chino.k12.ca.us::b6351b33-5a23-4593-b4de-63ae79efb20f" providerId="AD" clId="Web-{26D56ED3-34F3-039F-9EF9-BB974F9C6004}"/>
    <pc:docChg chg="addSld delSld modSld">
      <pc:chgData name="Gierut, Deborah" userId="S::deborah_gierut@chino.k12.ca.us::b6351b33-5a23-4593-b4de-63ae79efb20f" providerId="AD" clId="Web-{26D56ED3-34F3-039F-9EF9-BB974F9C6004}" dt="2024-08-21T20:06:57.019" v="358" actId="20577"/>
      <pc:docMkLst>
        <pc:docMk/>
      </pc:docMkLst>
      <pc:sldChg chg="modSp">
        <pc:chgData name="Gierut, Deborah" userId="S::deborah_gierut@chino.k12.ca.us::b6351b33-5a23-4593-b4de-63ae79efb20f" providerId="AD" clId="Web-{26D56ED3-34F3-039F-9EF9-BB974F9C6004}" dt="2024-08-21T18:46:49.370" v="4" actId="20577"/>
        <pc:sldMkLst>
          <pc:docMk/>
          <pc:sldMk cId="0" sldId="256"/>
        </pc:sldMkLst>
        <pc:spChg chg="mod">
          <ac:chgData name="Gierut, Deborah" userId="S::deborah_gierut@chino.k12.ca.us::b6351b33-5a23-4593-b4de-63ae79efb20f" providerId="AD" clId="Web-{26D56ED3-34F3-039F-9EF9-BB974F9C6004}" dt="2024-08-21T18:46:49.370" v="4" actId="20577"/>
          <ac:spMkLst>
            <pc:docMk/>
            <pc:sldMk cId="0" sldId="256"/>
            <ac:spMk id="2050" creationId="{00000000-0000-0000-0000-000000000000}"/>
          </ac:spMkLst>
        </pc:spChg>
      </pc:sldChg>
      <pc:sldChg chg="modSp">
        <pc:chgData name="Gierut, Deborah" userId="S::deborah_gierut@chino.k12.ca.us::b6351b33-5a23-4593-b4de-63ae79efb20f" providerId="AD" clId="Web-{26D56ED3-34F3-039F-9EF9-BB974F9C6004}" dt="2024-08-21T18:47:55.809" v="30" actId="20577"/>
        <pc:sldMkLst>
          <pc:docMk/>
          <pc:sldMk cId="0" sldId="257"/>
        </pc:sldMkLst>
        <pc:spChg chg="mod">
          <ac:chgData name="Gierut, Deborah" userId="S::deborah_gierut@chino.k12.ca.us::b6351b33-5a23-4593-b4de-63ae79efb20f" providerId="AD" clId="Web-{26D56ED3-34F3-039F-9EF9-BB974F9C6004}" dt="2024-08-21T18:47:24.105" v="18" actId="1076"/>
          <ac:spMkLst>
            <pc:docMk/>
            <pc:sldMk cId="0" sldId="257"/>
            <ac:spMk id="5122" creationId="{00000000-0000-0000-0000-000000000000}"/>
          </ac:spMkLst>
        </pc:spChg>
        <pc:spChg chg="mod">
          <ac:chgData name="Gierut, Deborah" userId="S::deborah_gierut@chino.k12.ca.us::b6351b33-5a23-4593-b4de-63ae79efb20f" providerId="AD" clId="Web-{26D56ED3-34F3-039F-9EF9-BB974F9C6004}" dt="2024-08-21T18:47:55.809" v="30" actId="20577"/>
          <ac:spMkLst>
            <pc:docMk/>
            <pc:sldMk cId="0" sldId="257"/>
            <ac:spMk id="5123" creationId="{00000000-0000-0000-0000-000000000000}"/>
          </ac:spMkLst>
        </pc:spChg>
      </pc:sldChg>
      <pc:sldChg chg="modSp">
        <pc:chgData name="Gierut, Deborah" userId="S::deborah_gierut@chino.k12.ca.us::b6351b33-5a23-4593-b4de-63ae79efb20f" providerId="AD" clId="Web-{26D56ED3-34F3-039F-9EF9-BB974F9C6004}" dt="2024-08-21T18:56:31.087" v="33" actId="20577"/>
        <pc:sldMkLst>
          <pc:docMk/>
          <pc:sldMk cId="0" sldId="258"/>
        </pc:sldMkLst>
        <pc:spChg chg="mod">
          <ac:chgData name="Gierut, Deborah" userId="S::deborah_gierut@chino.k12.ca.us::b6351b33-5a23-4593-b4de-63ae79efb20f" providerId="AD" clId="Web-{26D56ED3-34F3-039F-9EF9-BB974F9C6004}" dt="2024-08-21T18:56:31.087" v="33" actId="20577"/>
          <ac:spMkLst>
            <pc:docMk/>
            <pc:sldMk cId="0" sldId="258"/>
            <ac:spMk id="6147" creationId="{00000000-0000-0000-0000-000000000000}"/>
          </ac:spMkLst>
        </pc:spChg>
      </pc:sldChg>
      <pc:sldChg chg="modSp">
        <pc:chgData name="Gierut, Deborah" userId="S::deborah_gierut@chino.k12.ca.us::b6351b33-5a23-4593-b4de-63ae79efb20f" providerId="AD" clId="Web-{26D56ED3-34F3-039F-9EF9-BB974F9C6004}" dt="2024-08-21T19:58:01.209" v="139" actId="20577"/>
        <pc:sldMkLst>
          <pc:docMk/>
          <pc:sldMk cId="0" sldId="261"/>
        </pc:sldMkLst>
        <pc:spChg chg="mod">
          <ac:chgData name="Gierut, Deborah" userId="S::deborah_gierut@chino.k12.ca.us::b6351b33-5a23-4593-b4de-63ae79efb20f" providerId="AD" clId="Web-{26D56ED3-34F3-039F-9EF9-BB974F9C6004}" dt="2024-08-21T19:58:01.209" v="139" actId="20577"/>
          <ac:spMkLst>
            <pc:docMk/>
            <pc:sldMk cId="0" sldId="261"/>
            <ac:spMk id="14339" creationId="{00000000-0000-0000-0000-000000000000}"/>
          </ac:spMkLst>
        </pc:spChg>
      </pc:sldChg>
      <pc:sldChg chg="del">
        <pc:chgData name="Gierut, Deborah" userId="S::deborah_gierut@chino.k12.ca.us::b6351b33-5a23-4593-b4de-63ae79efb20f" providerId="AD" clId="Web-{26D56ED3-34F3-039F-9EF9-BB974F9C6004}" dt="2024-08-21T18:56:50.760" v="34"/>
        <pc:sldMkLst>
          <pc:docMk/>
          <pc:sldMk cId="0" sldId="262"/>
        </pc:sldMkLst>
      </pc:sldChg>
      <pc:sldChg chg="modSp">
        <pc:chgData name="Gierut, Deborah" userId="S::deborah_gierut@chino.k12.ca.us::b6351b33-5a23-4593-b4de-63ae79efb20f" providerId="AD" clId="Web-{26D56ED3-34F3-039F-9EF9-BB974F9C6004}" dt="2024-08-21T19:54:02.938" v="71" actId="20577"/>
        <pc:sldMkLst>
          <pc:docMk/>
          <pc:sldMk cId="0" sldId="263"/>
        </pc:sldMkLst>
        <pc:spChg chg="mod">
          <ac:chgData name="Gierut, Deborah" userId="S::deborah_gierut@chino.k12.ca.us::b6351b33-5a23-4593-b4de-63ae79efb20f" providerId="AD" clId="Web-{26D56ED3-34F3-039F-9EF9-BB974F9C6004}" dt="2024-08-21T19:54:02.938" v="71" actId="20577"/>
          <ac:spMkLst>
            <pc:docMk/>
            <pc:sldMk cId="0" sldId="263"/>
            <ac:spMk id="16387" creationId="{00000000-0000-0000-0000-000000000000}"/>
          </ac:spMkLst>
        </pc:spChg>
      </pc:sldChg>
      <pc:sldChg chg="modSp new">
        <pc:chgData name="Gierut, Deborah" userId="S::deborah_gierut@chino.k12.ca.us::b6351b33-5a23-4593-b4de-63ae79efb20f" providerId="AD" clId="Web-{26D56ED3-34F3-039F-9EF9-BB974F9C6004}" dt="2024-08-21T19:55:27.893" v="107" actId="14100"/>
        <pc:sldMkLst>
          <pc:docMk/>
          <pc:sldMk cId="1432780871" sldId="264"/>
        </pc:sldMkLst>
        <pc:spChg chg="mod">
          <ac:chgData name="Gierut, Deborah" userId="S::deborah_gierut@chino.k12.ca.us::b6351b33-5a23-4593-b4de-63ae79efb20f" providerId="AD" clId="Web-{26D56ED3-34F3-039F-9EF9-BB974F9C6004}" dt="2024-08-21T19:54:26.391" v="75" actId="20577"/>
          <ac:spMkLst>
            <pc:docMk/>
            <pc:sldMk cId="1432780871" sldId="264"/>
            <ac:spMk id="2" creationId="{A29BE2D7-5AFA-02ED-5036-5CC93EC0E534}"/>
          </ac:spMkLst>
        </pc:spChg>
        <pc:spChg chg="mod">
          <ac:chgData name="Gierut, Deborah" userId="S::deborah_gierut@chino.k12.ca.us::b6351b33-5a23-4593-b4de-63ae79efb20f" providerId="AD" clId="Web-{26D56ED3-34F3-039F-9EF9-BB974F9C6004}" dt="2024-08-21T19:55:27.893" v="107" actId="14100"/>
          <ac:spMkLst>
            <pc:docMk/>
            <pc:sldMk cId="1432780871" sldId="264"/>
            <ac:spMk id="3" creationId="{B25F7FF6-AE04-E3D1-7B49-417E30E856A2}"/>
          </ac:spMkLst>
        </pc:spChg>
      </pc:sldChg>
      <pc:sldChg chg="del">
        <pc:chgData name="Gierut, Deborah" userId="S::deborah_gierut@chino.k12.ca.us::b6351b33-5a23-4593-b4de-63ae79efb20f" providerId="AD" clId="Web-{26D56ED3-34F3-039F-9EF9-BB974F9C6004}" dt="2024-08-21T18:56:56.650" v="35"/>
        <pc:sldMkLst>
          <pc:docMk/>
          <pc:sldMk cId="1949459651" sldId="264"/>
        </pc:sldMkLst>
      </pc:sldChg>
      <pc:sldChg chg="modSp new">
        <pc:chgData name="Gierut, Deborah" userId="S::deborah_gierut@chino.k12.ca.us::b6351b33-5a23-4593-b4de-63ae79efb20f" providerId="AD" clId="Web-{26D56ED3-34F3-039F-9EF9-BB974F9C6004}" dt="2024-08-21T20:03:44.311" v="295" actId="20577"/>
        <pc:sldMkLst>
          <pc:docMk/>
          <pc:sldMk cId="618976275" sldId="265"/>
        </pc:sldMkLst>
        <pc:spChg chg="mod">
          <ac:chgData name="Gierut, Deborah" userId="S::deborah_gierut@chino.k12.ca.us::b6351b33-5a23-4593-b4de-63ae79efb20f" providerId="AD" clId="Web-{26D56ED3-34F3-039F-9EF9-BB974F9C6004}" dt="2024-08-21T19:58:21.928" v="145" actId="1076"/>
          <ac:spMkLst>
            <pc:docMk/>
            <pc:sldMk cId="618976275" sldId="265"/>
            <ac:spMk id="2" creationId="{198D2F8A-EB3B-0CE9-978F-9838EE5F636F}"/>
          </ac:spMkLst>
        </pc:spChg>
        <pc:spChg chg="mod">
          <ac:chgData name="Gierut, Deborah" userId="S::deborah_gierut@chino.k12.ca.us::b6351b33-5a23-4593-b4de-63ae79efb20f" providerId="AD" clId="Web-{26D56ED3-34F3-039F-9EF9-BB974F9C6004}" dt="2024-08-21T20:03:44.311" v="295" actId="20577"/>
          <ac:spMkLst>
            <pc:docMk/>
            <pc:sldMk cId="618976275" sldId="265"/>
            <ac:spMk id="3" creationId="{6F0E721F-2098-A729-E921-150D07924DCC}"/>
          </ac:spMkLst>
        </pc:spChg>
      </pc:sldChg>
      <pc:sldChg chg="addSp delSp modSp new">
        <pc:chgData name="Gierut, Deborah" userId="S::deborah_gierut@chino.k12.ca.us::b6351b33-5a23-4593-b4de-63ae79efb20f" providerId="AD" clId="Web-{26D56ED3-34F3-039F-9EF9-BB974F9C6004}" dt="2024-08-21T20:06:57.019" v="358" actId="20577"/>
        <pc:sldMkLst>
          <pc:docMk/>
          <pc:sldMk cId="286537432" sldId="266"/>
        </pc:sldMkLst>
        <pc:spChg chg="del mod">
          <ac:chgData name="Gierut, Deborah" userId="S::deborah_gierut@chino.k12.ca.us::b6351b33-5a23-4593-b4de-63ae79efb20f" providerId="AD" clId="Web-{26D56ED3-34F3-039F-9EF9-BB974F9C6004}" dt="2024-08-21T20:04:49.235" v="326"/>
          <ac:spMkLst>
            <pc:docMk/>
            <pc:sldMk cId="286537432" sldId="266"/>
            <ac:spMk id="2" creationId="{7B71B7C3-60BB-1D9F-5B9A-8E785A91F83D}"/>
          </ac:spMkLst>
        </pc:spChg>
        <pc:spChg chg="add del mod">
          <ac:chgData name="Gierut, Deborah" userId="S::deborah_gierut@chino.k12.ca.us::b6351b33-5a23-4593-b4de-63ae79efb20f" providerId="AD" clId="Web-{26D56ED3-34F3-039F-9EF9-BB974F9C6004}" dt="2024-08-21T20:06:57.019" v="358" actId="20577"/>
          <ac:spMkLst>
            <pc:docMk/>
            <pc:sldMk cId="286537432" sldId="266"/>
            <ac:spMk id="3" creationId="{6BE3BB3D-6FAF-3A9F-396A-D9DB23734D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503A0C-67B5-4C2A-A425-03E7915DDF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DB7D8-20EF-4E4D-958A-9C5207925DED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995AE-11CC-4DF5-A447-4CBEB0F89A17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02E4D-DE4C-4FD4-9E53-5689BD269FDB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83BBD-1760-464C-8F8D-0AAEDF6754DB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E52E5-A86A-4775-B79C-AA4A7B62E213}" type="slidenum">
              <a:rPr lang="en-US"/>
              <a:pPr/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6813" y="3886200"/>
            <a:ext cx="4267200" cy="2057400"/>
          </a:xfrm>
        </p:spPr>
        <p:txBody>
          <a:bodyPr/>
          <a:lstStyle>
            <a:lvl1pPr marL="0" indent="0" algn="ctr">
              <a:buFont typeface="Monotype Sorts" pitchFamily="16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72751E-CBF4-47F5-9CCC-EE943CAA41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0EB77-0F0C-4DDE-9EBA-4A4FFE8766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371600"/>
            <a:ext cx="19431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371600"/>
            <a:ext cx="5676900" cy="47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75AC1-71D3-4434-9490-699890DBEF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099A5-99EF-41B5-80D7-1A04EA925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16049-408D-438E-B149-88B6F87A7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63A5D-3EAD-4B75-8A6A-E3FF7554D8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EC17C-8FBB-45FF-B427-78BD02A695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64B98-5528-4F19-BA70-0F82FA8AC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2573A-2ACE-4371-960C-0004D698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A186B-6709-421F-83E9-F9789E975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4094E-1932-4C53-86F4-75487FB62A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71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99962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90800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99962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985090CC-F44E-4ECE-9094-4898A13F526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16" charset="0"/>
          <a:ea typeface="ＭＳ Ｐゴシック" pitchFamily="16" charset="-128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lr>
          <a:srgbClr val="FFFF66"/>
        </a:buClr>
        <a:buSzPct val="75000"/>
        <a:buFont typeface="Monotype Sorts" pitchFamily="16" charset="2"/>
        <a:buChar char="/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lr>
          <a:srgbClr val="FF6666"/>
        </a:buClr>
        <a:buSzPct val="75000"/>
        <a:buFont typeface="Monotype Sorts" pitchFamily="16" charset="2"/>
        <a:buChar char="/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0"/>
        </a:spcBef>
        <a:spcAft>
          <a:spcPct val="0"/>
        </a:spcAft>
        <a:buClr>
          <a:srgbClr val="66CCFF"/>
        </a:buClr>
        <a:buSzPct val="75000"/>
        <a:buFont typeface="Monotype Sorts" pitchFamily="16" charset="2"/>
        <a:buChar char="/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0"/>
        </a:spcBef>
        <a:spcAft>
          <a:spcPct val="0"/>
        </a:spcAft>
        <a:buClr>
          <a:srgbClr val="80FF00"/>
        </a:buClr>
        <a:buSzPct val="75000"/>
        <a:buFont typeface="Monotype Sorts" pitchFamily="16" charset="2"/>
        <a:buChar char="/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pitchFamily="16" charset="2"/>
        <a:buChar char="/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pitchFamily="16" charset="2"/>
        <a:buChar char="/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pitchFamily="16" charset="2"/>
        <a:buChar char="/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pitchFamily="16" charset="2"/>
        <a:buChar char="/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pitchFamily="16" charset="2"/>
        <a:buChar char="/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391400" cy="2514600"/>
          </a:xfrm>
        </p:spPr>
        <p:txBody>
          <a:bodyPr/>
          <a:lstStyle/>
          <a:p>
            <a:r>
              <a:rPr lang="en-US" dirty="0"/>
              <a:t>English/Language Arts</a:t>
            </a:r>
            <a:br>
              <a:rPr lang="en-US" dirty="0"/>
            </a:br>
            <a:r>
              <a:rPr lang="en-US" dirty="0"/>
              <a:t>Deborah Hunt-Gierut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3BB3D-6FAF-3A9F-396A-D9DB23734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715588"/>
            <a:ext cx="7772400" cy="1969417"/>
          </a:xfrm>
        </p:spPr>
        <p:txBody>
          <a:bodyPr/>
          <a:lstStyle/>
          <a:p>
            <a:pPr algn="ctr"/>
            <a:r>
              <a:rPr lang="en-US" sz="4800" dirty="0"/>
              <a:t>Be lifelong readers.</a:t>
            </a:r>
            <a:endParaRPr lang="en-US"/>
          </a:p>
          <a:p>
            <a:pPr algn="ctr"/>
            <a:r>
              <a:rPr lang="en-US" sz="4800" dirty="0"/>
              <a:t>Be independent thinkers.</a:t>
            </a:r>
          </a:p>
          <a:p>
            <a:pPr algn="ctr"/>
            <a:r>
              <a:rPr lang="en-US" sz="2800" dirty="0"/>
              <a:t>Excel at the standards.</a:t>
            </a:r>
          </a:p>
        </p:txBody>
      </p:sp>
    </p:spTree>
    <p:extLst>
      <p:ext uri="{BB962C8B-B14F-4D97-AF65-F5344CB8AC3E}">
        <p14:creationId xmlns:p14="http://schemas.microsoft.com/office/powerpoint/2010/main" val="28653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772400" cy="1143000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97506"/>
            <a:ext cx="7772400" cy="3805989"/>
          </a:xfrm>
        </p:spPr>
        <p:txBody>
          <a:bodyPr/>
          <a:lstStyle/>
          <a:p>
            <a:r>
              <a:rPr lang="en-US" dirty="0"/>
              <a:t>Must be filled in exactly like mine.</a:t>
            </a:r>
          </a:p>
          <a:p>
            <a:r>
              <a:rPr lang="en-US" dirty="0"/>
              <a:t>The agenda is a grammar grade.</a:t>
            </a:r>
          </a:p>
          <a:p>
            <a:r>
              <a:rPr lang="en-US" dirty="0"/>
              <a:t>Sign every Thursday night</a:t>
            </a:r>
          </a:p>
          <a:p>
            <a:r>
              <a:rPr lang="en-US" dirty="0"/>
              <a:t>Write notes to me about assignments or questions</a:t>
            </a:r>
          </a:p>
          <a:p>
            <a:r>
              <a:rPr lang="en-US" dirty="0"/>
              <a:t>Check for torn pages or sections with whiteout or drawings</a:t>
            </a:r>
          </a:p>
          <a:p>
            <a:r>
              <a:rPr lang="en-US" dirty="0"/>
              <a:t>Keep it neat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Supplies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90800"/>
            <a:ext cx="91440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Bring recommended supplies, including sharpened colored pencils and ruler. If you need any supplies, please let me know.</a:t>
            </a:r>
          </a:p>
          <a:p>
            <a:pPr>
              <a:lnSpc>
                <a:spcPct val="90000"/>
              </a:lnSpc>
            </a:pPr>
            <a:r>
              <a:rPr lang="en-US" dirty="0"/>
              <a:t>You must have a silent reading book for every class every day.</a:t>
            </a:r>
          </a:p>
          <a:p>
            <a:pPr>
              <a:lnSpc>
                <a:spcPct val="90000"/>
              </a:lnSpc>
            </a:pPr>
            <a:endParaRPr lang="en-US" sz="4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Every night Monday through Thursday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 homework on the weekends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Reading the story, article or novel and studying for a test </a:t>
            </a:r>
            <a:r>
              <a:rPr lang="en-US" sz="2800" u="sng" dirty="0"/>
              <a:t>are</a:t>
            </a:r>
            <a:r>
              <a:rPr lang="en-US" sz="2800" dirty="0"/>
              <a:t> homework assignments</a:t>
            </a:r>
          </a:p>
          <a:p>
            <a:pPr>
              <a:lnSpc>
                <a:spcPct val="90000"/>
              </a:lnSpc>
            </a:pPr>
            <a:r>
              <a:rPr lang="en-US" dirty="0"/>
              <a:t>If ELA homework is taking more than 20 minutes a day, please email me.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school library is available before and after school and at lunch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001000" cy="3048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Grades will be posted online as soon as the grading is complete for all students.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Papers are graded carefully, not just checked for completion.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Late work does not receive credit so students should turn in work on time even if it is not completely finished.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D2F8A-EB3B-0CE9-978F-9838EE5F6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47537"/>
            <a:ext cx="7772400" cy="1143000"/>
          </a:xfrm>
        </p:spPr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E721F-2098-A729-E921-150D07924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066" y="2490535"/>
            <a:ext cx="8670757" cy="3429001"/>
          </a:xfrm>
        </p:spPr>
        <p:txBody>
          <a:bodyPr/>
          <a:lstStyle/>
          <a:p>
            <a:pPr algn="l"/>
            <a:r>
              <a:rPr lang="en-US" dirty="0"/>
              <a:t> 1.  Please help your student email me with any questions or concerns.</a:t>
            </a:r>
            <a:r>
              <a:rPr lang="en-US" sz="1800" dirty="0"/>
              <a:t> (Please include the student's class period.)</a:t>
            </a:r>
            <a:endParaRPr lang="en-US"/>
          </a:p>
          <a:p>
            <a:pPr algn="l"/>
            <a:r>
              <a:rPr lang="en-US" dirty="0"/>
              <a:t>2. Students can also seek help during Office Hours without an appointment.</a:t>
            </a:r>
          </a:p>
          <a:p>
            <a:pPr algn="l"/>
            <a:r>
              <a:rPr lang="en-US" dirty="0"/>
              <a:t>3.  If you still have questions or concerns, please email me and I am happy to meet or call.</a:t>
            </a:r>
          </a:p>
          <a:p>
            <a:pPr algn="l"/>
            <a:r>
              <a:rPr lang="en-US" dirty="0"/>
              <a:t>I check the email every morning.</a:t>
            </a:r>
          </a:p>
        </p:txBody>
      </p:sp>
    </p:spTree>
    <p:extLst>
      <p:ext uri="{BB962C8B-B14F-4D97-AF65-F5344CB8AC3E}">
        <p14:creationId xmlns:p14="http://schemas.microsoft.com/office/powerpoint/2010/main" val="61897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BE2D7-5AFA-02ED-5036-5CC93EC0E5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Donations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F7FF6-AE04-E3D1-7B49-417E30E85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6813" y="3236495"/>
            <a:ext cx="4267200" cy="2249905"/>
          </a:xfrm>
        </p:spPr>
        <p:txBody>
          <a:bodyPr/>
          <a:lstStyle/>
          <a:p>
            <a:r>
              <a:rPr lang="en-US" dirty="0"/>
              <a:t>Filler paper</a:t>
            </a:r>
          </a:p>
          <a:p>
            <a:r>
              <a:rPr lang="en-US" dirty="0"/>
              <a:t>Pencils</a:t>
            </a:r>
          </a:p>
          <a:p>
            <a:r>
              <a:rPr lang="en-US"/>
              <a:t>Pens</a:t>
            </a:r>
            <a:endParaRPr lang="en-US" dirty="0"/>
          </a:p>
          <a:p>
            <a:r>
              <a:rPr lang="en-US" dirty="0"/>
              <a:t>Glue sticks</a:t>
            </a:r>
          </a:p>
          <a:p>
            <a:r>
              <a:rPr lang="en-US" dirty="0"/>
              <a:t>Tissues</a:t>
            </a:r>
          </a:p>
          <a:p>
            <a:r>
              <a:rPr lang="en-US" dirty="0"/>
              <a:t>AA batteries</a:t>
            </a:r>
          </a:p>
        </p:txBody>
      </p:sp>
    </p:spTree>
    <p:extLst>
      <p:ext uri="{BB962C8B-B14F-4D97-AF65-F5344CB8AC3E}">
        <p14:creationId xmlns:p14="http://schemas.microsoft.com/office/powerpoint/2010/main" val="1432780871"/>
      </p:ext>
    </p:extLst>
  </p:cSld>
  <p:clrMapOvr>
    <a:masterClrMapping/>
  </p:clrMapOvr>
</p:sld>
</file>

<file path=ppt/theme/theme1.xml><?xml version="1.0" encoding="utf-8"?>
<a:theme xmlns:a="http://schemas.openxmlformats.org/drawingml/2006/main" name="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Chalkboard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Chalkboard 1">
        <a:dk1>
          <a:srgbClr val="808080"/>
        </a:dk1>
        <a:lt1>
          <a:srgbClr val="FFFFFF"/>
        </a:lt1>
        <a:dk2>
          <a:srgbClr val="5C8564"/>
        </a:dk2>
        <a:lt2>
          <a:srgbClr val="FFFFFF"/>
        </a:lt2>
        <a:accent1>
          <a:srgbClr val="86A1BF"/>
        </a:accent1>
        <a:accent2>
          <a:srgbClr val="FF6666"/>
        </a:accent2>
        <a:accent3>
          <a:srgbClr val="B5C2B8"/>
        </a:accent3>
        <a:accent4>
          <a:srgbClr val="DADADA"/>
        </a:accent4>
        <a:accent5>
          <a:srgbClr val="C3CDDC"/>
        </a:accent5>
        <a:accent6>
          <a:srgbClr val="E75C5C"/>
        </a:accent6>
        <a:hlink>
          <a:srgbClr val="80FF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2004:Templates:Presentations:Designs:Chalkboard</Template>
  <TotalTime>1507</TotalTime>
  <Words>210</Words>
  <Application>Microsoft Office PowerPoint</Application>
  <PresentationFormat>On-screen Show (4:3)</PresentationFormat>
  <Paragraphs>43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Chalkboard</vt:lpstr>
      <vt:lpstr>English/Language Arts Deborah Hunt-Gierut </vt:lpstr>
      <vt:lpstr>PowerPoint Presentation</vt:lpstr>
      <vt:lpstr>Agenda</vt:lpstr>
      <vt:lpstr>Supplies</vt:lpstr>
      <vt:lpstr>Homework</vt:lpstr>
      <vt:lpstr>Grades</vt:lpstr>
      <vt:lpstr>Communication</vt:lpstr>
      <vt:lpstr>Class Donations</vt:lpstr>
    </vt:vector>
  </TitlesOfParts>
  <Company>CVUSD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Arts</dc:title>
  <dc:creator>CVUSD</dc:creator>
  <cp:lastModifiedBy>Gierut, Deborah</cp:lastModifiedBy>
  <cp:revision>114</cp:revision>
  <dcterms:created xsi:type="dcterms:W3CDTF">2005-09-21T22:38:11Z</dcterms:created>
  <dcterms:modified xsi:type="dcterms:W3CDTF">2024-08-21T20:06:57Z</dcterms:modified>
</cp:coreProperties>
</file>