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DC62F9-0FE3-44CB-9607-C9B3941C8D2B}" v="41" dt="2018-04-23T18:02:06.9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1B2258F-86CA-4D4D-8270-BC05FCDEBF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Clouds in the sky&#10;&#10;Description generated with very high confidence">
            <a:extLst>
              <a:ext uri="{FF2B5EF4-FFF2-40B4-BE49-F238E27FC236}">
                <a16:creationId xmlns:a16="http://schemas.microsoft.com/office/drawing/2014/main" id="{36C531FD-88F2-4DD2-806B-CB0976DF94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/>
          </a:blip>
          <a:srcRect r="266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Weather &amp; Climate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"/>
              </a:rPr>
              <a:t>By Ezekiel and Zander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A picture containing outdoor, sky, tree, sun&#10;&#10;Description generated with very high confidence">
            <a:extLst>
              <a:ext uri="{FF2B5EF4-FFF2-40B4-BE49-F238E27FC236}">
                <a16:creationId xmlns:a16="http://schemas.microsoft.com/office/drawing/2014/main" id="{49225F0F-8814-4E5E-85CD-B0718FBC57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82"/>
          <a:stretch/>
        </p:blipFill>
        <p:spPr>
          <a:xfrm>
            <a:off x="62479" y="49977"/>
            <a:ext cx="12191980" cy="6857990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461414" y="2277613"/>
            <a:ext cx="6730586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algn="ctr">
              <a:spcAft>
                <a:spcPts val="1000"/>
              </a:spcAft>
              <a:buClr>
                <a:schemeClr val="tx1"/>
              </a:buClr>
              <a:buSzPct val="100000"/>
              <a:buFont typeface="Wingdings"/>
              <a:buChar char="ü"/>
            </a:pPr>
            <a:r>
              <a:rPr lang="en-US" sz="2800" cap="all" dirty="0">
                <a:cs typeface="Calibri"/>
              </a:rPr>
              <a:t>Sandstorms are caused by a lot of sand coming up. </a:t>
            </a:r>
          </a:p>
          <a:p>
            <a:pPr marL="457200" indent="-457200" algn="ctr">
              <a:spcAft>
                <a:spcPts val="1000"/>
              </a:spcAft>
              <a:buClr>
                <a:schemeClr val="tx1"/>
              </a:buClr>
              <a:buSzPct val="100000"/>
              <a:buFont typeface="Wingdings"/>
              <a:buChar char="ü"/>
            </a:pPr>
            <a:r>
              <a:rPr lang="en-US" sz="2800" cap="all" dirty="0">
                <a:cs typeface="Calibri"/>
              </a:rPr>
              <a:t>Sand storms can cover the hole sky.</a:t>
            </a:r>
          </a:p>
          <a:p>
            <a:pPr marL="457200" indent="-457200" algn="ctr">
              <a:spcAft>
                <a:spcPts val="1000"/>
              </a:spcAft>
              <a:buClr>
                <a:schemeClr val="tx1"/>
              </a:buClr>
              <a:buSzPct val="100000"/>
              <a:buFont typeface="Wingdings"/>
              <a:buChar char="ü"/>
            </a:pPr>
            <a:r>
              <a:rPr lang="en-US" sz="2800" cap="all" dirty="0">
                <a:cs typeface="Calibri"/>
              </a:rPr>
              <a:t>Sand storms are so powerful they can cause power to go out.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DAEC91-5BCE-4B55-9CC0-43EF94CB734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3DAD758-527C-4337-9765-75F17BEEA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1267" y="-74862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/>
              <a:t>Extreme Weather -</a:t>
            </a:r>
            <a:r>
              <a:rPr lang="en-US" sz="3700">
                <a:cs typeface="Calibri Light"/>
              </a:rPr>
              <a:t> Sand Storm</a:t>
            </a:r>
            <a:endParaRPr lang="en-US" sz="3700"/>
          </a:p>
        </p:txBody>
      </p:sp>
    </p:spTree>
    <p:extLst>
      <p:ext uri="{BB962C8B-B14F-4D97-AF65-F5344CB8AC3E}">
        <p14:creationId xmlns:p14="http://schemas.microsoft.com/office/powerpoint/2010/main" val="236434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Smoke coming from it&#10;&#10;Description generated with high confidence">
            <a:extLst>
              <a:ext uri="{FF2B5EF4-FFF2-40B4-BE49-F238E27FC236}">
                <a16:creationId xmlns:a16="http://schemas.microsoft.com/office/drawing/2014/main" id="{95B6CB22-AFF8-4EB2-B588-4854F243F2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8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38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06A9951-CAAA-41BB-9B93-C3B0A35F6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/>
              <a:t>Extreme Weather</a:t>
            </a:r>
            <a:br>
              <a:rPr lang="en-US" sz="3600"/>
            </a:br>
            <a:r>
              <a:rPr lang="en-US" sz="3600"/>
              <a:t>tornados</a:t>
            </a:r>
          </a:p>
        </p:txBody>
      </p:sp>
      <p:sp>
        <p:nvSpPr>
          <p:cNvPr id="32" name="Content Placeholder 34">
            <a:extLst>
              <a:ext uri="{FF2B5EF4-FFF2-40B4-BE49-F238E27FC236}">
                <a16:creationId xmlns:a16="http://schemas.microsoft.com/office/drawing/2014/main" id="{D6BE6CE6-E3D2-4191-99AC-EC374AB4F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 lnSpcReduction="10000"/>
          </a:bodyPr>
          <a:lstStyle/>
          <a:p>
            <a:r>
              <a:rPr lang="en-US" sz="2400" dirty="0">
                <a:cs typeface="Calibri"/>
              </a:rPr>
              <a:t>A tornado is a whirlwind that hangs down from the sky.</a:t>
            </a:r>
          </a:p>
          <a:p>
            <a:r>
              <a:rPr lang="en-US" sz="2400" dirty="0">
                <a:cs typeface="Calibri"/>
              </a:rPr>
              <a:t>Tornados can be 500 yards and 60 meters long.</a:t>
            </a:r>
          </a:p>
          <a:p>
            <a:r>
              <a:rPr lang="en-US" sz="2400" dirty="0">
                <a:cs typeface="Calibri"/>
              </a:rPr>
              <a:t>Tornados pickup everything in sight. </a:t>
            </a:r>
          </a:p>
        </p:txBody>
      </p:sp>
    </p:spTree>
    <p:extLst>
      <p:ext uri="{BB962C8B-B14F-4D97-AF65-F5344CB8AC3E}">
        <p14:creationId xmlns:p14="http://schemas.microsoft.com/office/powerpoint/2010/main" val="204803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A picture containing nature&#10;&#10;Description generated with very high confidence">
            <a:extLst>
              <a:ext uri="{FF2B5EF4-FFF2-40B4-BE49-F238E27FC236}">
                <a16:creationId xmlns:a16="http://schemas.microsoft.com/office/drawing/2014/main" id="{9F5CEE7D-4BA6-4737-BACF-6105456F99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4" r="2" b="2"/>
          <a:stretch/>
        </p:blipFill>
        <p:spPr>
          <a:xfrm>
            <a:off x="838200" y="1904281"/>
            <a:ext cx="6233160" cy="42726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425F4F-650D-40EA-BE4F-EC9EBBB3A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ellipse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Extreme Weather -</a:t>
            </a:r>
            <a:r>
              <a:rPr lang="en-US">
                <a:cs typeface="Calibri Light"/>
              </a:rPr>
              <a:t>Hurricane</a:t>
            </a:r>
            <a:endParaRPr lang="en-US" kern="1200" err="1">
              <a:latin typeface="+mj-lt"/>
              <a:ea typeface="+mj-ea"/>
              <a:cs typeface="+mj-cs"/>
            </a:endParaRPr>
          </a:p>
        </p:txBody>
      </p:sp>
      <p:sp>
        <p:nvSpPr>
          <p:cNvPr id="15" name="Content Placeholder 15">
            <a:extLst>
              <a:ext uri="{FF2B5EF4-FFF2-40B4-BE49-F238E27FC236}">
                <a16:creationId xmlns:a16="http://schemas.microsoft.com/office/drawing/2014/main" id="{E4D06A90-B281-4F7D-9EC9-44953B09D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2942" y="1969398"/>
            <a:ext cx="456285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ü"/>
            </a:pPr>
            <a:r>
              <a:rPr lang="en-US" sz="2400" dirty="0">
                <a:cs typeface="Calibri"/>
              </a:rPr>
              <a:t>Hurricanes  are large storms that form over the ocean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 sz="2400" dirty="0">
                <a:cs typeface="Calibri"/>
              </a:rPr>
              <a:t>Hurricanes can damage up to 63000 damage to houses.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 sz="2400" dirty="0">
                <a:cs typeface="Calibri"/>
              </a:rPr>
              <a:t>Hurricanes are caused when the sun heats the ocean surface and turns to mist and starts to spin.</a:t>
            </a:r>
          </a:p>
          <a:p>
            <a:pPr marL="0" indent="0">
              <a:buNone/>
            </a:pPr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660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A sunset over a body of water&#10;&#10;Description generated with very high confidence">
            <a:extLst>
              <a:ext uri="{FF2B5EF4-FFF2-40B4-BE49-F238E27FC236}">
                <a16:creationId xmlns:a16="http://schemas.microsoft.com/office/drawing/2014/main" id="{398A12BA-04A2-4BD2-A55C-3AAC3FDAD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413"/>
          <a:stretch/>
        </p:blipFill>
        <p:spPr>
          <a:xfrm>
            <a:off x="199889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5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64F6814-96D5-4463-898E-405CC0C401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04EEB73-5C35-4561-9284-86AC57819F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20" r="6704" b="-1"/>
          <a:stretch/>
        </p:blipFill>
        <p:spPr>
          <a:xfrm>
            <a:off x="7829551" y="2828925"/>
            <a:ext cx="4042410" cy="3388994"/>
          </a:xfrm>
          <a:prstGeom prst="rect">
            <a:avLst/>
          </a:prstGeom>
        </p:spPr>
      </p:pic>
      <p:pic>
        <p:nvPicPr>
          <p:cNvPr id="3" name="Picture 3" descr="A snow covered mountain&#10;&#10;Description generated with very high confidence">
            <a:extLst>
              <a:ext uri="{FF2B5EF4-FFF2-40B4-BE49-F238E27FC236}">
                <a16:creationId xmlns:a16="http://schemas.microsoft.com/office/drawing/2014/main" id="{84F34A88-5F23-45DA-A880-FB17BDC8DB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25" b="9500"/>
          <a:stretch/>
        </p:blipFill>
        <p:spPr>
          <a:xfrm>
            <a:off x="7829551" y="306909"/>
            <a:ext cx="4042409" cy="228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F1B7BD-653F-4E01-ACDC-D2C4AF1C3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en-US" sz="4000">
                <a:cs typeface="Calibri Light"/>
              </a:rPr>
              <a:t>Polar Climate Zone</a:t>
            </a:r>
            <a:endParaRPr lang="en-US" sz="40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4A42178-0B9E-46E0-B5DD-C559F07F3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>
            <a:normAutofit/>
          </a:bodyPr>
          <a:lstStyle/>
          <a:p>
            <a:pPr>
              <a:buFont typeface="Wingdings" panose="020B0604020202020204" pitchFamily="34" charset="0"/>
              <a:buChar char="ü"/>
            </a:pPr>
            <a:r>
              <a:rPr lang="en-US" sz="2400" i="1">
                <a:cs typeface="Calibri"/>
              </a:rPr>
              <a:t>There are many animals like polar bear, whales , and wolves.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 sz="2400" i="1">
                <a:cs typeface="Calibri"/>
              </a:rPr>
              <a:t>The winters are long and dark it is always cold.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 sz="2400" i="1">
                <a:cs typeface="Calibri"/>
              </a:rPr>
              <a:t>Animals can survive because of their blubber and fur.</a:t>
            </a:r>
          </a:p>
        </p:txBody>
      </p:sp>
    </p:spTree>
    <p:extLst>
      <p:ext uri="{BB962C8B-B14F-4D97-AF65-F5344CB8AC3E}">
        <p14:creationId xmlns:p14="http://schemas.microsoft.com/office/powerpoint/2010/main" val="264352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C6A2225-94AF-4BC4-98F4-77746E7B10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48F5915-2CE1-4F74-88C5-D4366893D2D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 descr="A tree in a forest&#10;&#10;Description generated with very high confidence">
            <a:extLst>
              <a:ext uri="{FF2B5EF4-FFF2-40B4-BE49-F238E27FC236}">
                <a16:creationId xmlns:a16="http://schemas.microsoft.com/office/drawing/2014/main" id="{1DE5AAA8-2A99-41BE-A460-1002204FAB9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3363" b="3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3" name="Picture 5" descr="A tree in a wooded area&#10;&#10;Description generated with very high confidence">
            <a:extLst>
              <a:ext uri="{FF2B5EF4-FFF2-40B4-BE49-F238E27FC236}">
                <a16:creationId xmlns:a16="http://schemas.microsoft.com/office/drawing/2014/main" id="{21193085-7044-4E94-9F9D-0DE113FBF8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8" r="15712" b="-4"/>
          <a:stretch/>
        </p:blipFill>
        <p:spPr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1A0F3B-7F12-41BC-8178-D4C5EF353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Temperate </a:t>
            </a:r>
            <a:r>
              <a:rPr lang="en-US" sz="4100"/>
              <a:t>Climate</a:t>
            </a:r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Zone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ABBDB-0FB6-45AC-A1CA-5F17BE5C3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2871982"/>
            <a:ext cx="6382657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800" i="1" dirty="0"/>
              <a:t>The temperate forest is not the only  forest the tropical climate zone too. </a:t>
            </a:r>
            <a:endParaRPr lang="en-US" sz="2800" i="1" dirty="0">
              <a:cs typeface="Calibri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800" i="1" dirty="0"/>
              <a:t>The temperate gets a lot of rain in summer and very cold winters.</a:t>
            </a:r>
            <a:endParaRPr lang="en-US" sz="2800" i="1" dirty="0">
              <a:cs typeface="Calibri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800" i="1" dirty="0"/>
              <a:t>A lot of animals hibernate and migrate.</a:t>
            </a:r>
            <a:endParaRPr lang="en-US" sz="2800" i="1" dirty="0">
              <a:cs typeface="Calibri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sz="1800" i="1"/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041581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B181E26-89C4-4A14-92DE-0F4C4B0E94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94F95E39-111C-478E-97B8-311BFBE7CE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4" r="2" b="31253"/>
          <a:stretch/>
        </p:blipFill>
        <p:spPr>
          <a:xfrm>
            <a:off x="6587328" y="1765640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3" name="Picture 3" descr="A group of palm trees next to a body of water&#10;&#10;Description generated with very high confidence">
            <a:extLst>
              <a:ext uri="{FF2B5EF4-FFF2-40B4-BE49-F238E27FC236}">
                <a16:creationId xmlns:a16="http://schemas.microsoft.com/office/drawing/2014/main" id="{AB2A97ED-1E4D-46E8-AA37-67856576DB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130" r="-2" b="20814"/>
          <a:stretch/>
        </p:blipFill>
        <p:spPr>
          <a:xfrm>
            <a:off x="4791075" y="4357117"/>
            <a:ext cx="7400925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21" name="Freeform 37">
            <a:extLst>
              <a:ext uri="{FF2B5EF4-FFF2-40B4-BE49-F238E27FC236}">
                <a16:creationId xmlns:a16="http://schemas.microsoft.com/office/drawing/2014/main" id="{13958066-7CBD-4B89-8F46-614C4F28BCF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C3E265-2EAC-4E0B-91E3-94A59F1F6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Tropical Climate Zone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3695D6E-442D-4054-928B-A6C0D0D56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5368"/>
            <a:ext cx="5097779" cy="4065986"/>
          </a:xfrm>
        </p:spPr>
        <p:txBody>
          <a:bodyPr anchor="t">
            <a:normAutofit/>
          </a:bodyPr>
          <a:lstStyle/>
          <a:p>
            <a:pPr>
              <a:buFont typeface="Wingdings" panose="020B0604020202020204" pitchFamily="34" charset="0"/>
              <a:buChar char="ü"/>
            </a:pPr>
            <a:r>
              <a:rPr lang="en-US" sz="2400" dirty="0">
                <a:cs typeface="Calibri"/>
              </a:rPr>
              <a:t>Tropical forest are  near the equator it is also humid year round.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 sz="2400" dirty="0">
                <a:cs typeface="Calibri"/>
              </a:rPr>
              <a:t>Millions of bugs and plants live under moss.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 sz="2400" dirty="0">
                <a:cs typeface="Calibri"/>
              </a:rPr>
              <a:t> The highest layers of branches are on these trees form a canopy. </a:t>
            </a:r>
          </a:p>
        </p:txBody>
      </p:sp>
      <p:pic>
        <p:nvPicPr>
          <p:cNvPr id="6" name="Picture 7" descr="A sloth sitting on a branch&#10;&#10;Description generated with very high confidence">
            <a:extLst>
              <a:ext uri="{FF2B5EF4-FFF2-40B4-BE49-F238E27FC236}">
                <a16:creationId xmlns:a16="http://schemas.microsoft.com/office/drawing/2014/main" id="{4CC7332D-7A35-45A7-8F16-BCDE38D0D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" y="4051959"/>
            <a:ext cx="5641297" cy="33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90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B181E26-89C4-4A14-92DE-0F4C4B0E94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A view of a canyon&#10;&#10;Description generated with very high confidence">
            <a:extLst>
              <a:ext uri="{FF2B5EF4-FFF2-40B4-BE49-F238E27FC236}">
                <a16:creationId xmlns:a16="http://schemas.microsoft.com/office/drawing/2014/main" id="{9D3FFE72-AA02-4424-B2A6-31D7B1CB27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37" r="2" b="5451"/>
          <a:stretch/>
        </p:blipFill>
        <p:spPr>
          <a:xfrm>
            <a:off x="6849656" y="2015476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5" name="Picture 5" descr="A rocky mountain&#10;&#10;Description generated with very high confidence">
            <a:extLst>
              <a:ext uri="{FF2B5EF4-FFF2-40B4-BE49-F238E27FC236}">
                <a16:creationId xmlns:a16="http://schemas.microsoft.com/office/drawing/2014/main" id="{0F5132A3-1379-4A08-BB0D-9658C9387B7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28530" r="-2" b="20655"/>
          <a:stretch/>
        </p:blipFill>
        <p:spPr>
          <a:xfrm>
            <a:off x="4791075" y="4357117"/>
            <a:ext cx="7400925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14" name="Freeform 37">
            <a:extLst>
              <a:ext uri="{FF2B5EF4-FFF2-40B4-BE49-F238E27FC236}">
                <a16:creationId xmlns:a16="http://schemas.microsoft.com/office/drawing/2014/main" id="{13958066-7CBD-4B89-8F46-614C4F28BCF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B13526-9464-4E97-8ACE-EE394E92C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Desert Climate Zone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4CA7C3-AFE0-467E-9D64-18A2EEA7D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015406"/>
            <a:ext cx="5097779" cy="40659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14300" indent="-342900">
              <a:buFont typeface="Wingdings" panose="020B0604020202020204" pitchFamily="34" charset="0"/>
              <a:buChar char="ü"/>
            </a:pPr>
            <a:r>
              <a:rPr lang="en-US" sz="2000">
                <a:cs typeface="Calibri"/>
              </a:rPr>
              <a:t>The ground can get so hot the air gets hot.</a:t>
            </a:r>
          </a:p>
          <a:p>
            <a:pPr marL="114300" indent="-342900">
              <a:buFont typeface="Wingdings" panose="020B0604020202020204" pitchFamily="34" charset="0"/>
              <a:buChar char="ü"/>
            </a:pPr>
            <a:r>
              <a:rPr lang="en-US" sz="2000">
                <a:cs typeface="Calibri"/>
              </a:rPr>
              <a:t>Many deserts are sandy and barren.</a:t>
            </a:r>
          </a:p>
          <a:p>
            <a:pPr marL="114300" indent="-342900">
              <a:buFont typeface="Wingdings" panose="020B0604020202020204" pitchFamily="34" charset="0"/>
              <a:buChar char="ü"/>
            </a:pPr>
            <a:r>
              <a:rPr lang="en-US" sz="2000">
                <a:cs typeface="Calibri"/>
              </a:rPr>
              <a:t>Desert are arid or dry.</a:t>
            </a:r>
          </a:p>
          <a:p>
            <a:pPr marL="114300" indent="-342900">
              <a:buFont typeface="Wingdings" panose="020B0604020202020204" pitchFamily="34" charset="0"/>
              <a:buChar char="ü"/>
            </a:pPr>
            <a:r>
              <a:rPr lang="en-US" sz="2000">
                <a:cs typeface="Calibri"/>
              </a:rPr>
              <a:t>During the winter months deserts get very little rain.</a:t>
            </a:r>
          </a:p>
          <a:p>
            <a:pPr marL="114300" indent="-342900">
              <a:buFont typeface="Wingdings" panose="020B0604020202020204" pitchFamily="34" charset="0"/>
              <a:buChar char="ü"/>
            </a:pPr>
            <a:endParaRPr lang="en-US">
              <a:cs typeface="Calibri"/>
            </a:endParaRPr>
          </a:p>
          <a:p>
            <a:pPr marL="114300" indent="-342900">
              <a:buFont typeface="Wingdings" panose="020B0604020202020204" pitchFamily="34" charset="0"/>
              <a:buChar char="ü"/>
            </a:pPr>
            <a:endParaRPr lang="en-US" sz="2000">
              <a:cs typeface="Calibri"/>
            </a:endParaRPr>
          </a:p>
        </p:txBody>
      </p:sp>
      <p:pic>
        <p:nvPicPr>
          <p:cNvPr id="3" name="Picture 5" descr="A close up of a sand dune&#10;&#10;Description generated with very high confidence">
            <a:extLst>
              <a:ext uri="{FF2B5EF4-FFF2-40B4-BE49-F238E27FC236}">
                <a16:creationId xmlns:a16="http://schemas.microsoft.com/office/drawing/2014/main" id="{C2A941B8-677E-4D78-B71D-42A06AF87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63" y="4057028"/>
            <a:ext cx="4253344" cy="281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group of clouds in the sky&#10;&#10;Description generated with very high confidence">
            <a:extLst>
              <a:ext uri="{FF2B5EF4-FFF2-40B4-BE49-F238E27FC236}">
                <a16:creationId xmlns:a16="http://schemas.microsoft.com/office/drawing/2014/main" id="{BC896003-5C46-434E-B5D0-7C2E211313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1" r="5648" b="-2"/>
          <a:stretch/>
        </p:blipFill>
        <p:spPr>
          <a:xfrm>
            <a:off x="4064316" y="10"/>
            <a:ext cx="8127684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849539B-3694-4E8A-A991-D68126CF33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096000" y="4130745"/>
            <a:ext cx="5440680" cy="2087176"/>
          </a:xfrm>
          <a:prstGeom prst="rect">
            <a:avLst/>
          </a:prstGeom>
          <a:solidFill>
            <a:schemeClr val="bg1">
              <a:lumMod val="75000"/>
              <a:lumOff val="25000"/>
              <a:alpha val="93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AA718E0-F8D2-4975-85FE-D33E8A7B917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298E9AC-649E-4410-B3B6-44F86F738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869" y="274493"/>
            <a:ext cx="4686301" cy="1156563"/>
          </a:xfrm>
        </p:spPr>
        <p:txBody>
          <a:bodyPr>
            <a:normAutofit/>
          </a:bodyPr>
          <a:lstStyle/>
          <a:p>
            <a:r>
              <a:rPr lang="en-US" sz="4000">
                <a:cs typeface="Calibri Light"/>
              </a:rPr>
              <a:t>Cumulus Clouds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5C683-B042-4105-A153-C656E7B55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2415" y="4514200"/>
            <a:ext cx="4686301" cy="358849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ü"/>
            </a:pPr>
            <a:r>
              <a:rPr lang="en-US" sz="2000" dirty="0">
                <a:cs typeface="Calibri"/>
              </a:rPr>
              <a:t>They are called fair weather clouds.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 sz="2000" dirty="0">
                <a:cs typeface="Calibri"/>
              </a:rPr>
              <a:t>Cumulus clouds don't cause storms.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 sz="2000" dirty="0">
                <a:cs typeface="Calibri"/>
              </a:rPr>
              <a:t>They are known to be floating cotton candy.</a:t>
            </a:r>
          </a:p>
        </p:txBody>
      </p:sp>
      <p:pic>
        <p:nvPicPr>
          <p:cNvPr id="6" name="Picture 6" descr="A group of clouds in the sky&#10;&#10;Description generated with very high confidence">
            <a:extLst>
              <a:ext uri="{FF2B5EF4-FFF2-40B4-BE49-F238E27FC236}">
                <a16:creationId xmlns:a16="http://schemas.microsoft.com/office/drawing/2014/main" id="{13633DC8-8487-4D3E-93EB-BB48D91A7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" y="-18213"/>
            <a:ext cx="4117297" cy="700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84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Clouds in the sky&#10;&#10;Description generated with very high confidence">
            <a:extLst>
              <a:ext uri="{FF2B5EF4-FFF2-40B4-BE49-F238E27FC236}">
                <a16:creationId xmlns:a16="http://schemas.microsoft.com/office/drawing/2014/main" id="{C44CE3C4-BB22-4733-B603-8F574F43D6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62" r="15836" b="2"/>
          <a:stretch/>
        </p:blipFill>
        <p:spPr>
          <a:xfrm>
            <a:off x="3992431" y="330690"/>
            <a:ext cx="8127684" cy="6857990"/>
          </a:xfrm>
          <a:prstGeom prst="rect">
            <a:avLst/>
          </a:prstGeom>
        </p:spPr>
      </p:pic>
      <p:pic>
        <p:nvPicPr>
          <p:cNvPr id="3" name="Picture 4" descr="A close up of clouds in the sky&#10;&#10;Description generated with very high confidence">
            <a:extLst>
              <a:ext uri="{FF2B5EF4-FFF2-40B4-BE49-F238E27FC236}">
                <a16:creationId xmlns:a16="http://schemas.microsoft.com/office/drawing/2014/main" id="{7D32FDDC-96E7-4EA3-8FAD-3754CC9B17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52" r="38138"/>
          <a:stretch/>
        </p:blipFill>
        <p:spPr>
          <a:xfrm>
            <a:off x="20" y="10"/>
            <a:ext cx="4064296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B849539B-3694-4E8A-A991-D68126CF33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096000" y="4769943"/>
            <a:ext cx="5469434" cy="2138090"/>
          </a:xfrm>
          <a:prstGeom prst="rect">
            <a:avLst/>
          </a:prstGeom>
          <a:solidFill>
            <a:schemeClr val="bg1">
              <a:lumMod val="75000"/>
              <a:lumOff val="25000"/>
              <a:alpha val="93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AA718E0-F8D2-4975-85FE-D33E8A7B917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40080B3-280D-4CDB-A2AF-021FC17C5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965" y="216574"/>
            <a:ext cx="4686301" cy="1156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Cumulonimbus Clouds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7EE53F-927D-41D1-85F0-69D781A91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01981" y="5115397"/>
            <a:ext cx="4686301" cy="35884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800" dirty="0"/>
              <a:t>Elevations of </a:t>
            </a:r>
            <a:r>
              <a:rPr lang="en-US" sz="1800" dirty="0" err="1"/>
              <a:t>cumulonimbs</a:t>
            </a:r>
            <a:r>
              <a:rPr lang="en-US" sz="1800" dirty="0"/>
              <a:t> clouds is 39,000 feet up.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800" dirty="0"/>
              <a:t>Atmosphere is low level.</a:t>
            </a:r>
            <a:endParaRPr lang="en-US" sz="1800" dirty="0">
              <a:cs typeface="Calibri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800" dirty="0"/>
              <a:t>They are made of water droplets</a:t>
            </a:r>
            <a:r>
              <a:rPr lang="en-US" sz="1800" dirty="0">
                <a:cs typeface="Calibri"/>
              </a:rPr>
              <a:t>.</a:t>
            </a:r>
          </a:p>
          <a:p>
            <a:pPr marL="342900" indent="-228600">
              <a:buChar char="•"/>
            </a:pPr>
            <a:r>
              <a:rPr lang="en-US" sz="1800" dirty="0">
                <a:cs typeface="Calibri"/>
              </a:rPr>
              <a:t>They are storm clouds.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sz="1800">
              <a:cs typeface="Calibri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sz="1800" dirty="0">
              <a:cs typeface="Calibri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sz="1800">
              <a:cs typeface="Calibri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D17311C-3E47-4278-83FD-349C444F3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09481" y="83302"/>
            <a:ext cx="6172200" cy="4873625"/>
          </a:xfrm>
        </p:spPr>
      </p:sp>
    </p:spTree>
    <p:extLst>
      <p:ext uri="{BB962C8B-B14F-4D97-AF65-F5344CB8AC3E}">
        <p14:creationId xmlns:p14="http://schemas.microsoft.com/office/powerpoint/2010/main" val="3179670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group of clouds in the sky&#10;&#10;Description generated with very high confidence">
            <a:extLst>
              <a:ext uri="{FF2B5EF4-FFF2-40B4-BE49-F238E27FC236}">
                <a16:creationId xmlns:a16="http://schemas.microsoft.com/office/drawing/2014/main" id="{6BC617E4-373F-4A05-931A-8EC1C73904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25" r="12693"/>
          <a:stretch/>
        </p:blipFill>
        <p:spPr>
          <a:xfrm>
            <a:off x="-16" y="10"/>
            <a:ext cx="9141744" cy="68579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3D67C68D-4C53-40AE-B8BB-4F927581E5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74" r="14474" b="2"/>
          <a:stretch/>
        </p:blipFill>
        <p:spPr>
          <a:xfrm>
            <a:off x="5790370" y="-74941"/>
            <a:ext cx="6401647" cy="6852984"/>
          </a:xfrm>
          <a:custGeom>
            <a:avLst/>
            <a:gdLst>
              <a:gd name="connsiteX0" fmla="*/ 354282 w 6401647"/>
              <a:gd name="connsiteY0" fmla="*/ 0 h 6852994"/>
              <a:gd name="connsiteX1" fmla="*/ 6401647 w 6401647"/>
              <a:gd name="connsiteY1" fmla="*/ 0 h 6852994"/>
              <a:gd name="connsiteX2" fmla="*/ 6401647 w 6401647"/>
              <a:gd name="connsiteY2" fmla="*/ 6852994 h 6852994"/>
              <a:gd name="connsiteX3" fmla="*/ 0 w 6401647"/>
              <a:gd name="connsiteY3" fmla="*/ 6852994 h 6852994"/>
              <a:gd name="connsiteX4" fmla="*/ 0 w 6401647"/>
              <a:gd name="connsiteY4" fmla="*/ 6852993 h 6852994"/>
              <a:gd name="connsiteX5" fmla="*/ 3528116 w 6401647"/>
              <a:gd name="connsiteY5" fmla="*/ 6852993 h 685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9AC137A-F7D0-43CC-A46F-113F475E480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651" y="1435100"/>
            <a:ext cx="4700016" cy="3987800"/>
          </a:xfrm>
          <a:prstGeom prst="rect">
            <a:avLst/>
          </a:prstGeom>
          <a:solidFill>
            <a:schemeClr val="tx1">
              <a:lumMod val="85000"/>
              <a:lumOff val="15000"/>
              <a:alpha val="88000"/>
            </a:schemeClr>
          </a:solidFill>
          <a:ln w="139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71125-12B7-43E3-A56A-3CC8DDEA7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276" y="1784857"/>
            <a:ext cx="3990624" cy="1057657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bg1"/>
                </a:solidFill>
                <a:cs typeface="Calibri Light"/>
              </a:rPr>
              <a:t>Stratus Clouds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C350B70-2CEA-48AA-8E57-844EC5656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276" y="3021964"/>
            <a:ext cx="3990624" cy="20863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Calibri"/>
              </a:rPr>
              <a:t>Stratus clouds can cover the whole sky. </a:t>
            </a:r>
          </a:p>
          <a:p>
            <a:r>
              <a:rPr lang="en-US" sz="2400" dirty="0">
                <a:solidFill>
                  <a:schemeClr val="bg1"/>
                </a:solidFill>
                <a:cs typeface="Calibri"/>
              </a:rPr>
              <a:t>Stratus don't cause storm.</a:t>
            </a:r>
          </a:p>
          <a:p>
            <a:r>
              <a:rPr lang="en-US" sz="2400" dirty="0">
                <a:solidFill>
                  <a:schemeClr val="bg1"/>
                </a:solidFill>
                <a:cs typeface="Calibri"/>
              </a:rPr>
              <a:t>Stratus clouds are low lying clouds.</a:t>
            </a:r>
          </a:p>
        </p:txBody>
      </p:sp>
    </p:spTree>
    <p:extLst>
      <p:ext uri="{BB962C8B-B14F-4D97-AF65-F5344CB8AC3E}">
        <p14:creationId xmlns:p14="http://schemas.microsoft.com/office/powerpoint/2010/main" val="144085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B181E26-89C4-4A14-92DE-0F4C4B0E94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5" descr="Clouds in the sky&#10;&#10;Description generated with very high confidence">
            <a:extLst>
              <a:ext uri="{FF2B5EF4-FFF2-40B4-BE49-F238E27FC236}">
                <a16:creationId xmlns:a16="http://schemas.microsoft.com/office/drawing/2014/main" id="{3C4D4162-3C30-47C3-926D-3DBA99B85D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483" r="-1" b="-1"/>
          <a:stretch/>
        </p:blipFill>
        <p:spPr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5" name="Picture 5" descr="A close up of a cloud&#10;&#10;Description generated with high confidence">
            <a:extLst>
              <a:ext uri="{FF2B5EF4-FFF2-40B4-BE49-F238E27FC236}">
                <a16:creationId xmlns:a16="http://schemas.microsoft.com/office/drawing/2014/main" id="{85C2B0B3-C3F2-4281-8F70-6BB59B154DC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28363" r="1" b="18537"/>
          <a:stretch/>
        </p:blipFill>
        <p:spPr>
          <a:xfrm>
            <a:off x="4791075" y="4357117"/>
            <a:ext cx="7400925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21" name="Freeform 37">
            <a:extLst>
              <a:ext uri="{FF2B5EF4-FFF2-40B4-BE49-F238E27FC236}">
                <a16:creationId xmlns:a16="http://schemas.microsoft.com/office/drawing/2014/main" id="{13958066-7CBD-4B89-8F46-614C4F28BCF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9DC110-6F78-4E11-B59C-1EECF05E9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Stratonimbus Clouds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91E298-DE79-4F51-A46C-61EA10149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015406"/>
            <a:ext cx="5097779" cy="40659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 err="1"/>
              <a:t>Stratonimbus</a:t>
            </a:r>
            <a:r>
              <a:rPr lang="en-US" sz="3200" dirty="0"/>
              <a:t> clouds cause storms.</a:t>
            </a:r>
            <a:endParaRPr lang="en-US" sz="3200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 err="1"/>
              <a:t>Stratonimbus</a:t>
            </a:r>
            <a:r>
              <a:rPr lang="en-US" sz="3200" dirty="0"/>
              <a:t> storms can last all day.</a:t>
            </a:r>
            <a:endParaRPr lang="en-US" sz="3200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/>
              <a:t>They are very dark clouds.</a:t>
            </a:r>
            <a:endParaRPr lang="en-US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00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Weather &amp; Climate</vt:lpstr>
      <vt:lpstr>Polar Climate Zone</vt:lpstr>
      <vt:lpstr>Temperate Climate Zone</vt:lpstr>
      <vt:lpstr>Tropical Climate Zone</vt:lpstr>
      <vt:lpstr>Desert Climate Zone</vt:lpstr>
      <vt:lpstr>Cumulus Clouds</vt:lpstr>
      <vt:lpstr>Cumulonimbus Clouds</vt:lpstr>
      <vt:lpstr>Stratus Clouds</vt:lpstr>
      <vt:lpstr>Stratonimbus Clouds</vt:lpstr>
      <vt:lpstr>Extreme Weather - Sand Storm</vt:lpstr>
      <vt:lpstr>Extreme Weather tornados</vt:lpstr>
      <vt:lpstr>Extreme Weather -Hurricane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&amp; Climate</dc:title>
  <cp:revision>69</cp:revision>
  <dcterms:modified xsi:type="dcterms:W3CDTF">2018-05-17T19:25:59Z</dcterms:modified>
</cp:coreProperties>
</file>