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4CE4B-17CD-76D5-06A5-61E54903774D}" v="536" dt="2023-01-13T19:43:41.609"/>
    <p1510:client id="{19639A50-C4C2-AB46-4D10-E4C19865A672}" v="114" dt="2023-01-18T19:35:57.588"/>
    <p1510:client id="{1E6780B9-376C-4E36-AD39-2320CEC1F506}" v="483" dt="2023-01-12T17:51:59.435"/>
    <p1510:client id="{2008E5FE-B9CD-5996-D501-1EA721822B64}" v="42" dt="2023-01-19T18:26:44.765"/>
    <p1510:client id="{5187AC0C-1C89-01C5-B896-36455463D9A5}" v="147" dt="2023-01-18T19:02:17.993"/>
    <p1510:client id="{5DE3484D-65DA-4640-7E15-B2A1C50FA707}" v="12" dt="2023-01-20T17:26:30.051"/>
    <p1510:client id="{B738B265-2E19-5C98-005C-3A10297AA6FE}" v="18" dt="2023-01-17T21:53:13.640"/>
    <p1510:client id="{CF26980A-55B2-C370-8797-4D8101A1B286}" v="138" dt="2023-01-20T18:37:58.397"/>
    <p1510:client id="{ED9015E0-0D33-F7CE-12EB-61EBD470556B}" v="23" dt="2023-01-25T22:14:40.256"/>
    <p1510:client id="{F37CEF6A-3861-708E-F8E5-9D627900FAF7}" v="16" dt="2023-01-20T19:41:20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ingclio.org/2019/04/11/what-does-gender-have-to-do-with-the-deser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www.otherworldlyincantations.com/desert-features-fantasy-worldbuilding/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flickr.com/photos/shoeboxpics27/12157407133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www.flickr.com/photos/julesnene/3793438135/" TargetMode="External"/><Relationship Id="rId7" Type="http://schemas.openxmlformats.org/officeDocument/2006/relationships/hyperlink" Target="http://flickr.com/photos/scott-teresi/739193473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redwolf518.deviantart.com/art/red-wood-texture-1-117099417" TargetMode="Externa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dude4food.blogspot.com/2015/01/prosperity-and-health-with-lucky-fruit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llygraceng.deviantart.com/art/Clay-pot-01-580394015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commons.wikimedia.org/wiki/Solstice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ry_of_Las_Vega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text, outdoor, old, people&#10;&#10;Description automatically generated">
            <a:extLst>
              <a:ext uri="{FF2B5EF4-FFF2-40B4-BE49-F238E27FC236}">
                <a16:creationId xmlns:a16="http://schemas.microsoft.com/office/drawing/2014/main" id="{05DA2285-A803-6EE4-E589-1899C71D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7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The Mojave tribe.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i="1" dirty="0">
                <a:latin typeface="Calibri"/>
                <a:cs typeface="Calibri"/>
              </a:rPr>
              <a:t>By Hope Pangelinan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7DDFFB-A40F-FECC-16EF-CF5A86A9F8F2}"/>
              </a:ext>
            </a:extLst>
          </p:cNvPr>
          <p:cNvSpPr txBox="1"/>
          <p:nvPr/>
        </p:nvSpPr>
        <p:spPr>
          <a:xfrm>
            <a:off x="5555511" y="4775790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DF9D7-DA91-23CD-EF8A-F5B2EC440ED1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C001382-D066-F855-90DB-EE532D5D7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848" r="5990" b="-1"/>
          <a:stretch/>
        </p:blipFill>
        <p:spPr>
          <a:xfrm>
            <a:off x="-14357" y="10"/>
            <a:ext cx="813303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5239E4-9FA5-49C5-8799-3B1997740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7DFDEC-31D7-4342-AEC4-737E09E18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78" y="891540"/>
            <a:ext cx="6511822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62752-5BA7-5A54-B92B-9F7F0D69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52" y="1054121"/>
            <a:ext cx="5452698" cy="118335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eorgia Pro"/>
                <a:cs typeface="Calibri Light"/>
              </a:rPr>
              <a:t>Location</a:t>
            </a:r>
            <a:endParaRPr lang="en-US" sz="4000" dirty="0">
              <a:latin typeface="Georgia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BC3DC-1A20-66FE-A17E-A7C94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746" y="2125169"/>
            <a:ext cx="5452437" cy="34017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i="1" dirty="0">
                <a:latin typeface="Georgia Pro Black"/>
                <a:cs typeface="Calibri"/>
              </a:rPr>
              <a:t>The Mojave tribe lived in what is now  Arizona or California.</a:t>
            </a:r>
          </a:p>
          <a:p>
            <a:r>
              <a:rPr lang="en-US" i="1" dirty="0">
                <a:latin typeface="Georgia Pro Black"/>
                <a:cs typeface="Calibri"/>
              </a:rPr>
              <a:t>They lived in the desert which is a hot  and sandy place to live.</a:t>
            </a:r>
          </a:p>
          <a:p>
            <a:r>
              <a:rPr lang="en-US" i="1" dirty="0">
                <a:latin typeface="Georgia Pro Black"/>
                <a:cs typeface="Calibri"/>
              </a:rPr>
              <a:t>They lived the southeastern part of California.</a:t>
            </a:r>
          </a:p>
          <a:p>
            <a:endParaRPr lang="en-US" i="1" dirty="0">
              <a:latin typeface="Georgia Pro Black"/>
              <a:cs typeface="Calibri"/>
            </a:endParaRPr>
          </a:p>
          <a:p>
            <a:endParaRPr lang="en-US" i="1" dirty="0">
              <a:latin typeface="Georgia Pro Black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E583F9-486B-B4C3-86EF-650EBDD7DE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678" r="-4" b="-4"/>
          <a:stretch/>
        </p:blipFill>
        <p:spPr>
          <a:xfrm>
            <a:off x="8147429" y="57519"/>
            <a:ext cx="4058948" cy="2590160"/>
          </a:xfrm>
          <a:prstGeom prst="rect">
            <a:avLst/>
          </a:prstGeom>
        </p:spPr>
      </p:pic>
      <p:pic>
        <p:nvPicPr>
          <p:cNvPr id="7" name="Picture 7" descr="Joshua Trees in the California Desert | Photo by BLM. | Bureau of Land Management California ...">
            <a:extLst>
              <a:ext uri="{FF2B5EF4-FFF2-40B4-BE49-F238E27FC236}">
                <a16:creationId xmlns:a16="http://schemas.microsoft.com/office/drawing/2014/main" id="{021DDA38-0C62-FA89-A028-E9B5AFEA42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t="111" r="-4" b="-4"/>
          <a:stretch/>
        </p:blipFill>
        <p:spPr>
          <a:xfrm>
            <a:off x="8133051" y="2590171"/>
            <a:ext cx="4058949" cy="426782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22785E-F089-4541-86A5-62E5E9EE2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3" y="2597702"/>
            <a:ext cx="4065305" cy="0"/>
          </a:xfrm>
          <a:prstGeom prst="line">
            <a:avLst/>
          </a:prstGeom>
          <a:ln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E36351-821E-4F14-92E9-005C8A9D6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3" y="-3840"/>
            <a:ext cx="0" cy="6858000"/>
          </a:xfrm>
          <a:prstGeom prst="line">
            <a:avLst/>
          </a:prstGeom>
          <a:ln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72FB1F-5FE2-B1ED-1ACF-922807E4A7DB}"/>
              </a:ext>
            </a:extLst>
          </p:cNvPr>
          <p:cNvSpPr txBox="1"/>
          <p:nvPr/>
        </p:nvSpPr>
        <p:spPr>
          <a:xfrm>
            <a:off x="9990756" y="239011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E11F7-AB80-F8E3-05F4-A12CFDACA0A2}"/>
              </a:ext>
            </a:extLst>
          </p:cNvPr>
          <p:cNvSpPr txBox="1"/>
          <p:nvPr/>
        </p:nvSpPr>
        <p:spPr>
          <a:xfrm>
            <a:off x="5678534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8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FAA3-F191-AD63-2577-D6E4A1E6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en-US" b="1">
                <a:latin typeface="Georgia Pro Cond"/>
                <a:cs typeface="Calibri Light"/>
              </a:rPr>
              <a:t>Shelter</a:t>
            </a:r>
            <a:endParaRPr lang="en-US" b="1">
              <a:latin typeface="Georgia Pro C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2D47-CA93-211C-9A75-84936C176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i="1" dirty="0">
                <a:latin typeface="Georgia Pro Cond Semibold"/>
                <a:cs typeface="Calibri"/>
              </a:rPr>
              <a:t>Some of them lived​​ in a tepee. A tepee is shaped like a cone</a:t>
            </a:r>
          </a:p>
          <a:p>
            <a:r>
              <a:rPr lang="en-US" i="1" dirty="0">
                <a:latin typeface="Georgia Pro Cond Semibold"/>
                <a:cs typeface="Calibri"/>
              </a:rPr>
              <a:t>Others live in a pit house but it's shaped like a trapezoid.</a:t>
            </a:r>
          </a:p>
          <a:p>
            <a:r>
              <a:rPr lang="en-US" i="1" dirty="0">
                <a:latin typeface="Georgia Pro Cond Semibold"/>
                <a:cs typeface="Calibri"/>
              </a:rPr>
              <a:t>The Mojave tribe had a house called redwood plank.   </a:t>
            </a:r>
            <a:endParaRPr lang="en-US" i="1">
              <a:latin typeface="Georgia Pro Cond Semibold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A picture containing sky, outdoor, tepee&#10;&#10;Description automatically generated">
            <a:extLst>
              <a:ext uri="{FF2B5EF4-FFF2-40B4-BE49-F238E27FC236}">
                <a16:creationId xmlns:a16="http://schemas.microsoft.com/office/drawing/2014/main" id="{9554D8A7-7A7E-8559-78E7-9AFB3719E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624" r="-2" b="12702"/>
          <a:stretch/>
        </p:blipFill>
        <p:spPr>
          <a:xfrm>
            <a:off x="6420908" y="467522"/>
            <a:ext cx="2364317" cy="244823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4797BB45-8747-0446-9434-EDB6343DD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02775" y="745914"/>
            <a:ext cx="2364317" cy="1891453"/>
          </a:xfrm>
          <a:prstGeom prst="rect">
            <a:avLst/>
          </a:prstGeom>
        </p:spPr>
      </p:pic>
      <p:pic>
        <p:nvPicPr>
          <p:cNvPr id="4" name="Picture 4" descr="A picture containing ground, outdoor, beach, sand&#10;&#10;Description automatically generated">
            <a:extLst>
              <a:ext uri="{FF2B5EF4-FFF2-40B4-BE49-F238E27FC236}">
                <a16:creationId xmlns:a16="http://schemas.microsoft.com/office/drawing/2014/main" id="{39AC01E1-D2F5-5EF7-0908-51AA277F0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217" r="-1" b="12438"/>
          <a:stretch/>
        </p:blipFill>
        <p:spPr>
          <a:xfrm>
            <a:off x="7144334" y="3796452"/>
            <a:ext cx="3999332" cy="2559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E4BE17-2F01-3C31-F89A-56C351AAD7ED}"/>
              </a:ext>
            </a:extLst>
          </p:cNvPr>
          <p:cNvSpPr txBox="1"/>
          <p:nvPr/>
        </p:nvSpPr>
        <p:spPr>
          <a:xfrm>
            <a:off x="8822198" y="615629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9F6FE-5826-D933-529B-D4349D4B4C8E}"/>
              </a:ext>
            </a:extLst>
          </p:cNvPr>
          <p:cNvSpPr txBox="1"/>
          <p:nvPr/>
        </p:nvSpPr>
        <p:spPr>
          <a:xfrm>
            <a:off x="6583981" y="2715706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F7D625-DAA6-5667-1F5A-8939C5A08FE5}"/>
              </a:ext>
            </a:extLst>
          </p:cNvPr>
          <p:cNvSpPr txBox="1"/>
          <p:nvPr/>
        </p:nvSpPr>
        <p:spPr>
          <a:xfrm>
            <a:off x="9532800" y="2437312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70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37E54-DDA9-569B-30F7-897F08502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430" y="263442"/>
            <a:ext cx="2684813" cy="65934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i="1" dirty="0">
                <a:latin typeface="Sitka Text"/>
                <a:cs typeface="Calibri" panose="020F0502020204030204"/>
              </a:rPr>
              <a:t>They gathered seeds, nuts, and herbs.</a:t>
            </a:r>
          </a:p>
          <a:p>
            <a:r>
              <a:rPr lang="en-US" b="1" i="1" dirty="0">
                <a:latin typeface="Sitka Text"/>
                <a:cs typeface="Calibri" panose="020F0502020204030204"/>
              </a:rPr>
              <a:t>They hunted rabbits, fish, skunks.</a:t>
            </a:r>
          </a:p>
          <a:p>
            <a:r>
              <a:rPr lang="en-US" b="1" i="1" dirty="0">
                <a:latin typeface="Sitka Text"/>
                <a:cs typeface="Calibri" panose="020F0502020204030204"/>
              </a:rPr>
              <a:t>The Mojave tribe used to be farmers, so they planted pumpkins, beans, fruits, and corn.</a:t>
            </a: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16" name="Picture 16" descr="Close Up Red Beans Background Free Stock Photo - Public Domain Pictures">
            <a:extLst>
              <a:ext uri="{FF2B5EF4-FFF2-40B4-BE49-F238E27FC236}">
                <a16:creationId xmlns:a16="http://schemas.microsoft.com/office/drawing/2014/main" id="{17D221FC-08E2-E295-5F99-8BC8ABF51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57" r="-3" b="11346"/>
          <a:stretch/>
        </p:blipFill>
        <p:spPr>
          <a:xfrm>
            <a:off x="4636963" y="28756"/>
            <a:ext cx="3731799" cy="338328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C148445F-61BD-9EDD-5888-8E001D0011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650"/>
          <a:stretch/>
        </p:blipFill>
        <p:spPr>
          <a:xfrm>
            <a:off x="8460201" y="10"/>
            <a:ext cx="3731799" cy="3383270"/>
          </a:xfrm>
          <a:prstGeom prst="rect">
            <a:avLst/>
          </a:prstGeom>
        </p:spPr>
      </p:pic>
      <p:pic>
        <p:nvPicPr>
          <p:cNvPr id="17" name="Picture 17" descr="Orange Pumpkins Background Free Stock Photo - Public Domain Pictures">
            <a:extLst>
              <a:ext uri="{FF2B5EF4-FFF2-40B4-BE49-F238E27FC236}">
                <a16:creationId xmlns:a16="http://schemas.microsoft.com/office/drawing/2014/main" id="{3C0CD5F4-EC8A-4D33-5CA5-56546A393E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86" r="-2" b="25405"/>
          <a:stretch/>
        </p:blipFill>
        <p:spPr>
          <a:xfrm>
            <a:off x="4581546" y="3374078"/>
            <a:ext cx="7552944" cy="33832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53EE57-86F9-F289-0940-B8854E6CD661}"/>
              </a:ext>
            </a:extLst>
          </p:cNvPr>
          <p:cNvSpPr txBox="1"/>
          <p:nvPr/>
        </p:nvSpPr>
        <p:spPr>
          <a:xfrm>
            <a:off x="904424" y="646804"/>
            <a:ext cx="84233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4400" i="1" dirty="0">
              <a:latin typeface="Bahnschrift SemiBold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D17570-B893-11AB-99D8-7044102FB4C8}"/>
              </a:ext>
            </a:extLst>
          </p:cNvPr>
          <p:cNvSpPr txBox="1"/>
          <p:nvPr/>
        </p:nvSpPr>
        <p:spPr>
          <a:xfrm>
            <a:off x="9851296" y="3183225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EF56D8-0819-6E69-9D45-A8BB91673745}"/>
              </a:ext>
            </a:extLst>
          </p:cNvPr>
          <p:cNvSpPr txBox="1"/>
          <p:nvPr/>
        </p:nvSpPr>
        <p:spPr>
          <a:xfrm>
            <a:off x="285669" y="3372635"/>
            <a:ext cx="52908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 dirty="0">
                <a:cs typeface="Calibri"/>
              </a:rPr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7821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55566-3B34-AABD-7979-5F619401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832" y="365124"/>
            <a:ext cx="6173674" cy="205740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Culture</a:t>
            </a:r>
          </a:p>
        </p:txBody>
      </p:sp>
      <p:pic>
        <p:nvPicPr>
          <p:cNvPr id="4" name="Picture 4" descr="A picture containing cup, vessel, close&#10;&#10;Description automatically generated">
            <a:extLst>
              <a:ext uri="{FF2B5EF4-FFF2-40B4-BE49-F238E27FC236}">
                <a16:creationId xmlns:a16="http://schemas.microsoft.com/office/drawing/2014/main" id="{4F8897BC-DE5F-DA96-E7C9-93FB650F2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151" r="3" b="15708"/>
          <a:stretch/>
        </p:blipFill>
        <p:spPr>
          <a:xfrm>
            <a:off x="576072" y="555754"/>
            <a:ext cx="3611880" cy="268833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8F8D53F-844F-8A6D-19D6-2335EDC71C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59"/>
          <a:stretch/>
        </p:blipFill>
        <p:spPr>
          <a:xfrm>
            <a:off x="288525" y="3416470"/>
            <a:ext cx="4172596" cy="307652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569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5AF91-4E1E-68D5-4916-36AFD01FE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832" y="2691196"/>
            <a:ext cx="6173674" cy="34718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100">
              <a:cs typeface="Calibri"/>
            </a:endParaRPr>
          </a:p>
          <a:p>
            <a:r>
              <a:rPr lang="en-US" sz="3200" i="1" dirty="0">
                <a:latin typeface="Georgia Pro Cond Semibold"/>
                <a:cs typeface="Calibri"/>
              </a:rPr>
              <a:t>The Mojave tribe made clay pots to hold water.</a:t>
            </a:r>
          </a:p>
          <a:p>
            <a:r>
              <a:rPr lang="en-US" sz="3200" i="1" dirty="0">
                <a:latin typeface="Georgia Pro Cond Semibold"/>
                <a:cs typeface="Calibri"/>
              </a:rPr>
              <a:t>They did a ceremony every year like a funeral.</a:t>
            </a:r>
          </a:p>
          <a:p>
            <a:r>
              <a:rPr lang="en-US" sz="3200" i="1" dirty="0">
                <a:latin typeface="Georgia Pro Cond Semibold"/>
                <a:cs typeface="Calibri"/>
              </a:rPr>
              <a:t>They make a circle to remember the people that died.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8C1B1-FA6F-2EBE-AF07-0B8C7917C24D}"/>
              </a:ext>
            </a:extLst>
          </p:cNvPr>
          <p:cNvSpPr txBox="1"/>
          <p:nvPr/>
        </p:nvSpPr>
        <p:spPr>
          <a:xfrm>
            <a:off x="1986708" y="304403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39AB2-98E9-0BD3-97CF-3E0859E78E40}"/>
              </a:ext>
            </a:extLst>
          </p:cNvPr>
          <p:cNvSpPr txBox="1"/>
          <p:nvPr/>
        </p:nvSpPr>
        <p:spPr>
          <a:xfrm>
            <a:off x="1866483" y="6019771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3712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icture containing text, outdoor, ground, person&#10;&#10;Description automatically generated">
            <a:extLst>
              <a:ext uri="{FF2B5EF4-FFF2-40B4-BE49-F238E27FC236}">
                <a16:creationId xmlns:a16="http://schemas.microsoft.com/office/drawing/2014/main" id="{EE5D4CC9-C3E8-3C0B-9572-E0FB17793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644" b="-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2995B-589E-47E1-F5C6-8CE93138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Sitka Heading"/>
                <a:cs typeface="Calibri Light"/>
              </a:rPr>
              <a:t>The END.</a:t>
            </a:r>
            <a:endParaRPr lang="en-US" sz="6600" dirty="0">
              <a:solidFill>
                <a:schemeClr val="bg1"/>
              </a:solidFill>
              <a:latin typeface="Sitka Heading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8A22B-0A5D-82AB-0E40-7A22F8EAE959}"/>
              </a:ext>
            </a:extLst>
          </p:cNvPr>
          <p:cNvSpPr txBox="1"/>
          <p:nvPr/>
        </p:nvSpPr>
        <p:spPr>
          <a:xfrm>
            <a:off x="2315777" y="6657945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22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Mojave tribe.</vt:lpstr>
      <vt:lpstr>Location</vt:lpstr>
      <vt:lpstr>Shelter</vt:lpstr>
      <vt:lpstr>PowerPoint Presentation</vt:lpstr>
      <vt:lpstr>Culture</vt:lpstr>
      <vt:lpstr>The END.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545</cp:revision>
  <dcterms:created xsi:type="dcterms:W3CDTF">2023-01-12T16:45:54Z</dcterms:created>
  <dcterms:modified xsi:type="dcterms:W3CDTF">2023-04-20T21:35:20Z</dcterms:modified>
</cp:coreProperties>
</file>