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7" r:id="rId4"/>
    <p:sldId id="259" r:id="rId5"/>
    <p:sldId id="260" r:id="rId6"/>
    <p:sldId id="26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2326C6-0D0F-75CF-633C-045EBE50332B}" v="136" dt="2023-01-17T22:07:02.582"/>
    <p1510:client id="{1B94E006-F8D0-6758-7EB0-94B4AEEC4E78}" v="9" dt="2023-01-18T18:48:32.718"/>
    <p1510:client id="{2F708C4D-48D5-4118-90BE-D8D182436520}" v="411" dt="2023-01-17T18:08:32.939"/>
    <p1510:client id="{33B36D4F-1EC2-6B48-FD7C-CA724DFCB3D9}" v="1" dt="2023-01-20T19:15:54.895"/>
    <p1510:client id="{55149EBB-A6DA-893E-1441-82BC188082C3}" v="119" dt="2023-01-24T19:59:51.790"/>
    <p1510:client id="{7B0DCB5C-E776-5860-07D7-1AE4B7A2AF8A}" v="3" dt="2023-01-20T22:26:57.071"/>
    <p1510:client id="{8383624C-06A0-0B27-E1DB-E3956246E18E}" v="7" dt="2023-01-18T19:42:32.843"/>
    <p1510:client id="{9170CF01-26BE-564A-BFAD-AF5AFB2B2509}" v="105" dt="2023-01-20T18:33:21.381"/>
    <p1510:client id="{969F4A3D-792C-0BB5-D10E-95DADFD28317}" v="440" dt="2023-01-18T18:46:19.311"/>
    <p1510:client id="{A00AA080-CEFA-4C52-939E-79CBE9556299}" v="2" dt="2023-01-17T22:59:43.711"/>
    <p1510:client id="{AC5A4278-6016-42E9-8486-4D0D76A18001}" v="3" dt="2023-01-19T04:08:23.901"/>
    <p1510:client id="{B052B035-98CA-8FAA-82AA-7B9853D2A91A}" v="265" dt="2023-01-18T19:41:53.489"/>
    <p1510:client id="{C443E405-5945-060D-E2DF-D072AC67CCB6}" v="10" dt="2023-01-19T17:41:15.785"/>
    <p1510:client id="{E8164F94-7802-1311-56FD-44F162D38EED}" v="87" dt="2023-01-20T19:04:41.3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a Kimura" userId="S::lkimura@stu.chino.k12.ca.us::ba2554d7-e99c-4b3b-9eb8-ef52d6989d51" providerId="AD" clId="Web-{55149EBB-A6DA-893E-1441-82BC188082C3}"/>
    <pc:docChg chg="addSld delSld modSld">
      <pc:chgData name="Lea Kimura" userId="S::lkimura@stu.chino.k12.ca.us::ba2554d7-e99c-4b3b-9eb8-ef52d6989d51" providerId="AD" clId="Web-{55149EBB-A6DA-893E-1441-82BC188082C3}" dt="2023-01-24T19:59:46.680" v="118" actId="20577"/>
      <pc:docMkLst>
        <pc:docMk/>
      </pc:docMkLst>
      <pc:sldChg chg="addSp delSp modSp">
        <pc:chgData name="Lea Kimura" userId="S::lkimura@stu.chino.k12.ca.us::ba2554d7-e99c-4b3b-9eb8-ef52d6989d51" providerId="AD" clId="Web-{55149EBB-A6DA-893E-1441-82BC188082C3}" dt="2023-01-24T19:38:14.253" v="117"/>
        <pc:sldMkLst>
          <pc:docMk/>
          <pc:sldMk cId="109857222" sldId="256"/>
        </pc:sldMkLst>
        <pc:spChg chg="mod ord">
          <ac:chgData name="Lea Kimura" userId="S::lkimura@stu.chino.k12.ca.us::ba2554d7-e99c-4b3b-9eb8-ef52d6989d51" providerId="AD" clId="Web-{55149EBB-A6DA-893E-1441-82BC188082C3}" dt="2023-01-24T19:38:14.253" v="117"/>
          <ac:spMkLst>
            <pc:docMk/>
            <pc:sldMk cId="109857222" sldId="256"/>
            <ac:spMk id="2" creationId="{00000000-0000-0000-0000-000000000000}"/>
          </ac:spMkLst>
        </pc:spChg>
        <pc:spChg chg="mod ord">
          <ac:chgData name="Lea Kimura" userId="S::lkimura@stu.chino.k12.ca.us::ba2554d7-e99c-4b3b-9eb8-ef52d6989d51" providerId="AD" clId="Web-{55149EBB-A6DA-893E-1441-82BC188082C3}" dt="2023-01-24T19:38:14.253" v="117"/>
          <ac:spMkLst>
            <pc:docMk/>
            <pc:sldMk cId="109857222" sldId="256"/>
            <ac:spMk id="3" creationId="{00000000-0000-0000-0000-000000000000}"/>
          </ac:spMkLst>
        </pc:spChg>
        <pc:spChg chg="add del">
          <ac:chgData name="Lea Kimura" userId="S::lkimura@stu.chino.k12.ca.us::ba2554d7-e99c-4b3b-9eb8-ef52d6989d51" providerId="AD" clId="Web-{55149EBB-A6DA-893E-1441-82BC188082C3}" dt="2023-01-24T19:38:14.253" v="117"/>
          <ac:spMkLst>
            <pc:docMk/>
            <pc:sldMk cId="109857222" sldId="256"/>
            <ac:spMk id="25" creationId="{D1520B01-A2E4-41C2-8A8F-7683F250890E}"/>
          </ac:spMkLst>
        </pc:spChg>
        <pc:spChg chg="add del">
          <ac:chgData name="Lea Kimura" userId="S::lkimura@stu.chino.k12.ca.us::ba2554d7-e99c-4b3b-9eb8-ef52d6989d51" providerId="AD" clId="Web-{55149EBB-A6DA-893E-1441-82BC188082C3}" dt="2023-01-24T19:38:11.721" v="114"/>
          <ac:spMkLst>
            <pc:docMk/>
            <pc:sldMk cId="109857222" sldId="256"/>
            <ac:spMk id="38" creationId="{AB45A142-4255-493C-8284-5D566C121B10}"/>
          </ac:spMkLst>
        </pc:spChg>
        <pc:spChg chg="add del">
          <ac:chgData name="Lea Kimura" userId="S::lkimura@stu.chino.k12.ca.us::ba2554d7-e99c-4b3b-9eb8-ef52d6989d51" providerId="AD" clId="Web-{55149EBB-A6DA-893E-1441-82BC188082C3}" dt="2023-01-24T19:38:14.206" v="116"/>
          <ac:spMkLst>
            <pc:docMk/>
            <pc:sldMk cId="109857222" sldId="256"/>
            <ac:spMk id="42" creationId="{765F4110-C0FC-4D61-ACD2-A7C950EAE908}"/>
          </ac:spMkLst>
        </pc:spChg>
        <pc:spChg chg="add">
          <ac:chgData name="Lea Kimura" userId="S::lkimura@stu.chino.k12.ca.us::ba2554d7-e99c-4b3b-9eb8-ef52d6989d51" providerId="AD" clId="Web-{55149EBB-A6DA-893E-1441-82BC188082C3}" dt="2023-01-24T19:38:14.253" v="117"/>
          <ac:spMkLst>
            <pc:docMk/>
            <pc:sldMk cId="109857222" sldId="256"/>
            <ac:spMk id="47" creationId="{D1520B01-A2E4-41C2-8A8F-7683F250890E}"/>
          </ac:spMkLst>
        </pc:spChg>
        <pc:grpChg chg="add del">
          <ac:chgData name="Lea Kimura" userId="S::lkimura@stu.chino.k12.ca.us::ba2554d7-e99c-4b3b-9eb8-ef52d6989d51" providerId="AD" clId="Web-{55149EBB-A6DA-893E-1441-82BC188082C3}" dt="2023-01-24T19:38:14.253" v="117"/>
          <ac:grpSpMkLst>
            <pc:docMk/>
            <pc:sldMk cId="109857222" sldId="256"/>
            <ac:grpSpMk id="22" creationId="{066EE5A2-0D35-4D6A-A5C7-1CA91F740684}"/>
          </ac:grpSpMkLst>
        </pc:grpChg>
        <pc:grpChg chg="add del">
          <ac:chgData name="Lea Kimura" userId="S::lkimura@stu.chino.k12.ca.us::ba2554d7-e99c-4b3b-9eb8-ef52d6989d51" providerId="AD" clId="Web-{55149EBB-A6DA-893E-1441-82BC188082C3}" dt="2023-01-24T19:38:14.253" v="117"/>
          <ac:grpSpMkLst>
            <pc:docMk/>
            <pc:sldMk cId="109857222" sldId="256"/>
            <ac:grpSpMk id="26" creationId="{56AA1647-0DA6-4A17-B3E1-95D61BD54714}"/>
          </ac:grpSpMkLst>
        </pc:grpChg>
        <pc:grpChg chg="add del">
          <ac:chgData name="Lea Kimura" userId="S::lkimura@stu.chino.k12.ca.us::ba2554d7-e99c-4b3b-9eb8-ef52d6989d51" providerId="AD" clId="Web-{55149EBB-A6DA-893E-1441-82BC188082C3}" dt="2023-01-24T19:38:14.253" v="117"/>
          <ac:grpSpMkLst>
            <pc:docMk/>
            <pc:sldMk cId="109857222" sldId="256"/>
            <ac:grpSpMk id="29" creationId="{1F634C0A-A487-42AF-8DFD-4DAD62FE92BF}"/>
          </ac:grpSpMkLst>
        </pc:grpChg>
        <pc:grpChg chg="add del">
          <ac:chgData name="Lea Kimura" userId="S::lkimura@stu.chino.k12.ca.us::ba2554d7-e99c-4b3b-9eb8-ef52d6989d51" providerId="AD" clId="Web-{55149EBB-A6DA-893E-1441-82BC188082C3}" dt="2023-01-24T19:38:14.253" v="117"/>
          <ac:grpSpMkLst>
            <pc:docMk/>
            <pc:sldMk cId="109857222" sldId="256"/>
            <ac:grpSpMk id="30" creationId="{08D20F07-CD49-4F17-BC00-9429DA80C502}"/>
          </ac:grpSpMkLst>
        </pc:grpChg>
        <pc:grpChg chg="add">
          <ac:chgData name="Lea Kimura" userId="S::lkimura@stu.chino.k12.ca.us::ba2554d7-e99c-4b3b-9eb8-ef52d6989d51" providerId="AD" clId="Web-{55149EBB-A6DA-893E-1441-82BC188082C3}" dt="2023-01-24T19:38:14.253" v="117"/>
          <ac:grpSpMkLst>
            <pc:docMk/>
            <pc:sldMk cId="109857222" sldId="256"/>
            <ac:grpSpMk id="44" creationId="{066EE5A2-0D35-4D6A-A5C7-1CA91F740684}"/>
          </ac:grpSpMkLst>
        </pc:grpChg>
        <pc:grpChg chg="add">
          <ac:chgData name="Lea Kimura" userId="S::lkimura@stu.chino.k12.ca.us::ba2554d7-e99c-4b3b-9eb8-ef52d6989d51" providerId="AD" clId="Web-{55149EBB-A6DA-893E-1441-82BC188082C3}" dt="2023-01-24T19:38:14.253" v="117"/>
          <ac:grpSpMkLst>
            <pc:docMk/>
            <pc:sldMk cId="109857222" sldId="256"/>
            <ac:grpSpMk id="48" creationId="{56AA1647-0DA6-4A17-B3E1-95D61BD54714}"/>
          </ac:grpSpMkLst>
        </pc:grpChg>
        <pc:grpChg chg="add">
          <ac:chgData name="Lea Kimura" userId="S::lkimura@stu.chino.k12.ca.us::ba2554d7-e99c-4b3b-9eb8-ef52d6989d51" providerId="AD" clId="Web-{55149EBB-A6DA-893E-1441-82BC188082C3}" dt="2023-01-24T19:38:14.253" v="117"/>
          <ac:grpSpMkLst>
            <pc:docMk/>
            <pc:sldMk cId="109857222" sldId="256"/>
            <ac:grpSpMk id="51" creationId="{1F634C0A-A487-42AF-8DFD-4DAD62FE92BF}"/>
          </ac:grpSpMkLst>
        </pc:grpChg>
        <pc:grpChg chg="add">
          <ac:chgData name="Lea Kimura" userId="S::lkimura@stu.chino.k12.ca.us::ba2554d7-e99c-4b3b-9eb8-ef52d6989d51" providerId="AD" clId="Web-{55149EBB-A6DA-893E-1441-82BC188082C3}" dt="2023-01-24T19:38:14.253" v="117"/>
          <ac:grpSpMkLst>
            <pc:docMk/>
            <pc:sldMk cId="109857222" sldId="256"/>
            <ac:grpSpMk id="52" creationId="{08D20F07-CD49-4F17-BC00-9429DA80C502}"/>
          </ac:grpSpMkLst>
        </pc:grpChg>
        <pc:picChg chg="mod">
          <ac:chgData name="Lea Kimura" userId="S::lkimura@stu.chino.k12.ca.us::ba2554d7-e99c-4b3b-9eb8-ef52d6989d51" providerId="AD" clId="Web-{55149EBB-A6DA-893E-1441-82BC188082C3}" dt="2023-01-24T19:38:14.206" v="116"/>
          <ac:picMkLst>
            <pc:docMk/>
            <pc:sldMk cId="109857222" sldId="256"/>
            <ac:picMk id="7" creationId="{1B6DC455-FCFE-373E-DFC4-4F3711454009}"/>
          </ac:picMkLst>
        </pc:picChg>
        <pc:picChg chg="mod">
          <ac:chgData name="Lea Kimura" userId="S::lkimura@stu.chino.k12.ca.us::ba2554d7-e99c-4b3b-9eb8-ef52d6989d51" providerId="AD" clId="Web-{55149EBB-A6DA-893E-1441-82BC188082C3}" dt="2023-01-24T19:38:14.206" v="116"/>
          <ac:picMkLst>
            <pc:docMk/>
            <pc:sldMk cId="109857222" sldId="256"/>
            <ac:picMk id="10" creationId="{F1985A7E-4518-9D95-0BA6-3B8A284E8F53}"/>
          </ac:picMkLst>
        </pc:picChg>
        <pc:cxnChg chg="add del">
          <ac:chgData name="Lea Kimura" userId="S::lkimura@stu.chino.k12.ca.us::ba2554d7-e99c-4b3b-9eb8-ef52d6989d51" providerId="AD" clId="Web-{55149EBB-A6DA-893E-1441-82BC188082C3}" dt="2023-01-24T19:38:11.721" v="114"/>
          <ac:cxnSpMkLst>
            <pc:docMk/>
            <pc:sldMk cId="109857222" sldId="256"/>
            <ac:cxnSpMk id="40" creationId="{38FB9660-F42F-4313-BBC4-47C007FE484C}"/>
          </ac:cxnSpMkLst>
        </pc:cxnChg>
        <pc:cxnChg chg="add del">
          <ac:chgData name="Lea Kimura" userId="S::lkimura@stu.chino.k12.ca.us::ba2554d7-e99c-4b3b-9eb8-ef52d6989d51" providerId="AD" clId="Web-{55149EBB-A6DA-893E-1441-82BC188082C3}" dt="2023-01-24T19:38:14.206" v="116"/>
          <ac:cxnSpMkLst>
            <pc:docMk/>
            <pc:sldMk cId="109857222" sldId="256"/>
            <ac:cxnSpMk id="43" creationId="{CC94CBDB-A76C-499E-95AB-C0A049E3154E}"/>
          </ac:cxnSpMkLst>
        </pc:cxnChg>
      </pc:sldChg>
      <pc:sldChg chg="addSp delSp modSp addAnim modAnim">
        <pc:chgData name="Lea Kimura" userId="S::lkimura@stu.chino.k12.ca.us::ba2554d7-e99c-4b3b-9eb8-ef52d6989d51" providerId="AD" clId="Web-{55149EBB-A6DA-893E-1441-82BC188082C3}" dt="2023-01-24T19:24:18.765" v="102"/>
        <pc:sldMkLst>
          <pc:docMk/>
          <pc:sldMk cId="1300659345" sldId="257"/>
        </pc:sldMkLst>
        <pc:spChg chg="mod">
          <ac:chgData name="Lea Kimura" userId="S::lkimura@stu.chino.k12.ca.us::ba2554d7-e99c-4b3b-9eb8-ef52d6989d51" providerId="AD" clId="Web-{55149EBB-A6DA-893E-1441-82BC188082C3}" dt="2023-01-24T19:15:31.514" v="49" actId="20577"/>
          <ac:spMkLst>
            <pc:docMk/>
            <pc:sldMk cId="1300659345" sldId="257"/>
            <ac:spMk id="2" creationId="{9EB1835E-B339-3030-ACB0-588D017B12C0}"/>
          </ac:spMkLst>
        </pc:spChg>
        <pc:spChg chg="mod">
          <ac:chgData name="Lea Kimura" userId="S::lkimura@stu.chino.k12.ca.us::ba2554d7-e99c-4b3b-9eb8-ef52d6989d51" providerId="AD" clId="Web-{55149EBB-A6DA-893E-1441-82BC188082C3}" dt="2023-01-24T19:15:11.185" v="46" actId="20577"/>
          <ac:spMkLst>
            <pc:docMk/>
            <pc:sldMk cId="1300659345" sldId="257"/>
            <ac:spMk id="3" creationId="{8A611D13-3949-08F9-267B-ED07F40E5D3E}"/>
          </ac:spMkLst>
        </pc:spChg>
        <pc:spChg chg="mod">
          <ac:chgData name="Lea Kimura" userId="S::lkimura@stu.chino.k12.ca.us::ba2554d7-e99c-4b3b-9eb8-ef52d6989d51" providerId="AD" clId="Web-{55149EBB-A6DA-893E-1441-82BC188082C3}" dt="2023-01-24T19:14:43.699" v="40"/>
          <ac:spMkLst>
            <pc:docMk/>
            <pc:sldMk cId="1300659345" sldId="257"/>
            <ac:spMk id="6" creationId="{E25C185A-FC91-C7FE-100D-90A71761778B}"/>
          </ac:spMkLst>
        </pc:spChg>
        <pc:spChg chg="add mod">
          <ac:chgData name="Lea Kimura" userId="S::lkimura@stu.chino.k12.ca.us::ba2554d7-e99c-4b3b-9eb8-ef52d6989d51" providerId="AD" clId="Web-{55149EBB-A6DA-893E-1441-82BC188082C3}" dt="2023-01-24T19:14:43.699" v="40"/>
          <ac:spMkLst>
            <pc:docMk/>
            <pc:sldMk cId="1300659345" sldId="257"/>
            <ac:spMk id="9" creationId="{E3B6FF79-A0AF-DFDA-289E-98ED2FA5E372}"/>
          </ac:spMkLst>
        </pc:spChg>
        <pc:spChg chg="del">
          <ac:chgData name="Lea Kimura" userId="S::lkimura@stu.chino.k12.ca.us::ba2554d7-e99c-4b3b-9eb8-ef52d6989d51" providerId="AD" clId="Web-{55149EBB-A6DA-893E-1441-82BC188082C3}" dt="2023-01-24T19:14:43.699" v="40"/>
          <ac:spMkLst>
            <pc:docMk/>
            <pc:sldMk cId="1300659345" sldId="257"/>
            <ac:spMk id="44" creationId="{AD96FDFD-4E42-4A06-B8B5-768A1DB9C2A9}"/>
          </ac:spMkLst>
        </pc:spChg>
        <pc:spChg chg="add">
          <ac:chgData name="Lea Kimura" userId="S::lkimura@stu.chino.k12.ca.us::ba2554d7-e99c-4b3b-9eb8-ef52d6989d51" providerId="AD" clId="Web-{55149EBB-A6DA-893E-1441-82BC188082C3}" dt="2023-01-24T19:14:43.699" v="40"/>
          <ac:spMkLst>
            <pc:docMk/>
            <pc:sldMk cId="1300659345" sldId="257"/>
            <ac:spMk id="49" creationId="{A3C210E6-A35A-4F68-8D60-801A019C75B8}"/>
          </ac:spMkLst>
        </pc:spChg>
        <pc:spChg chg="add">
          <ac:chgData name="Lea Kimura" userId="S::lkimura@stu.chino.k12.ca.us::ba2554d7-e99c-4b3b-9eb8-ef52d6989d51" providerId="AD" clId="Web-{55149EBB-A6DA-893E-1441-82BC188082C3}" dt="2023-01-24T19:14:43.699" v="40"/>
          <ac:spMkLst>
            <pc:docMk/>
            <pc:sldMk cId="1300659345" sldId="257"/>
            <ac:spMk id="51" creationId="{AC0D06B0-F19C-459E-B221-A34B506FB5E3}"/>
          </ac:spMkLst>
        </pc:spChg>
        <pc:spChg chg="add">
          <ac:chgData name="Lea Kimura" userId="S::lkimura@stu.chino.k12.ca.us::ba2554d7-e99c-4b3b-9eb8-ef52d6989d51" providerId="AD" clId="Web-{55149EBB-A6DA-893E-1441-82BC188082C3}" dt="2023-01-24T19:14:43.699" v="40"/>
          <ac:spMkLst>
            <pc:docMk/>
            <pc:sldMk cId="1300659345" sldId="257"/>
            <ac:spMk id="53" creationId="{345B26DA-1C6B-4C66-81C9-9C1877FC2DB1}"/>
          </ac:spMkLst>
        </pc:spChg>
        <pc:spChg chg="add">
          <ac:chgData name="Lea Kimura" userId="S::lkimura@stu.chino.k12.ca.us::ba2554d7-e99c-4b3b-9eb8-ef52d6989d51" providerId="AD" clId="Web-{55149EBB-A6DA-893E-1441-82BC188082C3}" dt="2023-01-24T19:14:43.699" v="40"/>
          <ac:spMkLst>
            <pc:docMk/>
            <pc:sldMk cId="1300659345" sldId="257"/>
            <ac:spMk id="55" creationId="{98DE6C44-43F8-4DE4-AB81-66853FFEA09A}"/>
          </ac:spMkLst>
        </pc:spChg>
        <pc:spChg chg="add">
          <ac:chgData name="Lea Kimura" userId="S::lkimura@stu.chino.k12.ca.us::ba2554d7-e99c-4b3b-9eb8-ef52d6989d51" providerId="AD" clId="Web-{55149EBB-A6DA-893E-1441-82BC188082C3}" dt="2023-01-24T19:14:43.699" v="40"/>
          <ac:spMkLst>
            <pc:docMk/>
            <pc:sldMk cId="1300659345" sldId="257"/>
            <ac:spMk id="57" creationId="{2409529B-9B56-4F10-BE4D-F934DB89E57E}"/>
          </ac:spMkLst>
        </pc:spChg>
        <pc:picChg chg="mod ord">
          <ac:chgData name="Lea Kimura" userId="S::lkimura@stu.chino.k12.ca.us::ba2554d7-e99c-4b3b-9eb8-ef52d6989d51" providerId="AD" clId="Web-{55149EBB-A6DA-893E-1441-82BC188082C3}" dt="2023-01-24T19:14:43.699" v="40"/>
          <ac:picMkLst>
            <pc:docMk/>
            <pc:sldMk cId="1300659345" sldId="257"/>
            <ac:picMk id="4" creationId="{F255D1D2-4E42-84F7-3867-8C0E5DE330C6}"/>
          </ac:picMkLst>
        </pc:picChg>
        <pc:picChg chg="mod ord">
          <ac:chgData name="Lea Kimura" userId="S::lkimura@stu.chino.k12.ca.us::ba2554d7-e99c-4b3b-9eb8-ef52d6989d51" providerId="AD" clId="Web-{55149EBB-A6DA-893E-1441-82BC188082C3}" dt="2023-01-24T19:14:43.699" v="40"/>
          <ac:picMkLst>
            <pc:docMk/>
            <pc:sldMk cId="1300659345" sldId="257"/>
            <ac:picMk id="5" creationId="{895BD1AC-962F-C41D-7EC6-75202714E65F}"/>
          </ac:picMkLst>
        </pc:picChg>
        <pc:picChg chg="add mod ord">
          <ac:chgData name="Lea Kimura" userId="S::lkimura@stu.chino.k12.ca.us::ba2554d7-e99c-4b3b-9eb8-ef52d6989d51" providerId="AD" clId="Web-{55149EBB-A6DA-893E-1441-82BC188082C3}" dt="2023-01-24T19:14:43.699" v="40"/>
          <ac:picMkLst>
            <pc:docMk/>
            <pc:sldMk cId="1300659345" sldId="257"/>
            <ac:picMk id="7" creationId="{46FB8BE4-7A53-E412-FCC0-1D6846BE56B0}"/>
          </ac:picMkLst>
        </pc:picChg>
        <pc:picChg chg="mod">
          <ac:chgData name="Lea Kimura" userId="S::lkimura@stu.chino.k12.ca.us::ba2554d7-e99c-4b3b-9eb8-ef52d6989d51" providerId="AD" clId="Web-{55149EBB-A6DA-893E-1441-82BC188082C3}" dt="2023-01-24T19:14:43.699" v="40"/>
          <ac:picMkLst>
            <pc:docMk/>
            <pc:sldMk cId="1300659345" sldId="257"/>
            <ac:picMk id="8" creationId="{3A09074A-D2D9-9352-AD81-AAFACBC4C2A7}"/>
          </ac:picMkLst>
        </pc:picChg>
      </pc:sldChg>
      <pc:sldChg chg="delSp">
        <pc:chgData name="Lea Kimura" userId="S::lkimura@stu.chino.k12.ca.us::ba2554d7-e99c-4b3b-9eb8-ef52d6989d51" providerId="AD" clId="Web-{55149EBB-A6DA-893E-1441-82BC188082C3}" dt="2023-01-24T19:34:37.927" v="112"/>
        <pc:sldMkLst>
          <pc:docMk/>
          <pc:sldMk cId="1872924851" sldId="258"/>
        </pc:sldMkLst>
        <pc:spChg chg="del">
          <ac:chgData name="Lea Kimura" userId="S::lkimura@stu.chino.k12.ca.us::ba2554d7-e99c-4b3b-9eb8-ef52d6989d51" providerId="AD" clId="Web-{55149EBB-A6DA-893E-1441-82BC188082C3}" dt="2023-01-24T19:34:32.099" v="111"/>
          <ac:spMkLst>
            <pc:docMk/>
            <pc:sldMk cId="1872924851" sldId="258"/>
            <ac:spMk id="5" creationId="{3CC5EEB3-03F6-884C-39E0-E12FEA4E3906}"/>
          </ac:spMkLst>
        </pc:spChg>
        <pc:spChg chg="del">
          <ac:chgData name="Lea Kimura" userId="S::lkimura@stu.chino.k12.ca.us::ba2554d7-e99c-4b3b-9eb8-ef52d6989d51" providerId="AD" clId="Web-{55149EBB-A6DA-893E-1441-82BC188082C3}" dt="2023-01-24T19:34:37.927" v="112"/>
          <ac:spMkLst>
            <pc:docMk/>
            <pc:sldMk cId="1872924851" sldId="258"/>
            <ac:spMk id="8" creationId="{8B2DAEB2-B5C6-6E29-6954-D20345AA31C1}"/>
          </ac:spMkLst>
        </pc:spChg>
      </pc:sldChg>
      <pc:sldChg chg="modSp">
        <pc:chgData name="Lea Kimura" userId="S::lkimura@stu.chino.k12.ca.us::ba2554d7-e99c-4b3b-9eb8-ef52d6989d51" providerId="AD" clId="Web-{55149EBB-A6DA-893E-1441-82BC188082C3}" dt="2023-01-24T19:59:46.680" v="118" actId="20577"/>
        <pc:sldMkLst>
          <pc:docMk/>
          <pc:sldMk cId="2352909854" sldId="259"/>
        </pc:sldMkLst>
        <pc:spChg chg="mod">
          <ac:chgData name="Lea Kimura" userId="S::lkimura@stu.chino.k12.ca.us::ba2554d7-e99c-4b3b-9eb8-ef52d6989d51" providerId="AD" clId="Web-{55149EBB-A6DA-893E-1441-82BC188082C3}" dt="2023-01-24T19:59:46.680" v="118" actId="20577"/>
          <ac:spMkLst>
            <pc:docMk/>
            <pc:sldMk cId="2352909854" sldId="259"/>
            <ac:spMk id="3" creationId="{93B7E854-F5EF-DBC9-796A-1258ADA8BF36}"/>
          </ac:spMkLst>
        </pc:spChg>
      </pc:sldChg>
      <pc:sldChg chg="addSp delSp modSp modTransition addAnim delAnim modAnim">
        <pc:chgData name="Lea Kimura" userId="S::lkimura@stu.chino.k12.ca.us::ba2554d7-e99c-4b3b-9eb8-ef52d6989d51" providerId="AD" clId="Web-{55149EBB-A6DA-893E-1441-82BC188082C3}" dt="2023-01-24T19:27:32.511" v="110" actId="14100"/>
        <pc:sldMkLst>
          <pc:docMk/>
          <pc:sldMk cId="2243765471" sldId="261"/>
        </pc:sldMkLst>
        <pc:spChg chg="mod">
          <ac:chgData name="Lea Kimura" userId="S::lkimura@stu.chino.k12.ca.us::ba2554d7-e99c-4b3b-9eb8-ef52d6989d51" providerId="AD" clId="Web-{55149EBB-A6DA-893E-1441-82BC188082C3}" dt="2023-01-24T19:16:50.613" v="52" actId="20577"/>
          <ac:spMkLst>
            <pc:docMk/>
            <pc:sldMk cId="2243765471" sldId="261"/>
            <ac:spMk id="2" creationId="{29AB1E6F-07B6-C628-78CB-ED6087193778}"/>
          </ac:spMkLst>
        </pc:spChg>
        <pc:spChg chg="add del mod">
          <ac:chgData name="Lea Kimura" userId="S::lkimura@stu.chino.k12.ca.us::ba2554d7-e99c-4b3b-9eb8-ef52d6989d51" providerId="AD" clId="Web-{55149EBB-A6DA-893E-1441-82BC188082C3}" dt="2023-01-24T19:18:26.369" v="67"/>
          <ac:spMkLst>
            <pc:docMk/>
            <pc:sldMk cId="2243765471" sldId="261"/>
            <ac:spMk id="5" creationId="{46BD3B50-D1AD-CF99-0755-2601F039DF26}"/>
          </ac:spMkLst>
        </pc:spChg>
        <pc:spChg chg="del">
          <ac:chgData name="Lea Kimura" userId="S::lkimura@stu.chino.k12.ca.us::ba2554d7-e99c-4b3b-9eb8-ef52d6989d51" providerId="AD" clId="Web-{55149EBB-A6DA-893E-1441-82BC188082C3}" dt="2023-01-24T19:11:31.156" v="3"/>
          <ac:spMkLst>
            <pc:docMk/>
            <pc:sldMk cId="2243765471" sldId="261"/>
            <ac:spMk id="9" creationId="{2061AA4E-C13C-8ED4-B89D-3EA3140EDB1D}"/>
          </ac:spMkLst>
        </pc:spChg>
        <pc:spChg chg="add del mod">
          <ac:chgData name="Lea Kimura" userId="S::lkimura@stu.chino.k12.ca.us::ba2554d7-e99c-4b3b-9eb8-ef52d6989d51" providerId="AD" clId="Web-{55149EBB-A6DA-893E-1441-82BC188082C3}" dt="2023-01-24T19:21:41.880" v="89"/>
          <ac:spMkLst>
            <pc:docMk/>
            <pc:sldMk cId="2243765471" sldId="261"/>
            <ac:spMk id="13" creationId="{534D8618-31BD-9AED-F4EE-EB65B0D57400}"/>
          </ac:spMkLst>
        </pc:spChg>
        <pc:picChg chg="add mod">
          <ac:chgData name="Lea Kimura" userId="S::lkimura@stu.chino.k12.ca.us::ba2554d7-e99c-4b3b-9eb8-ef52d6989d51" providerId="AD" clId="Web-{55149EBB-A6DA-893E-1441-82BC188082C3}" dt="2023-01-24T19:19:32.716" v="81" actId="14100"/>
          <ac:picMkLst>
            <pc:docMk/>
            <pc:sldMk cId="2243765471" sldId="261"/>
            <ac:picMk id="3" creationId="{E7D76079-B4D0-535B-39D4-8A90C061327D}"/>
          </ac:picMkLst>
        </pc:picChg>
        <pc:picChg chg="del">
          <ac:chgData name="Lea Kimura" userId="S::lkimura@stu.chino.k12.ca.us::ba2554d7-e99c-4b3b-9eb8-ef52d6989d51" providerId="AD" clId="Web-{55149EBB-A6DA-893E-1441-82BC188082C3}" dt="2023-01-24T19:11:24.921" v="2"/>
          <ac:picMkLst>
            <pc:docMk/>
            <pc:sldMk cId="2243765471" sldId="261"/>
            <ac:picMk id="4" creationId="{6470E86B-0D5F-17AA-C4A5-8323E2D1A681}"/>
          </ac:picMkLst>
        </pc:picChg>
        <pc:picChg chg="mod">
          <ac:chgData name="Lea Kimura" userId="S::lkimura@stu.chino.k12.ca.us::ba2554d7-e99c-4b3b-9eb8-ef52d6989d51" providerId="AD" clId="Web-{55149EBB-A6DA-893E-1441-82BC188082C3}" dt="2023-01-24T19:26:33.539" v="104" actId="1076"/>
          <ac:picMkLst>
            <pc:docMk/>
            <pc:sldMk cId="2243765471" sldId="261"/>
            <ac:picMk id="7" creationId="{396E4550-F2C3-2977-33E9-8B56AC614D6F}"/>
          </ac:picMkLst>
        </pc:picChg>
        <pc:picChg chg="mod">
          <ac:chgData name="Lea Kimura" userId="S::lkimura@stu.chino.k12.ca.us::ba2554d7-e99c-4b3b-9eb8-ef52d6989d51" providerId="AD" clId="Web-{55149EBB-A6DA-893E-1441-82BC188082C3}" dt="2023-01-24T19:17:24.787" v="55" actId="1076"/>
          <ac:picMkLst>
            <pc:docMk/>
            <pc:sldMk cId="2243765471" sldId="261"/>
            <ac:picMk id="8" creationId="{4839A321-0A41-0C96-EEC2-1E0ABD6FF365}"/>
          </ac:picMkLst>
        </pc:picChg>
        <pc:picChg chg="add mod">
          <ac:chgData name="Lea Kimura" userId="S::lkimura@stu.chino.k12.ca.us::ba2554d7-e99c-4b3b-9eb8-ef52d6989d51" providerId="AD" clId="Web-{55149EBB-A6DA-893E-1441-82BC188082C3}" dt="2023-01-24T19:27:32.511" v="110" actId="14100"/>
          <ac:picMkLst>
            <pc:docMk/>
            <pc:sldMk cId="2243765471" sldId="261"/>
            <ac:picMk id="12" creationId="{99F6FB7D-FFC3-8099-EF3B-EE9F25193042}"/>
          </ac:picMkLst>
        </pc:picChg>
        <pc:picChg chg="del mod">
          <ac:chgData name="Lea Kimura" userId="S::lkimura@stu.chino.k12.ca.us::ba2554d7-e99c-4b3b-9eb8-ef52d6989d51" providerId="AD" clId="Web-{55149EBB-A6DA-893E-1441-82BC188082C3}" dt="2023-01-24T19:17:09.833" v="53"/>
          <ac:picMkLst>
            <pc:docMk/>
            <pc:sldMk cId="2243765471" sldId="261"/>
            <ac:picMk id="15" creationId="{04A4E835-9461-589F-0DDB-67F76FDC3CC7}"/>
          </ac:picMkLst>
        </pc:picChg>
        <pc:picChg chg="del">
          <ac:chgData name="Lea Kimura" userId="S::lkimura@stu.chino.k12.ca.us::ba2554d7-e99c-4b3b-9eb8-ef52d6989d51" providerId="AD" clId="Web-{55149EBB-A6DA-893E-1441-82BC188082C3}" dt="2023-01-24T19:11:19.968" v="1"/>
          <ac:picMkLst>
            <pc:docMk/>
            <pc:sldMk cId="2243765471" sldId="261"/>
            <ac:picMk id="33" creationId="{FE51171F-DA03-620A-3632-3B2F658C9EEE}"/>
          </ac:picMkLst>
        </pc:picChg>
        <pc:picChg chg="del">
          <ac:chgData name="Lea Kimura" userId="S::lkimura@stu.chino.k12.ca.us::ba2554d7-e99c-4b3b-9eb8-ef52d6989d51" providerId="AD" clId="Web-{55149EBB-A6DA-893E-1441-82BC188082C3}" dt="2023-01-24T19:11:17.671" v="0"/>
          <ac:picMkLst>
            <pc:docMk/>
            <pc:sldMk cId="2243765471" sldId="261"/>
            <ac:picMk id="36" creationId="{3D4634F2-AB9C-51A1-BD7B-65CFEB0D5463}"/>
          </ac:picMkLst>
        </pc:picChg>
      </pc:sldChg>
      <pc:sldChg chg="modSp new del">
        <pc:chgData name="Lea Kimura" userId="S::lkimura@stu.chino.k12.ca.us::ba2554d7-e99c-4b3b-9eb8-ef52d6989d51" providerId="AD" clId="Web-{55149EBB-A6DA-893E-1441-82BC188082C3}" dt="2023-01-24T19:19:02.074" v="77"/>
        <pc:sldMkLst>
          <pc:docMk/>
          <pc:sldMk cId="2220430778" sldId="262"/>
        </pc:sldMkLst>
        <pc:spChg chg="mod">
          <ac:chgData name="Lea Kimura" userId="S::lkimura@stu.chino.k12.ca.us::ba2554d7-e99c-4b3b-9eb8-ef52d6989d51" providerId="AD" clId="Web-{55149EBB-A6DA-893E-1441-82BC188082C3}" dt="2023-01-24T19:18:59.136" v="76" actId="20577"/>
          <ac:spMkLst>
            <pc:docMk/>
            <pc:sldMk cId="2220430778" sldId="262"/>
            <ac:spMk id="2" creationId="{ECBF10B3-CE4A-1292-5837-9913F8F31473}"/>
          </ac:spMkLst>
        </pc:spChg>
      </pc:sldChg>
    </pc:docChg>
  </pc:docChgLst>
  <pc:docChgLst>
    <pc:chgData name="Lea Kimura" userId="S::lkimura@stu.chino.k12.ca.us::ba2554d7-e99c-4b3b-9eb8-ef52d6989d51" providerId="AD" clId="Web-{2F708C4D-48D5-4118-90BE-D8D182436520}"/>
    <pc:docChg chg="addSld modSld">
      <pc:chgData name="Lea Kimura" userId="S::lkimura@stu.chino.k12.ca.us::ba2554d7-e99c-4b3b-9eb8-ef52d6989d51" providerId="AD" clId="Web-{2F708C4D-48D5-4118-90BE-D8D182436520}" dt="2023-01-17T18:08:32.939" v="413" actId="20577"/>
      <pc:docMkLst>
        <pc:docMk/>
      </pc:docMkLst>
      <pc:sldChg chg="addSp delSp modSp mod setBg">
        <pc:chgData name="Lea Kimura" userId="S::lkimura@stu.chino.k12.ca.us::ba2554d7-e99c-4b3b-9eb8-ef52d6989d51" providerId="AD" clId="Web-{2F708C4D-48D5-4118-90BE-D8D182436520}" dt="2023-01-17T17:32:08.658" v="50" actId="20577"/>
        <pc:sldMkLst>
          <pc:docMk/>
          <pc:sldMk cId="109857222" sldId="256"/>
        </pc:sldMkLst>
        <pc:spChg chg="mod">
          <ac:chgData name="Lea Kimura" userId="S::lkimura@stu.chino.k12.ca.us::ba2554d7-e99c-4b3b-9eb8-ef52d6989d51" providerId="AD" clId="Web-{2F708C4D-48D5-4118-90BE-D8D182436520}" dt="2023-01-17T17:31:40.859" v="35" actId="20577"/>
          <ac:spMkLst>
            <pc:docMk/>
            <pc:sldMk cId="109857222" sldId="256"/>
            <ac:spMk id="2" creationId="{00000000-0000-0000-0000-000000000000}"/>
          </ac:spMkLst>
        </pc:spChg>
        <pc:spChg chg="mod">
          <ac:chgData name="Lea Kimura" userId="S::lkimura@stu.chino.k12.ca.us::ba2554d7-e99c-4b3b-9eb8-ef52d6989d51" providerId="AD" clId="Web-{2F708C4D-48D5-4118-90BE-D8D182436520}" dt="2023-01-17T17:32:08.658" v="50" actId="20577"/>
          <ac:spMkLst>
            <pc:docMk/>
            <pc:sldMk cId="109857222" sldId="256"/>
            <ac:spMk id="3" creationId="{00000000-0000-0000-0000-000000000000}"/>
          </ac:spMkLst>
        </pc:spChg>
        <pc:spChg chg="add del mod">
          <ac:chgData name="Lea Kimura" userId="S::lkimura@stu.chino.k12.ca.us::ba2554d7-e99c-4b3b-9eb8-ef52d6989d51" providerId="AD" clId="Web-{2F708C4D-48D5-4118-90BE-D8D182436520}" dt="2023-01-17T17:30:03.072" v="8"/>
          <ac:spMkLst>
            <pc:docMk/>
            <pc:sldMk cId="109857222" sldId="256"/>
            <ac:spMk id="5" creationId="{F7304FDD-FA2D-727C-FA55-5C6B38362D7D}"/>
          </ac:spMkLst>
        </pc:spChg>
        <pc:spChg chg="add mod ord">
          <ac:chgData name="Lea Kimura" userId="S::lkimura@stu.chino.k12.ca.us::ba2554d7-e99c-4b3b-9eb8-ef52d6989d51" providerId="AD" clId="Web-{2F708C4D-48D5-4118-90BE-D8D182436520}" dt="2023-01-17T17:31:14.717" v="24"/>
          <ac:spMkLst>
            <pc:docMk/>
            <pc:sldMk cId="109857222" sldId="256"/>
            <ac:spMk id="8" creationId="{7E3EB40F-B4C3-74F0-4CB5-6DD96EF30783}"/>
          </ac:spMkLst>
        </pc:spChg>
        <pc:spChg chg="add mod">
          <ac:chgData name="Lea Kimura" userId="S::lkimura@stu.chino.k12.ca.us::ba2554d7-e99c-4b3b-9eb8-ef52d6989d51" providerId="AD" clId="Web-{2F708C4D-48D5-4118-90BE-D8D182436520}" dt="2023-01-17T17:31:14.717" v="24"/>
          <ac:spMkLst>
            <pc:docMk/>
            <pc:sldMk cId="109857222" sldId="256"/>
            <ac:spMk id="11" creationId="{BA1C4A0B-F3E1-84DF-11ED-C192EFC7EB69}"/>
          </ac:spMkLst>
        </pc:spChg>
        <pc:spChg chg="add del">
          <ac:chgData name="Lea Kimura" userId="S::lkimura@stu.chino.k12.ca.us::ba2554d7-e99c-4b3b-9eb8-ef52d6989d51" providerId="AD" clId="Web-{2F708C4D-48D5-4118-90BE-D8D182436520}" dt="2023-01-17T17:31:14.670" v="23"/>
          <ac:spMkLst>
            <pc:docMk/>
            <pc:sldMk cId="109857222" sldId="256"/>
            <ac:spMk id="16" creationId="{A061BA2E-A388-41C5-B73A-B0FEB6B1029D}"/>
          </ac:spMkLst>
        </pc:spChg>
        <pc:spChg chg="add del">
          <ac:chgData name="Lea Kimura" userId="S::lkimura@stu.chino.k12.ca.us::ba2554d7-e99c-4b3b-9eb8-ef52d6989d51" providerId="AD" clId="Web-{2F708C4D-48D5-4118-90BE-D8D182436520}" dt="2023-01-17T17:31:14.670" v="23"/>
          <ac:spMkLst>
            <pc:docMk/>
            <pc:sldMk cId="109857222" sldId="256"/>
            <ac:spMk id="18" creationId="{76E192A2-3ED3-4081-8A86-A22B5114178F}"/>
          </ac:spMkLst>
        </pc:spChg>
        <pc:spChg chg="add del">
          <ac:chgData name="Lea Kimura" userId="S::lkimura@stu.chino.k12.ca.us::ba2554d7-e99c-4b3b-9eb8-ef52d6989d51" providerId="AD" clId="Web-{2F708C4D-48D5-4118-90BE-D8D182436520}" dt="2023-01-17T17:31:14.670" v="23"/>
          <ac:spMkLst>
            <pc:docMk/>
            <pc:sldMk cId="109857222" sldId="256"/>
            <ac:spMk id="20" creationId="{79F40191-0F44-4FD1-82CC-ACB507C14BE6}"/>
          </ac:spMkLst>
        </pc:spChg>
        <pc:spChg chg="add">
          <ac:chgData name="Lea Kimura" userId="S::lkimura@stu.chino.k12.ca.us::ba2554d7-e99c-4b3b-9eb8-ef52d6989d51" providerId="AD" clId="Web-{2F708C4D-48D5-4118-90BE-D8D182436520}" dt="2023-01-17T17:31:14.717" v="24"/>
          <ac:spMkLst>
            <pc:docMk/>
            <pc:sldMk cId="109857222" sldId="256"/>
            <ac:spMk id="25" creationId="{D1520B01-A2E4-41C2-8A8F-7683F250890E}"/>
          </ac:spMkLst>
        </pc:spChg>
        <pc:grpChg chg="add">
          <ac:chgData name="Lea Kimura" userId="S::lkimura@stu.chino.k12.ca.us::ba2554d7-e99c-4b3b-9eb8-ef52d6989d51" providerId="AD" clId="Web-{2F708C4D-48D5-4118-90BE-D8D182436520}" dt="2023-01-17T17:31:14.717" v="24"/>
          <ac:grpSpMkLst>
            <pc:docMk/>
            <pc:sldMk cId="109857222" sldId="256"/>
            <ac:grpSpMk id="22" creationId="{066EE5A2-0D35-4D6A-A5C7-1CA91F740684}"/>
          </ac:grpSpMkLst>
        </pc:grpChg>
        <pc:grpChg chg="add">
          <ac:chgData name="Lea Kimura" userId="S::lkimura@stu.chino.k12.ca.us::ba2554d7-e99c-4b3b-9eb8-ef52d6989d51" providerId="AD" clId="Web-{2F708C4D-48D5-4118-90BE-D8D182436520}" dt="2023-01-17T17:31:14.717" v="24"/>
          <ac:grpSpMkLst>
            <pc:docMk/>
            <pc:sldMk cId="109857222" sldId="256"/>
            <ac:grpSpMk id="26" creationId="{56AA1647-0DA6-4A17-B3E1-95D61BD54714}"/>
          </ac:grpSpMkLst>
        </pc:grpChg>
        <pc:grpChg chg="add">
          <ac:chgData name="Lea Kimura" userId="S::lkimura@stu.chino.k12.ca.us::ba2554d7-e99c-4b3b-9eb8-ef52d6989d51" providerId="AD" clId="Web-{2F708C4D-48D5-4118-90BE-D8D182436520}" dt="2023-01-17T17:31:14.717" v="24"/>
          <ac:grpSpMkLst>
            <pc:docMk/>
            <pc:sldMk cId="109857222" sldId="256"/>
            <ac:grpSpMk id="29" creationId="{1F634C0A-A487-42AF-8DFD-4DAD62FE92BF}"/>
          </ac:grpSpMkLst>
        </pc:grpChg>
        <pc:grpChg chg="add">
          <ac:chgData name="Lea Kimura" userId="S::lkimura@stu.chino.k12.ca.us::ba2554d7-e99c-4b3b-9eb8-ef52d6989d51" providerId="AD" clId="Web-{2F708C4D-48D5-4118-90BE-D8D182436520}" dt="2023-01-17T17:31:14.717" v="24"/>
          <ac:grpSpMkLst>
            <pc:docMk/>
            <pc:sldMk cId="109857222" sldId="256"/>
            <ac:grpSpMk id="30" creationId="{08D20F07-CD49-4F17-BC00-9429DA80C502}"/>
          </ac:grpSpMkLst>
        </pc:grpChg>
        <pc:picChg chg="add del mod">
          <ac:chgData name="Lea Kimura" userId="S::lkimura@stu.chino.k12.ca.us::ba2554d7-e99c-4b3b-9eb8-ef52d6989d51" providerId="AD" clId="Web-{2F708C4D-48D5-4118-90BE-D8D182436520}" dt="2023-01-17T17:30:03.072" v="9"/>
          <ac:picMkLst>
            <pc:docMk/>
            <pc:sldMk cId="109857222" sldId="256"/>
            <ac:picMk id="4" creationId="{3E25C804-DAD1-AC4F-F7FF-8C3E4092B501}"/>
          </ac:picMkLst>
        </pc:picChg>
        <pc:picChg chg="add mod ord">
          <ac:chgData name="Lea Kimura" userId="S::lkimura@stu.chino.k12.ca.us::ba2554d7-e99c-4b3b-9eb8-ef52d6989d51" providerId="AD" clId="Web-{2F708C4D-48D5-4118-90BE-D8D182436520}" dt="2023-01-17T17:31:14.717" v="24"/>
          <ac:picMkLst>
            <pc:docMk/>
            <pc:sldMk cId="109857222" sldId="256"/>
            <ac:picMk id="7" creationId="{1B6DC455-FCFE-373E-DFC4-4F3711454009}"/>
          </ac:picMkLst>
        </pc:picChg>
        <pc:picChg chg="add mod ord">
          <ac:chgData name="Lea Kimura" userId="S::lkimura@stu.chino.k12.ca.us::ba2554d7-e99c-4b3b-9eb8-ef52d6989d51" providerId="AD" clId="Web-{2F708C4D-48D5-4118-90BE-D8D182436520}" dt="2023-01-17T17:31:14.717" v="24"/>
          <ac:picMkLst>
            <pc:docMk/>
            <pc:sldMk cId="109857222" sldId="256"/>
            <ac:picMk id="10" creationId="{F1985A7E-4518-9D95-0BA6-3B8A284E8F53}"/>
          </ac:picMkLst>
        </pc:picChg>
      </pc:sldChg>
      <pc:sldChg chg="addSp delSp modSp new mod setBg">
        <pc:chgData name="Lea Kimura" userId="S::lkimura@stu.chino.k12.ca.us::ba2554d7-e99c-4b3b-9eb8-ef52d6989d51" providerId="AD" clId="Web-{2F708C4D-48D5-4118-90BE-D8D182436520}" dt="2023-01-17T17:44:28.078" v="288"/>
        <pc:sldMkLst>
          <pc:docMk/>
          <pc:sldMk cId="1300659345" sldId="257"/>
        </pc:sldMkLst>
        <pc:spChg chg="mod">
          <ac:chgData name="Lea Kimura" userId="S::lkimura@stu.chino.k12.ca.us::ba2554d7-e99c-4b3b-9eb8-ef52d6989d51" providerId="AD" clId="Web-{2F708C4D-48D5-4118-90BE-D8D182436520}" dt="2023-01-17T17:44:28.078" v="288"/>
          <ac:spMkLst>
            <pc:docMk/>
            <pc:sldMk cId="1300659345" sldId="257"/>
            <ac:spMk id="2" creationId="{9EB1835E-B339-3030-ACB0-588D017B12C0}"/>
          </ac:spMkLst>
        </pc:spChg>
        <pc:spChg chg="mod ord">
          <ac:chgData name="Lea Kimura" userId="S::lkimura@stu.chino.k12.ca.us::ba2554d7-e99c-4b3b-9eb8-ef52d6989d51" providerId="AD" clId="Web-{2F708C4D-48D5-4118-90BE-D8D182436520}" dt="2023-01-17T17:44:28.078" v="288"/>
          <ac:spMkLst>
            <pc:docMk/>
            <pc:sldMk cId="1300659345" sldId="257"/>
            <ac:spMk id="3" creationId="{8A611D13-3949-08F9-267B-ED07F40E5D3E}"/>
          </ac:spMkLst>
        </pc:spChg>
        <pc:spChg chg="add del mod">
          <ac:chgData name="Lea Kimura" userId="S::lkimura@stu.chino.k12.ca.us::ba2554d7-e99c-4b3b-9eb8-ef52d6989d51" providerId="AD" clId="Web-{2F708C4D-48D5-4118-90BE-D8D182436520}" dt="2023-01-17T17:36:18.267" v="125"/>
          <ac:spMkLst>
            <pc:docMk/>
            <pc:sldMk cId="1300659345" sldId="257"/>
            <ac:spMk id="4" creationId="{29004FE0-8866-4BEE-9CB7-88F9FF5955F6}"/>
          </ac:spMkLst>
        </pc:spChg>
        <pc:spChg chg="add del mod">
          <ac:chgData name="Lea Kimura" userId="S::lkimura@stu.chino.k12.ca.us::ba2554d7-e99c-4b3b-9eb8-ef52d6989d51" providerId="AD" clId="Web-{2F708C4D-48D5-4118-90BE-D8D182436520}" dt="2023-01-17T17:43:43.716" v="280"/>
          <ac:spMkLst>
            <pc:docMk/>
            <pc:sldMk cId="1300659345" sldId="257"/>
            <ac:spMk id="6" creationId="{6B76FC58-F6A6-AB45-CE6E-B92AFF32425A}"/>
          </ac:spMkLst>
        </pc:spChg>
        <pc:spChg chg="add del mod">
          <ac:chgData name="Lea Kimura" userId="S::lkimura@stu.chino.k12.ca.us::ba2554d7-e99c-4b3b-9eb8-ef52d6989d51" providerId="AD" clId="Web-{2F708C4D-48D5-4118-90BE-D8D182436520}" dt="2023-01-17T17:43:47.170" v="281"/>
          <ac:spMkLst>
            <pc:docMk/>
            <pc:sldMk cId="1300659345" sldId="257"/>
            <ac:spMk id="9" creationId="{7989C4C8-6841-FB2E-4CDD-B01E6EF4FF1C}"/>
          </ac:spMkLst>
        </pc:spChg>
        <pc:spChg chg="add del">
          <ac:chgData name="Lea Kimura" userId="S::lkimura@stu.chino.k12.ca.us::ba2554d7-e99c-4b3b-9eb8-ef52d6989d51" providerId="AD" clId="Web-{2F708C4D-48D5-4118-90BE-D8D182436520}" dt="2023-01-17T17:44:11.593" v="283"/>
          <ac:spMkLst>
            <pc:docMk/>
            <pc:sldMk cId="1300659345" sldId="257"/>
            <ac:spMk id="13" creationId="{D2B783EE-0239-4717-BBEA-8C9EAC61C824}"/>
          </ac:spMkLst>
        </pc:spChg>
        <pc:spChg chg="add del">
          <ac:chgData name="Lea Kimura" userId="S::lkimura@stu.chino.k12.ca.us::ba2554d7-e99c-4b3b-9eb8-ef52d6989d51" providerId="AD" clId="Web-{2F708C4D-48D5-4118-90BE-D8D182436520}" dt="2023-01-17T17:44:11.593" v="283"/>
          <ac:spMkLst>
            <pc:docMk/>
            <pc:sldMk cId="1300659345" sldId="257"/>
            <ac:spMk id="15" creationId="{A7B99495-F43F-4D80-A44F-2CB4764EB90B}"/>
          </ac:spMkLst>
        </pc:spChg>
        <pc:spChg chg="add del">
          <ac:chgData name="Lea Kimura" userId="S::lkimura@stu.chino.k12.ca.us::ba2554d7-e99c-4b3b-9eb8-ef52d6989d51" providerId="AD" clId="Web-{2F708C4D-48D5-4118-90BE-D8D182436520}" dt="2023-01-17T17:44:11.593" v="283"/>
          <ac:spMkLst>
            <pc:docMk/>
            <pc:sldMk cId="1300659345" sldId="257"/>
            <ac:spMk id="17" creationId="{70BEB1E7-2F88-40BC-B73D-42E5B6F80BFC}"/>
          </ac:spMkLst>
        </pc:spChg>
        <pc:spChg chg="add del">
          <ac:chgData name="Lea Kimura" userId="S::lkimura@stu.chino.k12.ca.us::ba2554d7-e99c-4b3b-9eb8-ef52d6989d51" providerId="AD" clId="Web-{2F708C4D-48D5-4118-90BE-D8D182436520}" dt="2023-01-17T17:44:20.937" v="285"/>
          <ac:spMkLst>
            <pc:docMk/>
            <pc:sldMk cId="1300659345" sldId="257"/>
            <ac:spMk id="19" creationId="{73ED6512-6858-4552-B699-9A97FE9A4EA2}"/>
          </ac:spMkLst>
        </pc:spChg>
        <pc:spChg chg="add del">
          <ac:chgData name="Lea Kimura" userId="S::lkimura@stu.chino.k12.ca.us::ba2554d7-e99c-4b3b-9eb8-ef52d6989d51" providerId="AD" clId="Web-{2F708C4D-48D5-4118-90BE-D8D182436520}" dt="2023-01-17T17:44:20.937" v="285"/>
          <ac:spMkLst>
            <pc:docMk/>
            <pc:sldMk cId="1300659345" sldId="257"/>
            <ac:spMk id="20" creationId="{4038CB10-1F5C-4D54-9DF7-12586DE5B007}"/>
          </ac:spMkLst>
        </pc:spChg>
        <pc:spChg chg="add del">
          <ac:chgData name="Lea Kimura" userId="S::lkimura@stu.chino.k12.ca.us::ba2554d7-e99c-4b3b-9eb8-ef52d6989d51" providerId="AD" clId="Web-{2F708C4D-48D5-4118-90BE-D8D182436520}" dt="2023-01-17T17:44:20.937" v="285"/>
          <ac:spMkLst>
            <pc:docMk/>
            <pc:sldMk cId="1300659345" sldId="257"/>
            <ac:spMk id="21" creationId="{33B81349-3A7E-4A66-9ED9-66E6F8E29C4A}"/>
          </ac:spMkLst>
        </pc:spChg>
        <pc:spChg chg="add del">
          <ac:chgData name="Lea Kimura" userId="S::lkimura@stu.chino.k12.ca.us::ba2554d7-e99c-4b3b-9eb8-ef52d6989d51" providerId="AD" clId="Web-{2F708C4D-48D5-4118-90BE-D8D182436520}" dt="2023-01-17T17:44:20.937" v="285"/>
          <ac:spMkLst>
            <pc:docMk/>
            <pc:sldMk cId="1300659345" sldId="257"/>
            <ac:spMk id="22" creationId="{4A37A7FF-19A5-40D8-8D0C-E780CBD33087}"/>
          </ac:spMkLst>
        </pc:spChg>
        <pc:spChg chg="add del">
          <ac:chgData name="Lea Kimura" userId="S::lkimura@stu.chino.k12.ca.us::ba2554d7-e99c-4b3b-9eb8-ef52d6989d51" providerId="AD" clId="Web-{2F708C4D-48D5-4118-90BE-D8D182436520}" dt="2023-01-17T17:44:28.063" v="287"/>
          <ac:spMkLst>
            <pc:docMk/>
            <pc:sldMk cId="1300659345" sldId="257"/>
            <ac:spMk id="23" creationId="{14280C55-570C-4284-9850-B2BA33DB6726}"/>
          </ac:spMkLst>
        </pc:spChg>
        <pc:spChg chg="add del">
          <ac:chgData name="Lea Kimura" userId="S::lkimura@stu.chino.k12.ca.us::ba2554d7-e99c-4b3b-9eb8-ef52d6989d51" providerId="AD" clId="Web-{2F708C4D-48D5-4118-90BE-D8D182436520}" dt="2023-01-17T17:44:28.063" v="287"/>
          <ac:spMkLst>
            <pc:docMk/>
            <pc:sldMk cId="1300659345" sldId="257"/>
            <ac:spMk id="24" creationId="{D4993743-B10A-433C-9996-3035D2C3ABC6}"/>
          </ac:spMkLst>
        </pc:spChg>
        <pc:spChg chg="add del">
          <ac:chgData name="Lea Kimura" userId="S::lkimura@stu.chino.k12.ca.us::ba2554d7-e99c-4b3b-9eb8-ef52d6989d51" providerId="AD" clId="Web-{2F708C4D-48D5-4118-90BE-D8D182436520}" dt="2023-01-17T17:44:28.063" v="287"/>
          <ac:spMkLst>
            <pc:docMk/>
            <pc:sldMk cId="1300659345" sldId="257"/>
            <ac:spMk id="25" creationId="{BB3B8946-A0AA-42D4-8A24-639DC6EA170E}"/>
          </ac:spMkLst>
        </pc:spChg>
        <pc:spChg chg="add del">
          <ac:chgData name="Lea Kimura" userId="S::lkimura@stu.chino.k12.ca.us::ba2554d7-e99c-4b3b-9eb8-ef52d6989d51" providerId="AD" clId="Web-{2F708C4D-48D5-4118-90BE-D8D182436520}" dt="2023-01-17T17:44:28.063" v="287"/>
          <ac:spMkLst>
            <pc:docMk/>
            <pc:sldMk cId="1300659345" sldId="257"/>
            <ac:spMk id="26" creationId="{AB1038E6-06EF-4DCB-B52E-D3825C50F7C6}"/>
          </ac:spMkLst>
        </pc:spChg>
        <pc:spChg chg="add del">
          <ac:chgData name="Lea Kimura" userId="S::lkimura@stu.chino.k12.ca.us::ba2554d7-e99c-4b3b-9eb8-ef52d6989d51" providerId="AD" clId="Web-{2F708C4D-48D5-4118-90BE-D8D182436520}" dt="2023-01-17T17:44:28.063" v="287"/>
          <ac:spMkLst>
            <pc:docMk/>
            <pc:sldMk cId="1300659345" sldId="257"/>
            <ac:spMk id="27" creationId="{5C7EF35C-8B7D-4026-8F09-8B2B2250579B}"/>
          </ac:spMkLst>
        </pc:spChg>
        <pc:spChg chg="add del">
          <ac:chgData name="Lea Kimura" userId="S::lkimura@stu.chino.k12.ca.us::ba2554d7-e99c-4b3b-9eb8-ef52d6989d51" providerId="AD" clId="Web-{2F708C4D-48D5-4118-90BE-D8D182436520}" dt="2023-01-17T17:44:28.063" v="287"/>
          <ac:spMkLst>
            <pc:docMk/>
            <pc:sldMk cId="1300659345" sldId="257"/>
            <ac:spMk id="28" creationId="{5F24A71D-C0A9-49AC-B2D1-5A9EA2BD383E}"/>
          </ac:spMkLst>
        </pc:spChg>
        <pc:spChg chg="add">
          <ac:chgData name="Lea Kimura" userId="S::lkimura@stu.chino.k12.ca.us::ba2554d7-e99c-4b3b-9eb8-ef52d6989d51" providerId="AD" clId="Web-{2F708C4D-48D5-4118-90BE-D8D182436520}" dt="2023-01-17T17:44:28.078" v="288"/>
          <ac:spMkLst>
            <pc:docMk/>
            <pc:sldMk cId="1300659345" sldId="257"/>
            <ac:spMk id="30" creationId="{4038CB10-1F5C-4D54-9DF7-12586DE5B007}"/>
          </ac:spMkLst>
        </pc:spChg>
        <pc:spChg chg="add">
          <ac:chgData name="Lea Kimura" userId="S::lkimura@stu.chino.k12.ca.us::ba2554d7-e99c-4b3b-9eb8-ef52d6989d51" providerId="AD" clId="Web-{2F708C4D-48D5-4118-90BE-D8D182436520}" dt="2023-01-17T17:44:28.078" v="288"/>
          <ac:spMkLst>
            <pc:docMk/>
            <pc:sldMk cId="1300659345" sldId="257"/>
            <ac:spMk id="31" creationId="{33B81349-3A7E-4A66-9ED9-66E6F8E29C4A}"/>
          </ac:spMkLst>
        </pc:spChg>
        <pc:spChg chg="add">
          <ac:chgData name="Lea Kimura" userId="S::lkimura@stu.chino.k12.ca.us::ba2554d7-e99c-4b3b-9eb8-ef52d6989d51" providerId="AD" clId="Web-{2F708C4D-48D5-4118-90BE-D8D182436520}" dt="2023-01-17T17:44:28.078" v="288"/>
          <ac:spMkLst>
            <pc:docMk/>
            <pc:sldMk cId="1300659345" sldId="257"/>
            <ac:spMk id="32" creationId="{4A37A7FF-19A5-40D8-8D0C-E780CBD33087}"/>
          </ac:spMkLst>
        </pc:spChg>
        <pc:spChg chg="add">
          <ac:chgData name="Lea Kimura" userId="S::lkimura@stu.chino.k12.ca.us::ba2554d7-e99c-4b3b-9eb8-ef52d6989d51" providerId="AD" clId="Web-{2F708C4D-48D5-4118-90BE-D8D182436520}" dt="2023-01-17T17:44:28.078" v="288"/>
          <ac:spMkLst>
            <pc:docMk/>
            <pc:sldMk cId="1300659345" sldId="257"/>
            <ac:spMk id="33" creationId="{73ED6512-6858-4552-B699-9A97FE9A4EA2}"/>
          </ac:spMkLst>
        </pc:spChg>
        <pc:picChg chg="add mod ord">
          <ac:chgData name="Lea Kimura" userId="S::lkimura@stu.chino.k12.ca.us::ba2554d7-e99c-4b3b-9eb8-ef52d6989d51" providerId="AD" clId="Web-{2F708C4D-48D5-4118-90BE-D8D182436520}" dt="2023-01-17T17:44:28.078" v="288"/>
          <ac:picMkLst>
            <pc:docMk/>
            <pc:sldMk cId="1300659345" sldId="257"/>
            <ac:picMk id="5" creationId="{895BD1AC-962F-C41D-7EC6-75202714E65F}"/>
          </ac:picMkLst>
        </pc:picChg>
        <pc:picChg chg="add mod">
          <ac:chgData name="Lea Kimura" userId="S::lkimura@stu.chino.k12.ca.us::ba2554d7-e99c-4b3b-9eb8-ef52d6989d51" providerId="AD" clId="Web-{2F708C4D-48D5-4118-90BE-D8D182436520}" dt="2023-01-17T17:44:28.078" v="288"/>
          <ac:picMkLst>
            <pc:docMk/>
            <pc:sldMk cId="1300659345" sldId="257"/>
            <ac:picMk id="8" creationId="{3A09074A-D2D9-9352-AD81-AAFACBC4C2A7}"/>
          </ac:picMkLst>
        </pc:picChg>
      </pc:sldChg>
      <pc:sldChg chg="modSp new">
        <pc:chgData name="Lea Kimura" userId="S::lkimura@stu.chino.k12.ca.us::ba2554d7-e99c-4b3b-9eb8-ef52d6989d51" providerId="AD" clId="Web-{2F708C4D-48D5-4118-90BE-D8D182436520}" dt="2023-01-17T18:08:32.939" v="413" actId="20577"/>
        <pc:sldMkLst>
          <pc:docMk/>
          <pc:sldMk cId="1872924851" sldId="258"/>
        </pc:sldMkLst>
        <pc:spChg chg="mod">
          <ac:chgData name="Lea Kimura" userId="S::lkimura@stu.chino.k12.ca.us::ba2554d7-e99c-4b3b-9eb8-ef52d6989d51" providerId="AD" clId="Web-{2F708C4D-48D5-4118-90BE-D8D182436520}" dt="2023-01-17T18:08:32.939" v="413" actId="20577"/>
          <ac:spMkLst>
            <pc:docMk/>
            <pc:sldMk cId="1872924851" sldId="258"/>
            <ac:spMk id="3" creationId="{8C42C961-8339-494A-B20C-CB1901184FDF}"/>
          </ac:spMkLst>
        </pc:spChg>
      </pc:sldChg>
    </pc:docChg>
  </pc:docChgLst>
  <pc:docChgLst>
    <pc:chgData name="Lea Kimura" userId="S::lkimura@stu.chino.k12.ca.us::ba2554d7-e99c-4b3b-9eb8-ef52d6989d51" providerId="AD" clId="Web-{B052B035-98CA-8FAA-82AA-7B9853D2A91A}"/>
    <pc:docChg chg="addSld modSld sldOrd">
      <pc:chgData name="Lea Kimura" userId="S::lkimura@stu.chino.k12.ca.us::ba2554d7-e99c-4b3b-9eb8-ef52d6989d51" providerId="AD" clId="Web-{B052B035-98CA-8FAA-82AA-7B9853D2A91A}" dt="2023-01-18T19:41:53.489" v="250" actId="14100"/>
      <pc:docMkLst>
        <pc:docMk/>
      </pc:docMkLst>
      <pc:sldChg chg="modSp modTransition">
        <pc:chgData name="Lea Kimura" userId="S::lkimura@stu.chino.k12.ca.us::ba2554d7-e99c-4b3b-9eb8-ef52d6989d51" providerId="AD" clId="Web-{B052B035-98CA-8FAA-82AA-7B9853D2A91A}" dt="2023-01-18T19:27:43.993" v="191"/>
        <pc:sldMkLst>
          <pc:docMk/>
          <pc:sldMk cId="109857222" sldId="256"/>
        </pc:sldMkLst>
        <pc:spChg chg="mod">
          <ac:chgData name="Lea Kimura" userId="S::lkimura@stu.chino.k12.ca.us::ba2554d7-e99c-4b3b-9eb8-ef52d6989d51" providerId="AD" clId="Web-{B052B035-98CA-8FAA-82AA-7B9853D2A91A}" dt="2023-01-18T18:54:11.837" v="72" actId="20577"/>
          <ac:spMkLst>
            <pc:docMk/>
            <pc:sldMk cId="109857222" sldId="256"/>
            <ac:spMk id="2" creationId="{00000000-0000-0000-0000-000000000000}"/>
          </ac:spMkLst>
        </pc:spChg>
        <pc:spChg chg="mod">
          <ac:chgData name="Lea Kimura" userId="S::lkimura@stu.chino.k12.ca.us::ba2554d7-e99c-4b3b-9eb8-ef52d6989d51" providerId="AD" clId="Web-{B052B035-98CA-8FAA-82AA-7B9853D2A91A}" dt="2023-01-18T19:25:16.186" v="188" actId="20577"/>
          <ac:spMkLst>
            <pc:docMk/>
            <pc:sldMk cId="109857222" sldId="256"/>
            <ac:spMk id="3" creationId="{00000000-0000-0000-0000-000000000000}"/>
          </ac:spMkLst>
        </pc:spChg>
      </pc:sldChg>
      <pc:sldChg chg="addSp delSp modSp mod modTransition setBg setClrOvrMap">
        <pc:chgData name="Lea Kimura" userId="S::lkimura@stu.chino.k12.ca.us::ba2554d7-e99c-4b3b-9eb8-ef52d6989d51" providerId="AD" clId="Web-{B052B035-98CA-8FAA-82AA-7B9853D2A91A}" dt="2023-01-18T19:22:17.830" v="171" actId="20577"/>
        <pc:sldMkLst>
          <pc:docMk/>
          <pc:sldMk cId="1300659345" sldId="257"/>
        </pc:sldMkLst>
        <pc:spChg chg="mod">
          <ac:chgData name="Lea Kimura" userId="S::lkimura@stu.chino.k12.ca.us::ba2554d7-e99c-4b3b-9eb8-ef52d6989d51" providerId="AD" clId="Web-{B052B035-98CA-8FAA-82AA-7B9853D2A91A}" dt="2023-01-18T19:21:55.813" v="170" actId="20577"/>
          <ac:spMkLst>
            <pc:docMk/>
            <pc:sldMk cId="1300659345" sldId="257"/>
            <ac:spMk id="2" creationId="{9EB1835E-B339-3030-ACB0-588D017B12C0}"/>
          </ac:spMkLst>
        </pc:spChg>
        <pc:spChg chg="mod">
          <ac:chgData name="Lea Kimura" userId="S::lkimura@stu.chino.k12.ca.us::ba2554d7-e99c-4b3b-9eb8-ef52d6989d51" providerId="AD" clId="Web-{B052B035-98CA-8FAA-82AA-7B9853D2A91A}" dt="2023-01-18T19:22:17.830" v="171" actId="20577"/>
          <ac:spMkLst>
            <pc:docMk/>
            <pc:sldMk cId="1300659345" sldId="257"/>
            <ac:spMk id="3" creationId="{8A611D13-3949-08F9-267B-ED07F40E5D3E}"/>
          </ac:spMkLst>
        </pc:spChg>
        <pc:spChg chg="add mod">
          <ac:chgData name="Lea Kimura" userId="S::lkimura@stu.chino.k12.ca.us::ba2554d7-e99c-4b3b-9eb8-ef52d6989d51" providerId="AD" clId="Web-{B052B035-98CA-8FAA-82AA-7B9853D2A91A}" dt="2023-01-18T19:21:33.639" v="168"/>
          <ac:spMkLst>
            <pc:docMk/>
            <pc:sldMk cId="1300659345" sldId="257"/>
            <ac:spMk id="6" creationId="{E25C185A-FC91-C7FE-100D-90A71761778B}"/>
          </ac:spMkLst>
        </pc:spChg>
        <pc:spChg chg="add del">
          <ac:chgData name="Lea Kimura" userId="S::lkimura@stu.chino.k12.ca.us::ba2554d7-e99c-4b3b-9eb8-ef52d6989d51" providerId="AD" clId="Web-{B052B035-98CA-8FAA-82AA-7B9853D2A91A}" dt="2023-01-18T19:21:33.639" v="168"/>
          <ac:spMkLst>
            <pc:docMk/>
            <pc:sldMk cId="1300659345" sldId="257"/>
            <ac:spMk id="30" creationId="{4038CB10-1F5C-4D54-9DF7-12586DE5B007}"/>
          </ac:spMkLst>
        </pc:spChg>
        <pc:spChg chg="add del">
          <ac:chgData name="Lea Kimura" userId="S::lkimura@stu.chino.k12.ca.us::ba2554d7-e99c-4b3b-9eb8-ef52d6989d51" providerId="AD" clId="Web-{B052B035-98CA-8FAA-82AA-7B9853D2A91A}" dt="2023-01-18T19:21:33.639" v="168"/>
          <ac:spMkLst>
            <pc:docMk/>
            <pc:sldMk cId="1300659345" sldId="257"/>
            <ac:spMk id="31" creationId="{33B81349-3A7E-4A66-9ED9-66E6F8E29C4A}"/>
          </ac:spMkLst>
        </pc:spChg>
        <pc:spChg chg="add del">
          <ac:chgData name="Lea Kimura" userId="S::lkimura@stu.chino.k12.ca.us::ba2554d7-e99c-4b3b-9eb8-ef52d6989d51" providerId="AD" clId="Web-{B052B035-98CA-8FAA-82AA-7B9853D2A91A}" dt="2023-01-18T19:21:33.639" v="168"/>
          <ac:spMkLst>
            <pc:docMk/>
            <pc:sldMk cId="1300659345" sldId="257"/>
            <ac:spMk id="32" creationId="{4A37A7FF-19A5-40D8-8D0C-E780CBD33087}"/>
          </ac:spMkLst>
        </pc:spChg>
        <pc:spChg chg="add del">
          <ac:chgData name="Lea Kimura" userId="S::lkimura@stu.chino.k12.ca.us::ba2554d7-e99c-4b3b-9eb8-ef52d6989d51" providerId="AD" clId="Web-{B052B035-98CA-8FAA-82AA-7B9853D2A91A}" dt="2023-01-18T19:21:33.639" v="168"/>
          <ac:spMkLst>
            <pc:docMk/>
            <pc:sldMk cId="1300659345" sldId="257"/>
            <ac:spMk id="33" creationId="{73ED6512-6858-4552-B699-9A97FE9A4EA2}"/>
          </ac:spMkLst>
        </pc:spChg>
        <pc:spChg chg="add del">
          <ac:chgData name="Lea Kimura" userId="S::lkimura@stu.chino.k12.ca.us::ba2554d7-e99c-4b3b-9eb8-ef52d6989d51" providerId="AD" clId="Web-{B052B035-98CA-8FAA-82AA-7B9853D2A91A}" dt="2023-01-18T19:21:31.201" v="165"/>
          <ac:spMkLst>
            <pc:docMk/>
            <pc:sldMk cId="1300659345" sldId="257"/>
            <ac:spMk id="38" creationId="{AD96FDFD-4E42-4A06-B8B5-768A1DB9C2A9}"/>
          </ac:spMkLst>
        </pc:spChg>
        <pc:spChg chg="add del">
          <ac:chgData name="Lea Kimura" userId="S::lkimura@stu.chino.k12.ca.us::ba2554d7-e99c-4b3b-9eb8-ef52d6989d51" providerId="AD" clId="Web-{B052B035-98CA-8FAA-82AA-7B9853D2A91A}" dt="2023-01-18T19:21:33.624" v="167"/>
          <ac:spMkLst>
            <pc:docMk/>
            <pc:sldMk cId="1300659345" sldId="257"/>
            <ac:spMk id="40" creationId="{B23893E2-3349-46D7-A7AA-B9E447957FB1}"/>
          </ac:spMkLst>
        </pc:spChg>
        <pc:spChg chg="add del">
          <ac:chgData name="Lea Kimura" userId="S::lkimura@stu.chino.k12.ca.us::ba2554d7-e99c-4b3b-9eb8-ef52d6989d51" providerId="AD" clId="Web-{B052B035-98CA-8FAA-82AA-7B9853D2A91A}" dt="2023-01-18T19:21:33.624" v="167"/>
          <ac:spMkLst>
            <pc:docMk/>
            <pc:sldMk cId="1300659345" sldId="257"/>
            <ac:spMk id="41" creationId="{C99A8FB7-A79B-4BC9-9D56-B79587F6AA3E}"/>
          </ac:spMkLst>
        </pc:spChg>
        <pc:spChg chg="add del">
          <ac:chgData name="Lea Kimura" userId="S::lkimura@stu.chino.k12.ca.us::ba2554d7-e99c-4b3b-9eb8-ef52d6989d51" providerId="AD" clId="Web-{B052B035-98CA-8FAA-82AA-7B9853D2A91A}" dt="2023-01-18T19:21:33.624" v="167"/>
          <ac:spMkLst>
            <pc:docMk/>
            <pc:sldMk cId="1300659345" sldId="257"/>
            <ac:spMk id="42" creationId="{2B7592FE-10D1-4664-B623-353F47C8DF7F}"/>
          </ac:spMkLst>
        </pc:spChg>
        <pc:spChg chg="add">
          <ac:chgData name="Lea Kimura" userId="S::lkimura@stu.chino.k12.ca.us::ba2554d7-e99c-4b3b-9eb8-ef52d6989d51" providerId="AD" clId="Web-{B052B035-98CA-8FAA-82AA-7B9853D2A91A}" dt="2023-01-18T19:21:33.639" v="168"/>
          <ac:spMkLst>
            <pc:docMk/>
            <pc:sldMk cId="1300659345" sldId="257"/>
            <ac:spMk id="44" creationId="{AD96FDFD-4E42-4A06-B8B5-768A1DB9C2A9}"/>
          </ac:spMkLst>
        </pc:spChg>
        <pc:picChg chg="add mod">
          <ac:chgData name="Lea Kimura" userId="S::lkimura@stu.chino.k12.ca.us::ba2554d7-e99c-4b3b-9eb8-ef52d6989d51" providerId="AD" clId="Web-{B052B035-98CA-8FAA-82AA-7B9853D2A91A}" dt="2023-01-18T19:21:33.639" v="168"/>
          <ac:picMkLst>
            <pc:docMk/>
            <pc:sldMk cId="1300659345" sldId="257"/>
            <ac:picMk id="4" creationId="{F255D1D2-4E42-84F7-3867-8C0E5DE330C6}"/>
          </ac:picMkLst>
        </pc:picChg>
        <pc:picChg chg="mod ord">
          <ac:chgData name="Lea Kimura" userId="S::lkimura@stu.chino.k12.ca.us::ba2554d7-e99c-4b3b-9eb8-ef52d6989d51" providerId="AD" clId="Web-{B052B035-98CA-8FAA-82AA-7B9853D2A91A}" dt="2023-01-18T19:21:33.639" v="168"/>
          <ac:picMkLst>
            <pc:docMk/>
            <pc:sldMk cId="1300659345" sldId="257"/>
            <ac:picMk id="5" creationId="{895BD1AC-962F-C41D-7EC6-75202714E65F}"/>
          </ac:picMkLst>
        </pc:picChg>
        <pc:picChg chg="mod ord">
          <ac:chgData name="Lea Kimura" userId="S::lkimura@stu.chino.k12.ca.us::ba2554d7-e99c-4b3b-9eb8-ef52d6989d51" providerId="AD" clId="Web-{B052B035-98CA-8FAA-82AA-7B9853D2A91A}" dt="2023-01-18T19:21:33.639" v="168"/>
          <ac:picMkLst>
            <pc:docMk/>
            <pc:sldMk cId="1300659345" sldId="257"/>
            <ac:picMk id="8" creationId="{3A09074A-D2D9-9352-AD81-AAFACBC4C2A7}"/>
          </ac:picMkLst>
        </pc:picChg>
      </pc:sldChg>
      <pc:sldChg chg="modSp modTransition addAnim modAnim">
        <pc:chgData name="Lea Kimura" userId="S::lkimura@stu.chino.k12.ca.us::ba2554d7-e99c-4b3b-9eb8-ef52d6989d51" providerId="AD" clId="Web-{B052B035-98CA-8FAA-82AA-7B9853D2A91A}" dt="2023-01-18T19:28:41.919" v="192"/>
        <pc:sldMkLst>
          <pc:docMk/>
          <pc:sldMk cId="1872924851" sldId="258"/>
        </pc:sldMkLst>
        <pc:spChg chg="mod">
          <ac:chgData name="Lea Kimura" userId="S::lkimura@stu.chino.k12.ca.us::ba2554d7-e99c-4b3b-9eb8-ef52d6989d51" providerId="AD" clId="Web-{B052B035-98CA-8FAA-82AA-7B9853D2A91A}" dt="2023-01-18T18:55:56.220" v="79" actId="20577"/>
          <ac:spMkLst>
            <pc:docMk/>
            <pc:sldMk cId="1872924851" sldId="258"/>
            <ac:spMk id="2" creationId="{2D9CF382-7EA7-A5DD-E87B-0CAE8FE95401}"/>
          </ac:spMkLst>
        </pc:spChg>
        <pc:spChg chg="mod">
          <ac:chgData name="Lea Kimura" userId="S::lkimura@stu.chino.k12.ca.us::ba2554d7-e99c-4b3b-9eb8-ef52d6989d51" providerId="AD" clId="Web-{B052B035-98CA-8FAA-82AA-7B9853D2A91A}" dt="2023-01-18T19:18:05.297" v="145" actId="20577"/>
          <ac:spMkLst>
            <pc:docMk/>
            <pc:sldMk cId="1872924851" sldId="258"/>
            <ac:spMk id="3" creationId="{8C42C961-8339-494A-B20C-CB1901184FDF}"/>
          </ac:spMkLst>
        </pc:spChg>
      </pc:sldChg>
      <pc:sldChg chg="modSp modTransition addAnim modAnim">
        <pc:chgData name="Lea Kimura" userId="S::lkimura@stu.chino.k12.ca.us::ba2554d7-e99c-4b3b-9eb8-ef52d6989d51" providerId="AD" clId="Web-{B052B035-98CA-8FAA-82AA-7B9853D2A91A}" dt="2023-01-18T19:35:24.603" v="198"/>
        <pc:sldMkLst>
          <pc:docMk/>
          <pc:sldMk cId="2352909854" sldId="259"/>
        </pc:sldMkLst>
        <pc:spChg chg="mod">
          <ac:chgData name="Lea Kimura" userId="S::lkimura@stu.chino.k12.ca.us::ba2554d7-e99c-4b3b-9eb8-ef52d6989d51" providerId="AD" clId="Web-{B052B035-98CA-8FAA-82AA-7B9853D2A91A}" dt="2023-01-18T19:35:13.540" v="197" actId="1076"/>
          <ac:spMkLst>
            <pc:docMk/>
            <pc:sldMk cId="2352909854" sldId="259"/>
            <ac:spMk id="2" creationId="{4814C0B5-46D7-C840-4369-E07CDD8A74FE}"/>
          </ac:spMkLst>
        </pc:spChg>
        <pc:spChg chg="mod">
          <ac:chgData name="Lea Kimura" userId="S::lkimura@stu.chino.k12.ca.us::ba2554d7-e99c-4b3b-9eb8-ef52d6989d51" providerId="AD" clId="Web-{B052B035-98CA-8FAA-82AA-7B9853D2A91A}" dt="2023-01-18T19:24:27.464" v="178" actId="20577"/>
          <ac:spMkLst>
            <pc:docMk/>
            <pc:sldMk cId="2352909854" sldId="259"/>
            <ac:spMk id="3" creationId="{93B7E854-F5EF-DBC9-796A-1258ADA8BF36}"/>
          </ac:spMkLst>
        </pc:spChg>
      </pc:sldChg>
      <pc:sldChg chg="modSp ord modTransition addAnim modAnim">
        <pc:chgData name="Lea Kimura" userId="S::lkimura@stu.chino.k12.ca.us::ba2554d7-e99c-4b3b-9eb8-ef52d6989d51" providerId="AD" clId="Web-{B052B035-98CA-8FAA-82AA-7B9853D2A91A}" dt="2023-01-18T19:28:55.373" v="193"/>
        <pc:sldMkLst>
          <pc:docMk/>
          <pc:sldMk cId="3643815756" sldId="260"/>
        </pc:sldMkLst>
        <pc:spChg chg="mod">
          <ac:chgData name="Lea Kimura" userId="S::lkimura@stu.chino.k12.ca.us::ba2554d7-e99c-4b3b-9eb8-ef52d6989d51" providerId="AD" clId="Web-{B052B035-98CA-8FAA-82AA-7B9853D2A91A}" dt="2023-01-18T18:58:04.854" v="102" actId="20577"/>
          <ac:spMkLst>
            <pc:docMk/>
            <pc:sldMk cId="3643815756" sldId="260"/>
            <ac:spMk id="2" creationId="{DA4BF793-FC32-7C08-0438-7E69A8C59ECA}"/>
          </ac:spMkLst>
        </pc:spChg>
        <pc:spChg chg="mod">
          <ac:chgData name="Lea Kimura" userId="S::lkimura@stu.chino.k12.ca.us::ba2554d7-e99c-4b3b-9eb8-ef52d6989d51" providerId="AD" clId="Web-{B052B035-98CA-8FAA-82AA-7B9853D2A91A}" dt="2023-01-18T19:20:18.353" v="159" actId="20577"/>
          <ac:spMkLst>
            <pc:docMk/>
            <pc:sldMk cId="3643815756" sldId="260"/>
            <ac:spMk id="15" creationId="{2BD3F9D3-FEEB-FCA8-51A6-2C2995A7DF90}"/>
          </ac:spMkLst>
        </pc:spChg>
      </pc:sldChg>
      <pc:sldChg chg="addSp delSp modSp new mod setBg">
        <pc:chgData name="Lea Kimura" userId="S::lkimura@stu.chino.k12.ca.us::ba2554d7-e99c-4b3b-9eb8-ef52d6989d51" providerId="AD" clId="Web-{B052B035-98CA-8FAA-82AA-7B9853D2A91A}" dt="2023-01-18T19:41:53.489" v="250" actId="14100"/>
        <pc:sldMkLst>
          <pc:docMk/>
          <pc:sldMk cId="2243765471" sldId="261"/>
        </pc:sldMkLst>
        <pc:spChg chg="mod">
          <ac:chgData name="Lea Kimura" userId="S::lkimura@stu.chino.k12.ca.us::ba2554d7-e99c-4b3b-9eb8-ef52d6989d51" providerId="AD" clId="Web-{B052B035-98CA-8FAA-82AA-7B9853D2A91A}" dt="2023-01-18T19:40:08.763" v="217"/>
          <ac:spMkLst>
            <pc:docMk/>
            <pc:sldMk cId="2243765471" sldId="261"/>
            <ac:spMk id="2" creationId="{29AB1E6F-07B6-C628-78CB-ED6087193778}"/>
          </ac:spMkLst>
        </pc:spChg>
        <pc:spChg chg="del">
          <ac:chgData name="Lea Kimura" userId="S::lkimura@stu.chino.k12.ca.us::ba2554d7-e99c-4b3b-9eb8-ef52d6989d51" providerId="AD" clId="Web-{B052B035-98CA-8FAA-82AA-7B9853D2A91A}" dt="2023-01-18T19:38:05.645" v="199"/>
          <ac:spMkLst>
            <pc:docMk/>
            <pc:sldMk cId="2243765471" sldId="261"/>
            <ac:spMk id="3" creationId="{13ACC705-EE6E-94A7-FA32-65948A52C0BF}"/>
          </ac:spMkLst>
        </pc:spChg>
        <pc:spChg chg="add del mod">
          <ac:chgData name="Lea Kimura" userId="S::lkimura@stu.chino.k12.ca.us::ba2554d7-e99c-4b3b-9eb8-ef52d6989d51" providerId="AD" clId="Web-{B052B035-98CA-8FAA-82AA-7B9853D2A91A}" dt="2023-01-18T19:38:11.318" v="208"/>
          <ac:spMkLst>
            <pc:docMk/>
            <pc:sldMk cId="2243765471" sldId="261"/>
            <ac:spMk id="5" creationId="{4269B893-72AA-EAB8-36F4-4320177B77F9}"/>
          </ac:spMkLst>
        </pc:spChg>
        <pc:spChg chg="add del mod">
          <ac:chgData name="Lea Kimura" userId="S::lkimura@stu.chino.k12.ca.us::ba2554d7-e99c-4b3b-9eb8-ef52d6989d51" providerId="AD" clId="Web-{B052B035-98CA-8FAA-82AA-7B9853D2A91A}" dt="2023-01-18T19:38:19.552" v="210"/>
          <ac:spMkLst>
            <pc:docMk/>
            <pc:sldMk cId="2243765471" sldId="261"/>
            <ac:spMk id="8" creationId="{193B03EF-B2E7-D75A-D67E-EEB75569AB92}"/>
          </ac:spMkLst>
        </pc:spChg>
        <pc:spChg chg="add mod">
          <ac:chgData name="Lea Kimura" userId="S::lkimura@stu.chino.k12.ca.us::ba2554d7-e99c-4b3b-9eb8-ef52d6989d51" providerId="AD" clId="Web-{B052B035-98CA-8FAA-82AA-7B9853D2A91A}" dt="2023-01-18T19:40:08.763" v="217"/>
          <ac:spMkLst>
            <pc:docMk/>
            <pc:sldMk cId="2243765471" sldId="261"/>
            <ac:spMk id="11" creationId="{9AA3B0F5-DAD3-DEA3-7F04-4F536AE43E5A}"/>
          </ac:spMkLst>
        </pc:spChg>
        <pc:spChg chg="add mod">
          <ac:chgData name="Lea Kimura" userId="S::lkimura@stu.chino.k12.ca.us::ba2554d7-e99c-4b3b-9eb8-ef52d6989d51" providerId="AD" clId="Web-{B052B035-98CA-8FAA-82AA-7B9853D2A91A}" dt="2023-01-18T19:41:17.658" v="221"/>
          <ac:spMkLst>
            <pc:docMk/>
            <pc:sldMk cId="2243765471" sldId="261"/>
            <ac:spMk id="14" creationId="{6199A332-9B2F-1BA1-1516-AF6243FAB281}"/>
          </ac:spMkLst>
        </pc:spChg>
        <pc:spChg chg="add">
          <ac:chgData name="Lea Kimura" userId="S::lkimura@stu.chino.k12.ca.us::ba2554d7-e99c-4b3b-9eb8-ef52d6989d51" providerId="AD" clId="Web-{B052B035-98CA-8FAA-82AA-7B9853D2A91A}" dt="2023-01-18T19:40:08.763" v="217"/>
          <ac:spMkLst>
            <pc:docMk/>
            <pc:sldMk cId="2243765471" sldId="261"/>
            <ac:spMk id="16" creationId="{7383B190-6BFB-422F-B667-06B7B25F096A}"/>
          </ac:spMkLst>
        </pc:spChg>
        <pc:spChg chg="add mod">
          <ac:chgData name="Lea Kimura" userId="S::lkimura@stu.chino.k12.ca.us::ba2554d7-e99c-4b3b-9eb8-ef52d6989d51" providerId="AD" clId="Web-{B052B035-98CA-8FAA-82AA-7B9853D2A91A}" dt="2023-01-18T19:41:19.002" v="225"/>
          <ac:spMkLst>
            <pc:docMk/>
            <pc:sldMk cId="2243765471" sldId="261"/>
            <ac:spMk id="19" creationId="{6044351D-AD76-43CB-B16F-0B52BC2B4DA3}"/>
          </ac:spMkLst>
        </pc:spChg>
        <pc:spChg chg="add mod">
          <ac:chgData name="Lea Kimura" userId="S::lkimura@stu.chino.k12.ca.us::ba2554d7-e99c-4b3b-9eb8-ef52d6989d51" providerId="AD" clId="Web-{B052B035-98CA-8FAA-82AA-7B9853D2A91A}" dt="2023-01-18T19:41:19.815" v="229"/>
          <ac:spMkLst>
            <pc:docMk/>
            <pc:sldMk cId="2243765471" sldId="261"/>
            <ac:spMk id="22" creationId="{B9B7A059-EAF5-B0CF-0B8E-5A8FCD70DB8E}"/>
          </ac:spMkLst>
        </pc:spChg>
        <pc:spChg chg="add mod">
          <ac:chgData name="Lea Kimura" userId="S::lkimura@stu.chino.k12.ca.us::ba2554d7-e99c-4b3b-9eb8-ef52d6989d51" providerId="AD" clId="Web-{B052B035-98CA-8FAA-82AA-7B9853D2A91A}" dt="2023-01-18T19:41:20.768" v="233"/>
          <ac:spMkLst>
            <pc:docMk/>
            <pc:sldMk cId="2243765471" sldId="261"/>
            <ac:spMk id="25" creationId="{4F98ECC0-EB9D-2ADE-E6FD-EEF29A0C5BB3}"/>
          </ac:spMkLst>
        </pc:spChg>
        <pc:spChg chg="add mod">
          <ac:chgData name="Lea Kimura" userId="S::lkimura@stu.chino.k12.ca.us::ba2554d7-e99c-4b3b-9eb8-ef52d6989d51" providerId="AD" clId="Web-{B052B035-98CA-8FAA-82AA-7B9853D2A91A}" dt="2023-01-18T19:41:22.878" v="237"/>
          <ac:spMkLst>
            <pc:docMk/>
            <pc:sldMk cId="2243765471" sldId="261"/>
            <ac:spMk id="28" creationId="{8D23B3C0-9751-5743-2445-2E7E4754B8E4}"/>
          </ac:spMkLst>
        </pc:spChg>
        <pc:spChg chg="add mod">
          <ac:chgData name="Lea Kimura" userId="S::lkimura@stu.chino.k12.ca.us::ba2554d7-e99c-4b3b-9eb8-ef52d6989d51" providerId="AD" clId="Web-{B052B035-98CA-8FAA-82AA-7B9853D2A91A}" dt="2023-01-18T19:41:30.644" v="242" actId="1076"/>
          <ac:spMkLst>
            <pc:docMk/>
            <pc:sldMk cId="2243765471" sldId="261"/>
            <ac:spMk id="31" creationId="{235CCF22-08AB-E087-856B-333785A1B7F9}"/>
          </ac:spMkLst>
        </pc:spChg>
        <pc:picChg chg="add mod ord">
          <ac:chgData name="Lea Kimura" userId="S::lkimura@stu.chino.k12.ca.us::ba2554d7-e99c-4b3b-9eb8-ef52d6989d51" providerId="AD" clId="Web-{B052B035-98CA-8FAA-82AA-7B9853D2A91A}" dt="2023-01-18T19:40:08.763" v="217"/>
          <ac:picMkLst>
            <pc:docMk/>
            <pc:sldMk cId="2243765471" sldId="261"/>
            <ac:picMk id="4" creationId="{6470E86B-0D5F-17AA-C4A5-8323E2D1A681}"/>
          </ac:picMkLst>
        </pc:picChg>
        <pc:picChg chg="add mod">
          <ac:chgData name="Lea Kimura" userId="S::lkimura@stu.chino.k12.ca.us::ba2554d7-e99c-4b3b-9eb8-ef52d6989d51" providerId="AD" clId="Web-{B052B035-98CA-8FAA-82AA-7B9853D2A91A}" dt="2023-01-18T19:40:08.763" v="217"/>
          <ac:picMkLst>
            <pc:docMk/>
            <pc:sldMk cId="2243765471" sldId="261"/>
            <ac:picMk id="7" creationId="{396E4550-F2C3-2977-33E9-8B56AC614D6F}"/>
          </ac:picMkLst>
        </pc:picChg>
        <pc:picChg chg="add mod">
          <ac:chgData name="Lea Kimura" userId="S::lkimura@stu.chino.k12.ca.us::ba2554d7-e99c-4b3b-9eb8-ef52d6989d51" providerId="AD" clId="Web-{B052B035-98CA-8FAA-82AA-7B9853D2A91A}" dt="2023-01-18T19:40:08.763" v="217"/>
          <ac:picMkLst>
            <pc:docMk/>
            <pc:sldMk cId="2243765471" sldId="261"/>
            <ac:picMk id="10" creationId="{A82C9BA9-8C93-EB6D-3E0A-224B6F91C7D3}"/>
          </ac:picMkLst>
        </pc:picChg>
        <pc:picChg chg="add mod">
          <ac:chgData name="Lea Kimura" userId="S::lkimura@stu.chino.k12.ca.us::ba2554d7-e99c-4b3b-9eb8-ef52d6989d51" providerId="AD" clId="Web-{B052B035-98CA-8FAA-82AA-7B9853D2A91A}" dt="2023-01-18T19:41:53.489" v="250" actId="14100"/>
          <ac:picMkLst>
            <pc:docMk/>
            <pc:sldMk cId="2243765471" sldId="261"/>
            <ac:picMk id="13" creationId="{5049E338-9909-4AD9-F771-201C4ADC3D9D}"/>
          </ac:picMkLst>
        </pc:picChg>
        <pc:picChg chg="add mod">
          <ac:chgData name="Lea Kimura" userId="S::lkimura@stu.chino.k12.ca.us::ba2554d7-e99c-4b3b-9eb8-ef52d6989d51" providerId="AD" clId="Web-{B052B035-98CA-8FAA-82AA-7B9853D2A91A}" dt="2023-01-18T19:41:43.348" v="247" actId="1076"/>
          <ac:picMkLst>
            <pc:docMk/>
            <pc:sldMk cId="2243765471" sldId="261"/>
            <ac:picMk id="17" creationId="{9F4DB1B4-BD9F-5781-F72A-FC41F8DF5399}"/>
          </ac:picMkLst>
        </pc:picChg>
        <pc:picChg chg="add mod">
          <ac:chgData name="Lea Kimura" userId="S::lkimura@stu.chino.k12.ca.us::ba2554d7-e99c-4b3b-9eb8-ef52d6989d51" providerId="AD" clId="Web-{B052B035-98CA-8FAA-82AA-7B9853D2A91A}" dt="2023-01-18T19:41:40.613" v="246" actId="1076"/>
          <ac:picMkLst>
            <pc:docMk/>
            <pc:sldMk cId="2243765471" sldId="261"/>
            <ac:picMk id="21" creationId="{D70E8E61-8351-1CEF-5ECF-AD181F7762D0}"/>
          </ac:picMkLst>
        </pc:picChg>
        <pc:picChg chg="add mod">
          <ac:chgData name="Lea Kimura" userId="S::lkimura@stu.chino.k12.ca.us::ba2554d7-e99c-4b3b-9eb8-ef52d6989d51" providerId="AD" clId="Web-{B052B035-98CA-8FAA-82AA-7B9853D2A91A}" dt="2023-01-18T19:41:38.832" v="245" actId="1076"/>
          <ac:picMkLst>
            <pc:docMk/>
            <pc:sldMk cId="2243765471" sldId="261"/>
            <ac:picMk id="24" creationId="{5A42F640-0420-54A0-80D0-E5EDC616375C}"/>
          </ac:picMkLst>
        </pc:picChg>
        <pc:picChg chg="add mod">
          <ac:chgData name="Lea Kimura" userId="S::lkimura@stu.chino.k12.ca.us::ba2554d7-e99c-4b3b-9eb8-ef52d6989d51" providerId="AD" clId="Web-{B052B035-98CA-8FAA-82AA-7B9853D2A91A}" dt="2023-01-18T19:41:35.222" v="244" actId="1076"/>
          <ac:picMkLst>
            <pc:docMk/>
            <pc:sldMk cId="2243765471" sldId="261"/>
            <ac:picMk id="27" creationId="{938102A2-B969-D522-DB4B-01F24D6BC485}"/>
          </ac:picMkLst>
        </pc:picChg>
        <pc:picChg chg="add mod">
          <ac:chgData name="Lea Kimura" userId="S::lkimura@stu.chino.k12.ca.us::ba2554d7-e99c-4b3b-9eb8-ef52d6989d51" providerId="AD" clId="Web-{B052B035-98CA-8FAA-82AA-7B9853D2A91A}" dt="2023-01-18T19:41:30.659" v="243" actId="1076"/>
          <ac:picMkLst>
            <pc:docMk/>
            <pc:sldMk cId="2243765471" sldId="261"/>
            <ac:picMk id="30" creationId="{3BEEC158-7792-920E-318E-250D58373BB4}"/>
          </ac:picMkLst>
        </pc:picChg>
        <pc:cxnChg chg="add">
          <ac:chgData name="Lea Kimura" userId="S::lkimura@stu.chino.k12.ca.us::ba2554d7-e99c-4b3b-9eb8-ef52d6989d51" providerId="AD" clId="Web-{B052B035-98CA-8FAA-82AA-7B9853D2A91A}" dt="2023-01-18T19:40:08.763" v="217"/>
          <ac:cxnSpMkLst>
            <pc:docMk/>
            <pc:sldMk cId="2243765471" sldId="261"/>
            <ac:cxnSpMk id="18" creationId="{ED28E597-4AF8-4D69-A9AB-A1EDC6156B04}"/>
          </ac:cxnSpMkLst>
        </pc:cxnChg>
      </pc:sldChg>
    </pc:docChg>
  </pc:docChgLst>
  <pc:docChgLst>
    <pc:chgData name="Lea Kimura" userId="S::lkimura@stu.chino.k12.ca.us::ba2554d7-e99c-4b3b-9eb8-ef52d6989d51" providerId="AD" clId="Web-{8383624C-06A0-0B27-E1DB-E3956246E18E}"/>
    <pc:docChg chg="modSld">
      <pc:chgData name="Lea Kimura" userId="S::lkimura@stu.chino.k12.ca.us::ba2554d7-e99c-4b3b-9eb8-ef52d6989d51" providerId="AD" clId="Web-{8383624C-06A0-0B27-E1DB-E3956246E18E}" dt="2023-01-18T19:42:32.843" v="6" actId="1076"/>
      <pc:docMkLst>
        <pc:docMk/>
      </pc:docMkLst>
      <pc:sldChg chg="delSp modSp">
        <pc:chgData name="Lea Kimura" userId="S::lkimura@stu.chino.k12.ca.us::ba2554d7-e99c-4b3b-9eb8-ef52d6989d51" providerId="AD" clId="Web-{8383624C-06A0-0B27-E1DB-E3956246E18E}" dt="2023-01-18T19:42:32.843" v="6" actId="1076"/>
        <pc:sldMkLst>
          <pc:docMk/>
          <pc:sldMk cId="2243765471" sldId="261"/>
        </pc:sldMkLst>
        <pc:spChg chg="del">
          <ac:chgData name="Lea Kimura" userId="S::lkimura@stu.chino.k12.ca.us::ba2554d7-e99c-4b3b-9eb8-ef52d6989d51" providerId="AD" clId="Web-{8383624C-06A0-0B27-E1DB-E3956246E18E}" dt="2023-01-18T19:42:20.592" v="2"/>
          <ac:spMkLst>
            <pc:docMk/>
            <pc:sldMk cId="2243765471" sldId="261"/>
            <ac:spMk id="19" creationId="{6044351D-AD76-43CB-B16F-0B52BC2B4DA3}"/>
          </ac:spMkLst>
        </pc:spChg>
        <pc:picChg chg="del mod">
          <ac:chgData name="Lea Kimura" userId="S::lkimura@stu.chino.k12.ca.us::ba2554d7-e99c-4b3b-9eb8-ef52d6989d51" providerId="AD" clId="Web-{8383624C-06A0-0B27-E1DB-E3956246E18E}" dt="2023-01-18T19:42:20.592" v="2"/>
          <ac:picMkLst>
            <pc:docMk/>
            <pc:sldMk cId="2243765471" sldId="261"/>
            <ac:picMk id="17" creationId="{9F4DB1B4-BD9F-5781-F72A-FC41F8DF5399}"/>
          </ac:picMkLst>
        </pc:picChg>
        <pc:picChg chg="mod">
          <ac:chgData name="Lea Kimura" userId="S::lkimura@stu.chino.k12.ca.us::ba2554d7-e99c-4b3b-9eb8-ef52d6989d51" providerId="AD" clId="Web-{8383624C-06A0-0B27-E1DB-E3956246E18E}" dt="2023-01-18T19:42:27.202" v="4" actId="1076"/>
          <ac:picMkLst>
            <pc:docMk/>
            <pc:sldMk cId="2243765471" sldId="261"/>
            <ac:picMk id="21" creationId="{D70E8E61-8351-1CEF-5ECF-AD181F7762D0}"/>
          </ac:picMkLst>
        </pc:picChg>
        <pc:picChg chg="mod">
          <ac:chgData name="Lea Kimura" userId="S::lkimura@stu.chino.k12.ca.us::ba2554d7-e99c-4b3b-9eb8-ef52d6989d51" providerId="AD" clId="Web-{8383624C-06A0-0B27-E1DB-E3956246E18E}" dt="2023-01-18T19:42:29.218" v="5" actId="1076"/>
          <ac:picMkLst>
            <pc:docMk/>
            <pc:sldMk cId="2243765471" sldId="261"/>
            <ac:picMk id="27" creationId="{938102A2-B969-D522-DB4B-01F24D6BC485}"/>
          </ac:picMkLst>
        </pc:picChg>
        <pc:picChg chg="mod">
          <ac:chgData name="Lea Kimura" userId="S::lkimura@stu.chino.k12.ca.us::ba2554d7-e99c-4b3b-9eb8-ef52d6989d51" providerId="AD" clId="Web-{8383624C-06A0-0B27-E1DB-E3956246E18E}" dt="2023-01-18T19:42:32.843" v="6" actId="1076"/>
          <ac:picMkLst>
            <pc:docMk/>
            <pc:sldMk cId="2243765471" sldId="261"/>
            <ac:picMk id="30" creationId="{3BEEC158-7792-920E-318E-250D58373BB4}"/>
          </ac:picMkLst>
        </pc:picChg>
      </pc:sldChg>
    </pc:docChg>
  </pc:docChgLst>
  <pc:docChgLst>
    <pc:chgData name="Lea Kimura" userId="S::lkimura@stu.chino.k12.ca.us::ba2554d7-e99c-4b3b-9eb8-ef52d6989d51" providerId="AD" clId="Web-{1B94E006-F8D0-6758-7EB0-94B4AEEC4E78}"/>
    <pc:docChg chg="modSld">
      <pc:chgData name="Lea Kimura" userId="S::lkimura@stu.chino.k12.ca.us::ba2554d7-e99c-4b3b-9eb8-ef52d6989d51" providerId="AD" clId="Web-{1B94E006-F8D0-6758-7EB0-94B4AEEC4E78}" dt="2023-01-18T18:48:32.718" v="8" actId="20577"/>
      <pc:docMkLst>
        <pc:docMk/>
      </pc:docMkLst>
      <pc:sldChg chg="modSp">
        <pc:chgData name="Lea Kimura" userId="S::lkimura@stu.chino.k12.ca.us::ba2554d7-e99c-4b3b-9eb8-ef52d6989d51" providerId="AD" clId="Web-{1B94E006-F8D0-6758-7EB0-94B4AEEC4E78}" dt="2023-01-18T18:48:32.718" v="8" actId="20577"/>
        <pc:sldMkLst>
          <pc:docMk/>
          <pc:sldMk cId="109857222" sldId="256"/>
        </pc:sldMkLst>
        <pc:spChg chg="mod">
          <ac:chgData name="Lea Kimura" userId="S::lkimura@stu.chino.k12.ca.us::ba2554d7-e99c-4b3b-9eb8-ef52d6989d51" providerId="AD" clId="Web-{1B94E006-F8D0-6758-7EB0-94B4AEEC4E78}" dt="2023-01-18T18:48:32.718" v="8" actId="20577"/>
          <ac:spMkLst>
            <pc:docMk/>
            <pc:sldMk cId="109857222" sldId="256"/>
            <ac:spMk id="2" creationId="{00000000-0000-0000-0000-000000000000}"/>
          </ac:spMkLst>
        </pc:spChg>
        <pc:spChg chg="mod">
          <ac:chgData name="Lea Kimura" userId="S::lkimura@stu.chino.k12.ca.us::ba2554d7-e99c-4b3b-9eb8-ef52d6989d51" providerId="AD" clId="Web-{1B94E006-F8D0-6758-7EB0-94B4AEEC4E78}" dt="2023-01-18T18:47:51.905" v="7" actId="20577"/>
          <ac:spMkLst>
            <pc:docMk/>
            <pc:sldMk cId="109857222" sldId="256"/>
            <ac:spMk id="3" creationId="{00000000-0000-0000-0000-000000000000}"/>
          </ac:spMkLst>
        </pc:spChg>
      </pc:sldChg>
    </pc:docChg>
  </pc:docChgLst>
  <pc:docChgLst>
    <pc:chgData name="Lea Kimura" userId="S::lkimura@stu.chino.k12.ca.us::ba2554d7-e99c-4b3b-9eb8-ef52d6989d51" providerId="AD" clId="Web-{C443E405-5945-060D-E2DF-D072AC67CCB6}"/>
    <pc:docChg chg="modSld">
      <pc:chgData name="Lea Kimura" userId="S::lkimura@stu.chino.k12.ca.us::ba2554d7-e99c-4b3b-9eb8-ef52d6989d51" providerId="AD" clId="Web-{C443E405-5945-060D-E2DF-D072AC67CCB6}" dt="2023-01-19T17:41:13.941" v="8" actId="20577"/>
      <pc:docMkLst>
        <pc:docMk/>
      </pc:docMkLst>
      <pc:sldChg chg="modSp">
        <pc:chgData name="Lea Kimura" userId="S::lkimura@stu.chino.k12.ca.us::ba2554d7-e99c-4b3b-9eb8-ef52d6989d51" providerId="AD" clId="Web-{C443E405-5945-060D-E2DF-D072AC67CCB6}" dt="2023-01-19T17:41:13.941" v="8" actId="20577"/>
        <pc:sldMkLst>
          <pc:docMk/>
          <pc:sldMk cId="109857222" sldId="256"/>
        </pc:sldMkLst>
        <pc:spChg chg="mod">
          <ac:chgData name="Lea Kimura" userId="S::lkimura@stu.chino.k12.ca.us::ba2554d7-e99c-4b3b-9eb8-ef52d6989d51" providerId="AD" clId="Web-{C443E405-5945-060D-E2DF-D072AC67CCB6}" dt="2023-01-19T17:41:13.941" v="8" actId="20577"/>
          <ac:spMkLst>
            <pc:docMk/>
            <pc:sldMk cId="109857222" sldId="256"/>
            <ac:spMk id="2" creationId="{00000000-0000-0000-0000-000000000000}"/>
          </ac:spMkLst>
        </pc:spChg>
      </pc:sldChg>
    </pc:docChg>
  </pc:docChgLst>
  <pc:docChgLst>
    <pc:chgData name="Lea Kimura" userId="S::lkimura@stu.chino.k12.ca.us::ba2554d7-e99c-4b3b-9eb8-ef52d6989d51" providerId="AD" clId="Web-{E8164F94-7802-1311-56FD-44F162D38EED}"/>
    <pc:docChg chg="modSld sldOrd">
      <pc:chgData name="Lea Kimura" userId="S::lkimura@stu.chino.k12.ca.us::ba2554d7-e99c-4b3b-9eb8-ef52d6989d51" providerId="AD" clId="Web-{E8164F94-7802-1311-56FD-44F162D38EED}" dt="2023-01-20T19:04:41.373" v="86"/>
      <pc:docMkLst>
        <pc:docMk/>
      </pc:docMkLst>
      <pc:sldChg chg="delSp addAnim modAnim">
        <pc:chgData name="Lea Kimura" userId="S::lkimura@stu.chino.k12.ca.us::ba2554d7-e99c-4b3b-9eb8-ef52d6989d51" providerId="AD" clId="Web-{E8164F94-7802-1311-56FD-44F162D38EED}" dt="2023-01-20T18:58:14.991" v="79"/>
        <pc:sldMkLst>
          <pc:docMk/>
          <pc:sldMk cId="109857222" sldId="256"/>
        </pc:sldMkLst>
        <pc:spChg chg="del">
          <ac:chgData name="Lea Kimura" userId="S::lkimura@stu.chino.k12.ca.us::ba2554d7-e99c-4b3b-9eb8-ef52d6989d51" providerId="AD" clId="Web-{E8164F94-7802-1311-56FD-44F162D38EED}" dt="2023-01-20T18:58:14.991" v="79"/>
          <ac:spMkLst>
            <pc:docMk/>
            <pc:sldMk cId="109857222" sldId="256"/>
            <ac:spMk id="8" creationId="{7E3EB40F-B4C3-74F0-4CB5-6DD96EF30783}"/>
          </ac:spMkLst>
        </pc:spChg>
        <pc:spChg chg="del">
          <ac:chgData name="Lea Kimura" userId="S::lkimura@stu.chino.k12.ca.us::ba2554d7-e99c-4b3b-9eb8-ef52d6989d51" providerId="AD" clId="Web-{E8164F94-7802-1311-56FD-44F162D38EED}" dt="2023-01-20T18:58:10.084" v="78"/>
          <ac:spMkLst>
            <pc:docMk/>
            <pc:sldMk cId="109857222" sldId="256"/>
            <ac:spMk id="11" creationId="{BA1C4A0B-F3E1-84DF-11ED-C192EFC7EB69}"/>
          </ac:spMkLst>
        </pc:spChg>
      </pc:sldChg>
      <pc:sldChg chg="addAnim modAnim">
        <pc:chgData name="Lea Kimura" userId="S::lkimura@stu.chino.k12.ca.us::ba2554d7-e99c-4b3b-9eb8-ef52d6989d51" providerId="AD" clId="Web-{E8164F94-7802-1311-56FD-44F162D38EED}" dt="2023-01-20T18:58:04.271" v="77"/>
        <pc:sldMkLst>
          <pc:docMk/>
          <pc:sldMk cId="1300659345" sldId="257"/>
        </pc:sldMkLst>
      </pc:sldChg>
      <pc:sldChg chg="addAnim modAnim">
        <pc:chgData name="Lea Kimura" userId="S::lkimura@stu.chino.k12.ca.us::ba2554d7-e99c-4b3b-9eb8-ef52d6989d51" providerId="AD" clId="Web-{E8164F94-7802-1311-56FD-44F162D38EED}" dt="2023-01-20T18:44:23.331" v="26"/>
        <pc:sldMkLst>
          <pc:docMk/>
          <pc:sldMk cId="1872924851" sldId="258"/>
        </pc:sldMkLst>
      </pc:sldChg>
      <pc:sldChg chg="modSp mod ord modTransition setBg addAnim modAnim">
        <pc:chgData name="Lea Kimura" userId="S::lkimura@stu.chino.k12.ca.us::ba2554d7-e99c-4b3b-9eb8-ef52d6989d51" providerId="AD" clId="Web-{E8164F94-7802-1311-56FD-44F162D38EED}" dt="2023-01-20T19:04:41.373" v="86"/>
        <pc:sldMkLst>
          <pc:docMk/>
          <pc:sldMk cId="2352909854" sldId="259"/>
        </pc:sldMkLst>
        <pc:picChg chg="mod">
          <ac:chgData name="Lea Kimura" userId="S::lkimura@stu.chino.k12.ca.us::ba2554d7-e99c-4b3b-9eb8-ef52d6989d51" providerId="AD" clId="Web-{E8164F94-7802-1311-56FD-44F162D38EED}" dt="2023-01-20T18:55:26.949" v="62" actId="1076"/>
          <ac:picMkLst>
            <pc:docMk/>
            <pc:sldMk cId="2352909854" sldId="259"/>
            <ac:picMk id="8" creationId="{2AFB79A2-793A-1FCE-CAF8-301FB0772E53}"/>
          </ac:picMkLst>
        </pc:picChg>
        <pc:picChg chg="mod">
          <ac:chgData name="Lea Kimura" userId="S::lkimura@stu.chino.k12.ca.us::ba2554d7-e99c-4b3b-9eb8-ef52d6989d51" providerId="AD" clId="Web-{E8164F94-7802-1311-56FD-44F162D38EED}" dt="2023-01-20T19:00:52.157" v="84" actId="1076"/>
          <ac:picMkLst>
            <pc:docMk/>
            <pc:sldMk cId="2352909854" sldId="259"/>
            <ac:picMk id="14" creationId="{B3E6DE35-41EF-131E-EC21-E9046C1F21F9}"/>
          </ac:picMkLst>
        </pc:picChg>
        <pc:picChg chg="mod">
          <ac:chgData name="Lea Kimura" userId="S::lkimura@stu.chino.k12.ca.us::ba2554d7-e99c-4b3b-9eb8-ef52d6989d51" providerId="AD" clId="Web-{E8164F94-7802-1311-56FD-44F162D38EED}" dt="2023-01-20T19:00:43.250" v="83" actId="1076"/>
          <ac:picMkLst>
            <pc:docMk/>
            <pc:sldMk cId="2352909854" sldId="259"/>
            <ac:picMk id="15" creationId="{C4C625FC-7541-C455-46D5-46EDD268B266}"/>
          </ac:picMkLst>
        </pc:picChg>
      </pc:sldChg>
      <pc:sldChg chg="addAnim modAnim">
        <pc:chgData name="Lea Kimura" userId="S::lkimura@stu.chino.k12.ca.us::ba2554d7-e99c-4b3b-9eb8-ef52d6989d51" providerId="AD" clId="Web-{E8164F94-7802-1311-56FD-44F162D38EED}" dt="2023-01-20T18:59:33.871" v="80"/>
        <pc:sldMkLst>
          <pc:docMk/>
          <pc:sldMk cId="3643815756" sldId="260"/>
        </pc:sldMkLst>
      </pc:sldChg>
      <pc:sldChg chg="delSp modSp ord addAnim modAnim">
        <pc:chgData name="Lea Kimura" userId="S::lkimura@stu.chino.k12.ca.us::ba2554d7-e99c-4b3b-9eb8-ef52d6989d51" providerId="AD" clId="Web-{E8164F94-7802-1311-56FD-44F162D38EED}" dt="2023-01-20T19:00:35.202" v="81" actId="1076"/>
        <pc:sldMkLst>
          <pc:docMk/>
          <pc:sldMk cId="2243765471" sldId="261"/>
        </pc:sldMkLst>
        <pc:spChg chg="del">
          <ac:chgData name="Lea Kimura" userId="S::lkimura@stu.chino.k12.ca.us::ba2554d7-e99c-4b3b-9eb8-ef52d6989d51" providerId="AD" clId="Web-{E8164F94-7802-1311-56FD-44F162D38EED}" dt="2023-01-20T18:46:11.588" v="52"/>
          <ac:spMkLst>
            <pc:docMk/>
            <pc:sldMk cId="2243765471" sldId="261"/>
            <ac:spMk id="34" creationId="{DAC1BC9A-F150-CF35-8E78-94A94EC6936C}"/>
          </ac:spMkLst>
        </pc:spChg>
        <pc:picChg chg="mod">
          <ac:chgData name="Lea Kimura" userId="S::lkimura@stu.chino.k12.ca.us::ba2554d7-e99c-4b3b-9eb8-ef52d6989d51" providerId="AD" clId="Web-{E8164F94-7802-1311-56FD-44F162D38EED}" dt="2023-01-20T18:46:46.152" v="58" actId="1076"/>
          <ac:picMkLst>
            <pc:docMk/>
            <pc:sldMk cId="2243765471" sldId="261"/>
            <ac:picMk id="4" creationId="{6470E86B-0D5F-17AA-C4A5-8323E2D1A681}"/>
          </ac:picMkLst>
        </pc:picChg>
        <pc:picChg chg="mod">
          <ac:chgData name="Lea Kimura" userId="S::lkimura@stu.chino.k12.ca.us::ba2554d7-e99c-4b3b-9eb8-ef52d6989d51" providerId="AD" clId="Web-{E8164F94-7802-1311-56FD-44F162D38EED}" dt="2023-01-20T19:00:35.202" v="81" actId="1076"/>
          <ac:picMkLst>
            <pc:docMk/>
            <pc:sldMk cId="2243765471" sldId="261"/>
            <ac:picMk id="7" creationId="{396E4550-F2C3-2977-33E9-8B56AC614D6F}"/>
          </ac:picMkLst>
        </pc:picChg>
        <pc:picChg chg="mod">
          <ac:chgData name="Lea Kimura" userId="S::lkimura@stu.chino.k12.ca.us::ba2554d7-e99c-4b3b-9eb8-ef52d6989d51" providerId="AD" clId="Web-{E8164F94-7802-1311-56FD-44F162D38EED}" dt="2023-01-20T18:45:50.555" v="48" actId="1076"/>
          <ac:picMkLst>
            <pc:docMk/>
            <pc:sldMk cId="2243765471" sldId="261"/>
            <ac:picMk id="8" creationId="{4839A321-0A41-0C96-EEC2-1E0ABD6FF365}"/>
          </ac:picMkLst>
        </pc:picChg>
      </pc:sldChg>
    </pc:docChg>
  </pc:docChgLst>
  <pc:docChgLst>
    <pc:chgData name="Lea Kimura" userId="S::lkimura@stu.chino.k12.ca.us::ba2554d7-e99c-4b3b-9eb8-ef52d6989d51" providerId="AD" clId="Web-{7B0DCB5C-E776-5860-07D7-1AE4B7A2AF8A}"/>
    <pc:docChg chg="modSld sldOrd">
      <pc:chgData name="Lea Kimura" userId="S::lkimura@stu.chino.k12.ca.us::ba2554d7-e99c-4b3b-9eb8-ef52d6989d51" providerId="AD" clId="Web-{7B0DCB5C-E776-5860-07D7-1AE4B7A2AF8A}" dt="2023-01-20T22:26:57.071" v="1"/>
      <pc:docMkLst>
        <pc:docMk/>
      </pc:docMkLst>
      <pc:sldChg chg="modAnim">
        <pc:chgData name="Lea Kimura" userId="S::lkimura@stu.chino.k12.ca.us::ba2554d7-e99c-4b3b-9eb8-ef52d6989d51" providerId="AD" clId="Web-{7B0DCB5C-E776-5860-07D7-1AE4B7A2AF8A}" dt="2023-01-20T22:26:57.071" v="1"/>
        <pc:sldMkLst>
          <pc:docMk/>
          <pc:sldMk cId="109857222" sldId="256"/>
        </pc:sldMkLst>
      </pc:sldChg>
      <pc:sldChg chg="ord">
        <pc:chgData name="Lea Kimura" userId="S::lkimura@stu.chino.k12.ca.us::ba2554d7-e99c-4b3b-9eb8-ef52d6989d51" providerId="AD" clId="Web-{7B0DCB5C-E776-5860-07D7-1AE4B7A2AF8A}" dt="2023-01-20T22:24:59.126" v="0"/>
        <pc:sldMkLst>
          <pc:docMk/>
          <pc:sldMk cId="3643815756" sldId="260"/>
        </pc:sldMkLst>
      </pc:sldChg>
    </pc:docChg>
  </pc:docChgLst>
  <pc:docChgLst>
    <pc:chgData name="Lea Kimura" userId="S::lkimura@stu.chino.k12.ca.us::ba2554d7-e99c-4b3b-9eb8-ef52d6989d51" providerId="AD" clId="Web-{0C2326C6-0D0F-75CF-633C-045EBE50332B}"/>
    <pc:docChg chg="addSld modSld">
      <pc:chgData name="Lea Kimura" userId="S::lkimura@stu.chino.k12.ca.us::ba2554d7-e99c-4b3b-9eb8-ef52d6989d51" providerId="AD" clId="Web-{0C2326C6-0D0F-75CF-633C-045EBE50332B}" dt="2023-01-17T22:07:02.175" v="130" actId="1076"/>
      <pc:docMkLst>
        <pc:docMk/>
      </pc:docMkLst>
      <pc:sldChg chg="addSp modSp mod setBg setClrOvrMap">
        <pc:chgData name="Lea Kimura" userId="S::lkimura@stu.chino.k12.ca.us::ba2554d7-e99c-4b3b-9eb8-ef52d6989d51" providerId="AD" clId="Web-{0C2326C6-0D0F-75CF-633C-045EBE50332B}" dt="2023-01-17T22:03:37.691" v="22" actId="1076"/>
        <pc:sldMkLst>
          <pc:docMk/>
          <pc:sldMk cId="1872924851" sldId="258"/>
        </pc:sldMkLst>
        <pc:spChg chg="mod">
          <ac:chgData name="Lea Kimura" userId="S::lkimura@stu.chino.k12.ca.us::ba2554d7-e99c-4b3b-9eb8-ef52d6989d51" providerId="AD" clId="Web-{0C2326C6-0D0F-75CF-633C-045EBE50332B}" dt="2023-01-17T22:03:26.644" v="20"/>
          <ac:spMkLst>
            <pc:docMk/>
            <pc:sldMk cId="1872924851" sldId="258"/>
            <ac:spMk id="2" creationId="{2D9CF382-7EA7-A5DD-E87B-0CAE8FE95401}"/>
          </ac:spMkLst>
        </pc:spChg>
        <pc:spChg chg="mod">
          <ac:chgData name="Lea Kimura" userId="S::lkimura@stu.chino.k12.ca.us::ba2554d7-e99c-4b3b-9eb8-ef52d6989d51" providerId="AD" clId="Web-{0C2326C6-0D0F-75CF-633C-045EBE50332B}" dt="2023-01-17T22:03:26.644" v="20"/>
          <ac:spMkLst>
            <pc:docMk/>
            <pc:sldMk cId="1872924851" sldId="258"/>
            <ac:spMk id="3" creationId="{8C42C961-8339-494A-B20C-CB1901184FDF}"/>
          </ac:spMkLst>
        </pc:spChg>
        <pc:spChg chg="add mod">
          <ac:chgData name="Lea Kimura" userId="S::lkimura@stu.chino.k12.ca.us::ba2554d7-e99c-4b3b-9eb8-ef52d6989d51" providerId="AD" clId="Web-{0C2326C6-0D0F-75CF-633C-045EBE50332B}" dt="2023-01-17T22:03:26.644" v="20"/>
          <ac:spMkLst>
            <pc:docMk/>
            <pc:sldMk cId="1872924851" sldId="258"/>
            <ac:spMk id="5" creationId="{3CC5EEB3-03F6-884C-39E0-E12FEA4E3906}"/>
          </ac:spMkLst>
        </pc:spChg>
        <pc:spChg chg="add mod">
          <ac:chgData name="Lea Kimura" userId="S::lkimura@stu.chino.k12.ca.us::ba2554d7-e99c-4b3b-9eb8-ef52d6989d51" providerId="AD" clId="Web-{0C2326C6-0D0F-75CF-633C-045EBE50332B}" dt="2023-01-17T22:03:26.644" v="20"/>
          <ac:spMkLst>
            <pc:docMk/>
            <pc:sldMk cId="1872924851" sldId="258"/>
            <ac:spMk id="8" creationId="{8B2DAEB2-B5C6-6E29-6954-D20345AA31C1}"/>
          </ac:spMkLst>
        </pc:spChg>
        <pc:spChg chg="add">
          <ac:chgData name="Lea Kimura" userId="S::lkimura@stu.chino.k12.ca.us::ba2554d7-e99c-4b3b-9eb8-ef52d6989d51" providerId="AD" clId="Web-{0C2326C6-0D0F-75CF-633C-045EBE50332B}" dt="2023-01-17T22:03:26.644" v="20"/>
          <ac:spMkLst>
            <pc:docMk/>
            <pc:sldMk cId="1872924851" sldId="258"/>
            <ac:spMk id="13" creationId="{A86541C6-61B1-4DAA-B57A-EAF3F24F0491}"/>
          </ac:spMkLst>
        </pc:spChg>
        <pc:spChg chg="add">
          <ac:chgData name="Lea Kimura" userId="S::lkimura@stu.chino.k12.ca.us::ba2554d7-e99c-4b3b-9eb8-ef52d6989d51" providerId="AD" clId="Web-{0C2326C6-0D0F-75CF-633C-045EBE50332B}" dt="2023-01-17T22:03:26.644" v="20"/>
          <ac:spMkLst>
            <pc:docMk/>
            <pc:sldMk cId="1872924851" sldId="258"/>
            <ac:spMk id="15" creationId="{71750011-2006-46BB-AFDE-C6E461752333}"/>
          </ac:spMkLst>
        </pc:spChg>
        <pc:picChg chg="add mod">
          <ac:chgData name="Lea Kimura" userId="S::lkimura@stu.chino.k12.ca.us::ba2554d7-e99c-4b3b-9eb8-ef52d6989d51" providerId="AD" clId="Web-{0C2326C6-0D0F-75CF-633C-045EBE50332B}" dt="2023-01-17T22:03:37.691" v="22" actId="1076"/>
          <ac:picMkLst>
            <pc:docMk/>
            <pc:sldMk cId="1872924851" sldId="258"/>
            <ac:picMk id="4" creationId="{0E3F01A9-808F-3EB8-AE93-34FD3E8890A2}"/>
          </ac:picMkLst>
        </pc:picChg>
        <pc:picChg chg="add mod ord">
          <ac:chgData name="Lea Kimura" userId="S::lkimura@stu.chino.k12.ca.us::ba2554d7-e99c-4b3b-9eb8-ef52d6989d51" providerId="AD" clId="Web-{0C2326C6-0D0F-75CF-633C-045EBE50332B}" dt="2023-01-17T22:03:26.644" v="20"/>
          <ac:picMkLst>
            <pc:docMk/>
            <pc:sldMk cId="1872924851" sldId="258"/>
            <ac:picMk id="7" creationId="{9FC6EFD4-A67B-0ADB-3F83-0427B8D6993A}"/>
          </ac:picMkLst>
        </pc:picChg>
      </pc:sldChg>
      <pc:sldChg chg="modSp new">
        <pc:chgData name="Lea Kimura" userId="S::lkimura@stu.chino.k12.ca.us::ba2554d7-e99c-4b3b-9eb8-ef52d6989d51" providerId="AD" clId="Web-{0C2326C6-0D0F-75CF-633C-045EBE50332B}" dt="2023-01-17T22:07:02.175" v="130" actId="1076"/>
        <pc:sldMkLst>
          <pc:docMk/>
          <pc:sldMk cId="2352909854" sldId="259"/>
        </pc:sldMkLst>
        <pc:spChg chg="mod">
          <ac:chgData name="Lea Kimura" userId="S::lkimura@stu.chino.k12.ca.us::ba2554d7-e99c-4b3b-9eb8-ef52d6989d51" providerId="AD" clId="Web-{0C2326C6-0D0F-75CF-633C-045EBE50332B}" dt="2023-01-17T22:07:02.175" v="130" actId="1076"/>
          <ac:spMkLst>
            <pc:docMk/>
            <pc:sldMk cId="2352909854" sldId="259"/>
            <ac:spMk id="2" creationId="{4814C0B5-46D7-C840-4369-E07CDD8A74FE}"/>
          </ac:spMkLst>
        </pc:spChg>
        <pc:spChg chg="mod">
          <ac:chgData name="Lea Kimura" userId="S::lkimura@stu.chino.k12.ca.us::ba2554d7-e99c-4b3b-9eb8-ef52d6989d51" providerId="AD" clId="Web-{0C2326C6-0D0F-75CF-633C-045EBE50332B}" dt="2023-01-17T22:06:58.175" v="129" actId="20577"/>
          <ac:spMkLst>
            <pc:docMk/>
            <pc:sldMk cId="2352909854" sldId="259"/>
            <ac:spMk id="3" creationId="{93B7E854-F5EF-DBC9-796A-1258ADA8BF36}"/>
          </ac:spMkLst>
        </pc:spChg>
      </pc:sldChg>
    </pc:docChg>
  </pc:docChgLst>
  <pc:docChgLst>
    <pc:chgData name="Lea Kimura" userId="S::lkimura@stu.chino.k12.ca.us::ba2554d7-e99c-4b3b-9eb8-ef52d6989d51" providerId="AD" clId="Web-{969F4A3D-792C-0BB5-D10E-95DADFD28317}"/>
    <pc:docChg chg="addSld modSld">
      <pc:chgData name="Lea Kimura" userId="S::lkimura@stu.chino.k12.ca.us::ba2554d7-e99c-4b3b-9eb8-ef52d6989d51" providerId="AD" clId="Web-{969F4A3D-792C-0BB5-D10E-95DADFD28317}" dt="2023-01-18T18:46:19.311" v="439" actId="20577"/>
      <pc:docMkLst>
        <pc:docMk/>
      </pc:docMkLst>
      <pc:sldChg chg="modSp">
        <pc:chgData name="Lea Kimura" userId="S::lkimura@stu.chino.k12.ca.us::ba2554d7-e99c-4b3b-9eb8-ef52d6989d51" providerId="AD" clId="Web-{969F4A3D-792C-0BB5-D10E-95DADFD28317}" dt="2023-01-18T18:46:19.311" v="439" actId="20577"/>
        <pc:sldMkLst>
          <pc:docMk/>
          <pc:sldMk cId="109857222" sldId="256"/>
        </pc:sldMkLst>
        <pc:spChg chg="mod">
          <ac:chgData name="Lea Kimura" userId="S::lkimura@stu.chino.k12.ca.us::ba2554d7-e99c-4b3b-9eb8-ef52d6989d51" providerId="AD" clId="Web-{969F4A3D-792C-0BB5-D10E-95DADFD28317}" dt="2023-01-18T18:46:19.311" v="439" actId="20577"/>
          <ac:spMkLst>
            <pc:docMk/>
            <pc:sldMk cId="109857222" sldId="256"/>
            <ac:spMk id="2" creationId="{00000000-0000-0000-0000-000000000000}"/>
          </ac:spMkLst>
        </pc:spChg>
      </pc:sldChg>
      <pc:sldChg chg="addSp delSp modSp mod setBg setClrOvrMap">
        <pc:chgData name="Lea Kimura" userId="S::lkimura@stu.chino.k12.ca.us::ba2554d7-e99c-4b3b-9eb8-ef52d6989d51" providerId="AD" clId="Web-{969F4A3D-792C-0BB5-D10E-95DADFD28317}" dt="2023-01-18T18:27:51.057" v="83"/>
        <pc:sldMkLst>
          <pc:docMk/>
          <pc:sldMk cId="2352909854" sldId="259"/>
        </pc:sldMkLst>
        <pc:spChg chg="mod ord">
          <ac:chgData name="Lea Kimura" userId="S::lkimura@stu.chino.k12.ca.us::ba2554d7-e99c-4b3b-9eb8-ef52d6989d51" providerId="AD" clId="Web-{969F4A3D-792C-0BB5-D10E-95DADFD28317}" dt="2023-01-18T18:27:51.057" v="83"/>
          <ac:spMkLst>
            <pc:docMk/>
            <pc:sldMk cId="2352909854" sldId="259"/>
            <ac:spMk id="2" creationId="{4814C0B5-46D7-C840-4369-E07CDD8A74FE}"/>
          </ac:spMkLst>
        </pc:spChg>
        <pc:spChg chg="mod ord">
          <ac:chgData name="Lea Kimura" userId="S::lkimura@stu.chino.k12.ca.us::ba2554d7-e99c-4b3b-9eb8-ef52d6989d51" providerId="AD" clId="Web-{969F4A3D-792C-0BB5-D10E-95DADFD28317}" dt="2023-01-18T18:27:51.057" v="83"/>
          <ac:spMkLst>
            <pc:docMk/>
            <pc:sldMk cId="2352909854" sldId="259"/>
            <ac:spMk id="3" creationId="{93B7E854-F5EF-DBC9-796A-1258ADA8BF36}"/>
          </ac:spMkLst>
        </pc:spChg>
        <pc:spChg chg="add del mod">
          <ac:chgData name="Lea Kimura" userId="S::lkimura@stu.chino.k12.ca.us::ba2554d7-e99c-4b3b-9eb8-ef52d6989d51" providerId="AD" clId="Web-{969F4A3D-792C-0BB5-D10E-95DADFD28317}" dt="2023-01-18T18:17:25.006" v="28"/>
          <ac:spMkLst>
            <pc:docMk/>
            <pc:sldMk cId="2352909854" sldId="259"/>
            <ac:spMk id="5" creationId="{4F3376CD-CCA1-3C2F-01E1-FF9A800CB432}"/>
          </ac:spMkLst>
        </pc:spChg>
        <pc:spChg chg="add del mod">
          <ac:chgData name="Lea Kimura" userId="S::lkimura@stu.chino.k12.ca.us::ba2554d7-e99c-4b3b-9eb8-ef52d6989d51" providerId="AD" clId="Web-{969F4A3D-792C-0BB5-D10E-95DADFD28317}" dt="2023-01-18T18:27:20.775" v="80"/>
          <ac:spMkLst>
            <pc:docMk/>
            <pc:sldMk cId="2352909854" sldId="259"/>
            <ac:spMk id="9" creationId="{39A3E52E-B4DA-FBB9-5758-3580D46D8F64}"/>
          </ac:spMkLst>
        </pc:spChg>
        <pc:spChg chg="add del mod">
          <ac:chgData name="Lea Kimura" userId="S::lkimura@stu.chino.k12.ca.us::ba2554d7-e99c-4b3b-9eb8-ef52d6989d51" providerId="AD" clId="Web-{969F4A3D-792C-0BB5-D10E-95DADFD28317}" dt="2023-01-18T18:22:38.813" v="68"/>
          <ac:spMkLst>
            <pc:docMk/>
            <pc:sldMk cId="2352909854" sldId="259"/>
            <ac:spMk id="12" creationId="{4BE950B0-FEE1-A747-9FC3-B616170F0B4A}"/>
          </ac:spMkLst>
        </pc:spChg>
        <pc:spChg chg="add del mod">
          <ac:chgData name="Lea Kimura" userId="S::lkimura@stu.chino.k12.ca.us::ba2554d7-e99c-4b3b-9eb8-ef52d6989d51" providerId="AD" clId="Web-{969F4A3D-792C-0BB5-D10E-95DADFD28317}" dt="2023-01-18T18:26:58.008" v="77"/>
          <ac:spMkLst>
            <pc:docMk/>
            <pc:sldMk cId="2352909854" sldId="259"/>
            <ac:spMk id="16" creationId="{8D4C119B-79B9-B97F-81AB-3421D4E2595F}"/>
          </ac:spMkLst>
        </pc:spChg>
        <pc:spChg chg="add del">
          <ac:chgData name="Lea Kimura" userId="S::lkimura@stu.chino.k12.ca.us::ba2554d7-e99c-4b3b-9eb8-ef52d6989d51" providerId="AD" clId="Web-{969F4A3D-792C-0BB5-D10E-95DADFD28317}" dt="2023-01-18T18:27:51.041" v="82"/>
          <ac:spMkLst>
            <pc:docMk/>
            <pc:sldMk cId="2352909854" sldId="259"/>
            <ac:spMk id="20" creationId="{C99A8FB7-A79B-4BC9-9D56-B79587F6AA3E}"/>
          </ac:spMkLst>
        </pc:spChg>
        <pc:spChg chg="add del">
          <ac:chgData name="Lea Kimura" userId="S::lkimura@stu.chino.k12.ca.us::ba2554d7-e99c-4b3b-9eb8-ef52d6989d51" providerId="AD" clId="Web-{969F4A3D-792C-0BB5-D10E-95DADFD28317}" dt="2023-01-18T18:27:51.041" v="82"/>
          <ac:spMkLst>
            <pc:docMk/>
            <pc:sldMk cId="2352909854" sldId="259"/>
            <ac:spMk id="22" creationId="{B23893E2-3349-46D7-A7AA-B9E447957FB1}"/>
          </ac:spMkLst>
        </pc:spChg>
        <pc:spChg chg="add del">
          <ac:chgData name="Lea Kimura" userId="S::lkimura@stu.chino.k12.ca.us::ba2554d7-e99c-4b3b-9eb8-ef52d6989d51" providerId="AD" clId="Web-{969F4A3D-792C-0BB5-D10E-95DADFD28317}" dt="2023-01-18T18:27:51.041" v="82"/>
          <ac:spMkLst>
            <pc:docMk/>
            <pc:sldMk cId="2352909854" sldId="259"/>
            <ac:spMk id="24" creationId="{2B7592FE-10D1-4664-B623-353F47C8DF7F}"/>
          </ac:spMkLst>
        </pc:spChg>
        <pc:spChg chg="add">
          <ac:chgData name="Lea Kimura" userId="S::lkimura@stu.chino.k12.ca.us::ba2554d7-e99c-4b3b-9eb8-ef52d6989d51" providerId="AD" clId="Web-{969F4A3D-792C-0BB5-D10E-95DADFD28317}" dt="2023-01-18T18:27:51.057" v="83"/>
          <ac:spMkLst>
            <pc:docMk/>
            <pc:sldMk cId="2352909854" sldId="259"/>
            <ac:spMk id="26" creationId="{98DE6C44-43F8-4DE4-AB81-66853FFEA09A}"/>
          </ac:spMkLst>
        </pc:spChg>
        <pc:spChg chg="add">
          <ac:chgData name="Lea Kimura" userId="S::lkimura@stu.chino.k12.ca.us::ba2554d7-e99c-4b3b-9eb8-ef52d6989d51" providerId="AD" clId="Web-{969F4A3D-792C-0BB5-D10E-95DADFD28317}" dt="2023-01-18T18:27:51.057" v="83"/>
          <ac:spMkLst>
            <pc:docMk/>
            <pc:sldMk cId="2352909854" sldId="259"/>
            <ac:spMk id="27" creationId="{B3F59054-3394-4D87-8BD0-A28DCD47F1BC}"/>
          </ac:spMkLst>
        </pc:spChg>
        <pc:spChg chg="add">
          <ac:chgData name="Lea Kimura" userId="S::lkimura@stu.chino.k12.ca.us::ba2554d7-e99c-4b3b-9eb8-ef52d6989d51" providerId="AD" clId="Web-{969F4A3D-792C-0BB5-D10E-95DADFD28317}" dt="2023-01-18T18:27:51.057" v="83"/>
          <ac:spMkLst>
            <pc:docMk/>
            <pc:sldMk cId="2352909854" sldId="259"/>
            <ac:spMk id="28" creationId="{2409529B-9B56-4F10-BE4D-F934DB89E57E}"/>
          </ac:spMkLst>
        </pc:spChg>
        <pc:spChg chg="add">
          <ac:chgData name="Lea Kimura" userId="S::lkimura@stu.chino.k12.ca.us::ba2554d7-e99c-4b3b-9eb8-ef52d6989d51" providerId="AD" clId="Web-{969F4A3D-792C-0BB5-D10E-95DADFD28317}" dt="2023-01-18T18:27:51.057" v="83"/>
          <ac:spMkLst>
            <pc:docMk/>
            <pc:sldMk cId="2352909854" sldId="259"/>
            <ac:spMk id="29" creationId="{2FE0ABA9-CAF1-4816-837D-5F28AAA08E0A}"/>
          </ac:spMkLst>
        </pc:spChg>
        <pc:spChg chg="add">
          <ac:chgData name="Lea Kimura" userId="S::lkimura@stu.chino.k12.ca.us::ba2554d7-e99c-4b3b-9eb8-ef52d6989d51" providerId="AD" clId="Web-{969F4A3D-792C-0BB5-D10E-95DADFD28317}" dt="2023-01-18T18:27:51.057" v="83"/>
          <ac:spMkLst>
            <pc:docMk/>
            <pc:sldMk cId="2352909854" sldId="259"/>
            <ac:spMk id="30" creationId="{BC8B9C14-70F0-4F42-85FF-0DD3D5A585A5}"/>
          </ac:spMkLst>
        </pc:spChg>
        <pc:picChg chg="add del mod">
          <ac:chgData name="Lea Kimura" userId="S::lkimura@stu.chino.k12.ca.us::ba2554d7-e99c-4b3b-9eb8-ef52d6989d51" providerId="AD" clId="Web-{969F4A3D-792C-0BB5-D10E-95DADFD28317}" dt="2023-01-18T18:17:25.006" v="28"/>
          <ac:picMkLst>
            <pc:docMk/>
            <pc:sldMk cId="2352909854" sldId="259"/>
            <ac:picMk id="4" creationId="{5A3ECE24-87DF-B4F7-3AEC-80347847B4C5}"/>
          </ac:picMkLst>
        </pc:picChg>
        <pc:picChg chg="add del mod">
          <ac:chgData name="Lea Kimura" userId="S::lkimura@stu.chino.k12.ca.us::ba2554d7-e99c-4b3b-9eb8-ef52d6989d51" providerId="AD" clId="Web-{969F4A3D-792C-0BB5-D10E-95DADFD28317}" dt="2023-01-18T18:17:21.287" v="27"/>
          <ac:picMkLst>
            <pc:docMk/>
            <pc:sldMk cId="2352909854" sldId="259"/>
            <ac:picMk id="7" creationId="{64D86888-BD54-CC08-1C4B-7EFCB7DC6D5E}"/>
          </ac:picMkLst>
        </pc:picChg>
        <pc:picChg chg="add mod">
          <ac:chgData name="Lea Kimura" userId="S::lkimura@stu.chino.k12.ca.us::ba2554d7-e99c-4b3b-9eb8-ef52d6989d51" providerId="AD" clId="Web-{969F4A3D-792C-0BB5-D10E-95DADFD28317}" dt="2023-01-18T18:27:51.057" v="83"/>
          <ac:picMkLst>
            <pc:docMk/>
            <pc:sldMk cId="2352909854" sldId="259"/>
            <ac:picMk id="8" creationId="{2AFB79A2-793A-1FCE-CAF8-301FB0772E53}"/>
          </ac:picMkLst>
        </pc:picChg>
        <pc:picChg chg="add del mod">
          <ac:chgData name="Lea Kimura" userId="S::lkimura@stu.chino.k12.ca.us::ba2554d7-e99c-4b3b-9eb8-ef52d6989d51" providerId="AD" clId="Web-{969F4A3D-792C-0BB5-D10E-95DADFD28317}" dt="2023-01-18T18:22:38.813" v="69"/>
          <ac:picMkLst>
            <pc:docMk/>
            <pc:sldMk cId="2352909854" sldId="259"/>
            <ac:picMk id="11" creationId="{702C6CD0-A8D8-29B7-891D-A8285F7C42D2}"/>
          </ac:picMkLst>
        </pc:picChg>
        <pc:picChg chg="add mod ord">
          <ac:chgData name="Lea Kimura" userId="S::lkimura@stu.chino.k12.ca.us::ba2554d7-e99c-4b3b-9eb8-ef52d6989d51" providerId="AD" clId="Web-{969F4A3D-792C-0BB5-D10E-95DADFD28317}" dt="2023-01-18T18:27:51.057" v="83"/>
          <ac:picMkLst>
            <pc:docMk/>
            <pc:sldMk cId="2352909854" sldId="259"/>
            <ac:picMk id="14" creationId="{B3E6DE35-41EF-131E-EC21-E9046C1F21F9}"/>
          </ac:picMkLst>
        </pc:picChg>
        <pc:picChg chg="add mod">
          <ac:chgData name="Lea Kimura" userId="S::lkimura@stu.chino.k12.ca.us::ba2554d7-e99c-4b3b-9eb8-ef52d6989d51" providerId="AD" clId="Web-{969F4A3D-792C-0BB5-D10E-95DADFD28317}" dt="2023-01-18T18:27:51.057" v="83"/>
          <ac:picMkLst>
            <pc:docMk/>
            <pc:sldMk cId="2352909854" sldId="259"/>
            <ac:picMk id="15" creationId="{C4C625FC-7541-C455-46D5-46EDD268B266}"/>
          </ac:picMkLst>
        </pc:picChg>
      </pc:sldChg>
      <pc:sldChg chg="addSp delSp modSp new mod setBg setClrOvrMap">
        <pc:chgData name="Lea Kimura" userId="S::lkimura@stu.chino.k12.ca.us::ba2554d7-e99c-4b3b-9eb8-ef52d6989d51" providerId="AD" clId="Web-{969F4A3D-792C-0BB5-D10E-95DADFD28317}" dt="2023-01-18T18:45:38.028" v="436"/>
        <pc:sldMkLst>
          <pc:docMk/>
          <pc:sldMk cId="3643815756" sldId="260"/>
        </pc:sldMkLst>
        <pc:spChg chg="mod">
          <ac:chgData name="Lea Kimura" userId="S::lkimura@stu.chino.k12.ca.us::ba2554d7-e99c-4b3b-9eb8-ef52d6989d51" providerId="AD" clId="Web-{969F4A3D-792C-0BB5-D10E-95DADFD28317}" dt="2023-01-18T18:45:38.028" v="436"/>
          <ac:spMkLst>
            <pc:docMk/>
            <pc:sldMk cId="3643815756" sldId="260"/>
            <ac:spMk id="2" creationId="{DA4BF793-FC32-7C08-0438-7E69A8C59ECA}"/>
          </ac:spMkLst>
        </pc:spChg>
        <pc:spChg chg="add del">
          <ac:chgData name="Lea Kimura" userId="S::lkimura@stu.chino.k12.ca.us::ba2554d7-e99c-4b3b-9eb8-ef52d6989d51" providerId="AD" clId="Web-{969F4A3D-792C-0BB5-D10E-95DADFD28317}" dt="2023-01-18T18:28:33.980" v="87"/>
          <ac:spMkLst>
            <pc:docMk/>
            <pc:sldMk cId="3643815756" sldId="260"/>
            <ac:spMk id="3" creationId="{2BD3F9D3-FEEB-FCA8-51A6-2C2995A7DF90}"/>
          </ac:spMkLst>
        </pc:spChg>
        <pc:spChg chg="add del mod">
          <ac:chgData name="Lea Kimura" userId="S::lkimura@stu.chino.k12.ca.us::ba2554d7-e99c-4b3b-9eb8-ef52d6989d51" providerId="AD" clId="Web-{969F4A3D-792C-0BB5-D10E-95DADFD28317}" dt="2023-01-18T18:42:23.413" v="397"/>
          <ac:spMkLst>
            <pc:docMk/>
            <pc:sldMk cId="3643815756" sldId="260"/>
            <ac:spMk id="5" creationId="{86E59C81-0CF5-5756-7E2F-EBD5AC99BB9F}"/>
          </ac:spMkLst>
        </pc:spChg>
        <pc:spChg chg="add del">
          <ac:chgData name="Lea Kimura" userId="S::lkimura@stu.chino.k12.ca.us::ba2554d7-e99c-4b3b-9eb8-ef52d6989d51" providerId="AD" clId="Web-{969F4A3D-792C-0BB5-D10E-95DADFD28317}" dt="2023-01-18T18:28:33.965" v="86"/>
          <ac:spMkLst>
            <pc:docMk/>
            <pc:sldMk cId="3643815756" sldId="260"/>
            <ac:spMk id="8" creationId="{66B332A4-D438-4773-A77F-5ED49A448D9D}"/>
          </ac:spMkLst>
        </pc:spChg>
        <pc:spChg chg="add del mod">
          <ac:chgData name="Lea Kimura" userId="S::lkimura@stu.chino.k12.ca.us::ba2554d7-e99c-4b3b-9eb8-ef52d6989d51" providerId="AD" clId="Web-{969F4A3D-792C-0BB5-D10E-95DADFD28317}" dt="2023-01-18T18:43:58.103" v="422"/>
          <ac:spMkLst>
            <pc:docMk/>
            <pc:sldMk cId="3643815756" sldId="260"/>
            <ac:spMk id="9" creationId="{81AAE2DD-CAB2-B06C-E527-1A1DA196D726}"/>
          </ac:spMkLst>
        </pc:spChg>
        <pc:spChg chg="add del">
          <ac:chgData name="Lea Kimura" userId="S::lkimura@stu.chino.k12.ca.us::ba2554d7-e99c-4b3b-9eb8-ef52d6989d51" providerId="AD" clId="Web-{969F4A3D-792C-0BB5-D10E-95DADFD28317}" dt="2023-01-18T18:28:33.965" v="86"/>
          <ac:spMkLst>
            <pc:docMk/>
            <pc:sldMk cId="3643815756" sldId="260"/>
            <ac:spMk id="10" creationId="{DF9AD32D-FF05-44F4-BD4D-9CEE89B71EB9}"/>
          </ac:spMkLst>
        </pc:spChg>
        <pc:spChg chg="add del">
          <ac:chgData name="Lea Kimura" userId="S::lkimura@stu.chino.k12.ca.us::ba2554d7-e99c-4b3b-9eb8-ef52d6989d51" providerId="AD" clId="Web-{969F4A3D-792C-0BB5-D10E-95DADFD28317}" dt="2023-01-18T18:45:38.028" v="436"/>
          <ac:spMkLst>
            <pc:docMk/>
            <pc:sldMk cId="3643815756" sldId="260"/>
            <ac:spMk id="12" creationId="{A580F890-B085-4E95-96AA-55AEBEC5CE6E}"/>
          </ac:spMkLst>
        </pc:spChg>
        <pc:spChg chg="add del">
          <ac:chgData name="Lea Kimura" userId="S::lkimura@stu.chino.k12.ca.us::ba2554d7-e99c-4b3b-9eb8-ef52d6989d51" providerId="AD" clId="Web-{969F4A3D-792C-0BB5-D10E-95DADFD28317}" dt="2023-01-18T18:45:38.028" v="436"/>
          <ac:spMkLst>
            <pc:docMk/>
            <pc:sldMk cId="3643815756" sldId="260"/>
            <ac:spMk id="13" creationId="{2B566528-1B12-4246-9431-5C2D7D081168}"/>
          </ac:spMkLst>
        </pc:spChg>
        <pc:spChg chg="add del">
          <ac:chgData name="Lea Kimura" userId="S::lkimura@stu.chino.k12.ca.us::ba2554d7-e99c-4b3b-9eb8-ef52d6989d51" providerId="AD" clId="Web-{969F4A3D-792C-0BB5-D10E-95DADFD28317}" dt="2023-01-18T18:45:38.028" v="436"/>
          <ac:spMkLst>
            <pc:docMk/>
            <pc:sldMk cId="3643815756" sldId="260"/>
            <ac:spMk id="14" creationId="{D3F51FEB-38FB-4F6C-9F7B-2F2AFAB65463}"/>
          </ac:spMkLst>
        </pc:spChg>
        <pc:spChg chg="add mod ord">
          <ac:chgData name="Lea Kimura" userId="S::lkimura@stu.chino.k12.ca.us::ba2554d7-e99c-4b3b-9eb8-ef52d6989d51" providerId="AD" clId="Web-{969F4A3D-792C-0BB5-D10E-95DADFD28317}" dt="2023-01-18T18:45:38.028" v="436"/>
          <ac:spMkLst>
            <pc:docMk/>
            <pc:sldMk cId="3643815756" sldId="260"/>
            <ac:spMk id="15" creationId="{2BD3F9D3-FEEB-FCA8-51A6-2C2995A7DF90}"/>
          </ac:spMkLst>
        </pc:spChg>
        <pc:spChg chg="add del">
          <ac:chgData name="Lea Kimura" userId="S::lkimura@stu.chino.k12.ca.us::ba2554d7-e99c-4b3b-9eb8-ef52d6989d51" providerId="AD" clId="Web-{969F4A3D-792C-0BB5-D10E-95DADFD28317}" dt="2023-01-18T18:45:38.028" v="436"/>
          <ac:spMkLst>
            <pc:docMk/>
            <pc:sldMk cId="3643815756" sldId="260"/>
            <ac:spMk id="16" creationId="{1E547BA6-BAE0-43BB-A7CA-60F69CE252F0}"/>
          </ac:spMkLst>
        </pc:spChg>
        <pc:spChg chg="add del">
          <ac:chgData name="Lea Kimura" userId="S::lkimura@stu.chino.k12.ca.us::ba2554d7-e99c-4b3b-9eb8-ef52d6989d51" providerId="AD" clId="Web-{969F4A3D-792C-0BB5-D10E-95DADFD28317}" dt="2023-01-18T18:45:38.028" v="436"/>
          <ac:spMkLst>
            <pc:docMk/>
            <pc:sldMk cId="3643815756" sldId="260"/>
            <ac:spMk id="17" creationId="{2E80C965-DB6D-4F81-9E9E-B027384D0BD6}"/>
          </ac:spMkLst>
        </pc:spChg>
        <pc:spChg chg="add del mod">
          <ac:chgData name="Lea Kimura" userId="S::lkimura@stu.chino.k12.ca.us::ba2554d7-e99c-4b3b-9eb8-ef52d6989d51" providerId="AD" clId="Web-{969F4A3D-792C-0BB5-D10E-95DADFD28317}" dt="2023-01-18T18:43:37.290" v="417"/>
          <ac:spMkLst>
            <pc:docMk/>
            <pc:sldMk cId="3643815756" sldId="260"/>
            <ac:spMk id="19" creationId="{1E737C8E-3935-527D-D7B7-213455CEA503}"/>
          </ac:spMkLst>
        </pc:spChg>
        <pc:spChg chg="add del mod">
          <ac:chgData name="Lea Kimura" userId="S::lkimura@stu.chino.k12.ca.us::ba2554d7-e99c-4b3b-9eb8-ef52d6989d51" providerId="AD" clId="Web-{969F4A3D-792C-0BB5-D10E-95DADFD28317}" dt="2023-01-18T18:44:12.432" v="426"/>
          <ac:spMkLst>
            <pc:docMk/>
            <pc:sldMk cId="3643815756" sldId="260"/>
            <ac:spMk id="22" creationId="{75AD4922-BAE6-54F6-8C3C-EA72DBAF424A}"/>
          </ac:spMkLst>
        </pc:spChg>
        <pc:spChg chg="add del mod">
          <ac:chgData name="Lea Kimura" userId="S::lkimura@stu.chino.k12.ca.us::ba2554d7-e99c-4b3b-9eb8-ef52d6989d51" providerId="AD" clId="Web-{969F4A3D-792C-0BB5-D10E-95DADFD28317}" dt="2023-01-18T18:45:33.575" v="435"/>
          <ac:spMkLst>
            <pc:docMk/>
            <pc:sldMk cId="3643815756" sldId="260"/>
            <ac:spMk id="25" creationId="{39F03E5A-31F2-D0DC-7E17-ECCC78483E1D}"/>
          </ac:spMkLst>
        </pc:spChg>
        <pc:spChg chg="add">
          <ac:chgData name="Lea Kimura" userId="S::lkimura@stu.chino.k12.ca.us::ba2554d7-e99c-4b3b-9eb8-ef52d6989d51" providerId="AD" clId="Web-{969F4A3D-792C-0BB5-D10E-95DADFD28317}" dt="2023-01-18T18:45:38.028" v="436"/>
          <ac:spMkLst>
            <pc:docMk/>
            <pc:sldMk cId="3643815756" sldId="260"/>
            <ac:spMk id="29" creationId="{07977D39-626F-40D7-B00F-16E02602DD5A}"/>
          </ac:spMkLst>
        </pc:spChg>
        <pc:spChg chg="add">
          <ac:chgData name="Lea Kimura" userId="S::lkimura@stu.chino.k12.ca.us::ba2554d7-e99c-4b3b-9eb8-ef52d6989d51" providerId="AD" clId="Web-{969F4A3D-792C-0BB5-D10E-95DADFD28317}" dt="2023-01-18T18:45:38.028" v="436"/>
          <ac:spMkLst>
            <pc:docMk/>
            <pc:sldMk cId="3643815756" sldId="260"/>
            <ac:spMk id="31" creationId="{B905CDE4-B751-4B3E-B625-6E59F8903414}"/>
          </ac:spMkLst>
        </pc:spChg>
        <pc:spChg chg="add">
          <ac:chgData name="Lea Kimura" userId="S::lkimura@stu.chino.k12.ca.us::ba2554d7-e99c-4b3b-9eb8-ef52d6989d51" providerId="AD" clId="Web-{969F4A3D-792C-0BB5-D10E-95DADFD28317}" dt="2023-01-18T18:45:38.028" v="436"/>
          <ac:spMkLst>
            <pc:docMk/>
            <pc:sldMk cId="3643815756" sldId="260"/>
            <ac:spMk id="33" creationId="{08108C16-F4C0-44AA-999D-17BD39219B24}"/>
          </ac:spMkLst>
        </pc:spChg>
        <pc:spChg chg="add">
          <ac:chgData name="Lea Kimura" userId="S::lkimura@stu.chino.k12.ca.us::ba2554d7-e99c-4b3b-9eb8-ef52d6989d51" providerId="AD" clId="Web-{969F4A3D-792C-0BB5-D10E-95DADFD28317}" dt="2023-01-18T18:45:38.028" v="436"/>
          <ac:spMkLst>
            <pc:docMk/>
            <pc:sldMk cId="3643815756" sldId="260"/>
            <ac:spMk id="35" creationId="{C8F10CB3-3B5E-4C7A-98CF-B87454DDFA39}"/>
          </ac:spMkLst>
        </pc:spChg>
        <pc:picChg chg="add del mod">
          <ac:chgData name="Lea Kimura" userId="S::lkimura@stu.chino.k12.ca.us::ba2554d7-e99c-4b3b-9eb8-ef52d6989d51" providerId="AD" clId="Web-{969F4A3D-792C-0BB5-D10E-95DADFD28317}" dt="2023-01-18T18:42:23.413" v="398"/>
          <ac:picMkLst>
            <pc:docMk/>
            <pc:sldMk cId="3643815756" sldId="260"/>
            <ac:picMk id="4" creationId="{C5363EEA-6677-C033-11F5-9CA8C4AAE0D5}"/>
          </ac:picMkLst>
        </pc:picChg>
        <pc:picChg chg="add mod ord">
          <ac:chgData name="Lea Kimura" userId="S::lkimura@stu.chino.k12.ca.us::ba2554d7-e99c-4b3b-9eb8-ef52d6989d51" providerId="AD" clId="Web-{969F4A3D-792C-0BB5-D10E-95DADFD28317}" dt="2023-01-18T18:45:38.028" v="436"/>
          <ac:picMkLst>
            <pc:docMk/>
            <pc:sldMk cId="3643815756" sldId="260"/>
            <ac:picMk id="7" creationId="{AE9428DE-62F3-9D1F-B3B9-B37688CE82C9}"/>
          </ac:picMkLst>
        </pc:picChg>
        <pc:picChg chg="add mod">
          <ac:chgData name="Lea Kimura" userId="S::lkimura@stu.chino.k12.ca.us::ba2554d7-e99c-4b3b-9eb8-ef52d6989d51" providerId="AD" clId="Web-{969F4A3D-792C-0BB5-D10E-95DADFD28317}" dt="2023-01-18T18:45:38.028" v="436"/>
          <ac:picMkLst>
            <pc:docMk/>
            <pc:sldMk cId="3643815756" sldId="260"/>
            <ac:picMk id="18" creationId="{36F49591-CAD2-2404-65DF-EAB968F45215}"/>
          </ac:picMkLst>
        </pc:picChg>
        <pc:picChg chg="add mod">
          <ac:chgData name="Lea Kimura" userId="S::lkimura@stu.chino.k12.ca.us::ba2554d7-e99c-4b3b-9eb8-ef52d6989d51" providerId="AD" clId="Web-{969F4A3D-792C-0BB5-D10E-95DADFD28317}" dt="2023-01-18T18:45:38.028" v="436"/>
          <ac:picMkLst>
            <pc:docMk/>
            <pc:sldMk cId="3643815756" sldId="260"/>
            <ac:picMk id="21" creationId="{7CC245A1-1F66-C0D6-83FC-F979B04C5108}"/>
          </ac:picMkLst>
        </pc:picChg>
        <pc:picChg chg="add mod">
          <ac:chgData name="Lea Kimura" userId="S::lkimura@stu.chino.k12.ca.us::ba2554d7-e99c-4b3b-9eb8-ef52d6989d51" providerId="AD" clId="Web-{969F4A3D-792C-0BB5-D10E-95DADFD28317}" dt="2023-01-18T18:45:38.028" v="436"/>
          <ac:picMkLst>
            <pc:docMk/>
            <pc:sldMk cId="3643815756" sldId="260"/>
            <ac:picMk id="24" creationId="{96172E62-B632-DC58-F220-85551D09284D}"/>
          </ac:picMkLst>
        </pc:picChg>
      </pc:sldChg>
    </pc:docChg>
  </pc:docChgLst>
  <pc:docChgLst>
    <pc:chgData name="Lea Kimura" userId="S::lkimura@stu.chino.k12.ca.us::ba2554d7-e99c-4b3b-9eb8-ef52d6989d51" providerId="AD" clId="Web-{AC5A4278-6016-42E9-8486-4D0D76A18001}"/>
    <pc:docChg chg="modSld">
      <pc:chgData name="Lea Kimura" userId="S::lkimura@stu.chino.k12.ca.us::ba2554d7-e99c-4b3b-9eb8-ef52d6989d51" providerId="AD" clId="Web-{AC5A4278-6016-42E9-8486-4D0D76A18001}" dt="2023-01-19T04:08:23.901" v="2" actId="20577"/>
      <pc:docMkLst>
        <pc:docMk/>
      </pc:docMkLst>
      <pc:sldChg chg="modSp">
        <pc:chgData name="Lea Kimura" userId="S::lkimura@stu.chino.k12.ca.us::ba2554d7-e99c-4b3b-9eb8-ef52d6989d51" providerId="AD" clId="Web-{AC5A4278-6016-42E9-8486-4D0D76A18001}" dt="2023-01-19T04:08:23.901" v="2" actId="20577"/>
        <pc:sldMkLst>
          <pc:docMk/>
          <pc:sldMk cId="109857222" sldId="256"/>
        </pc:sldMkLst>
        <pc:spChg chg="mod">
          <ac:chgData name="Lea Kimura" userId="S::lkimura@stu.chino.k12.ca.us::ba2554d7-e99c-4b3b-9eb8-ef52d6989d51" providerId="AD" clId="Web-{AC5A4278-6016-42E9-8486-4D0D76A18001}" dt="2023-01-19T04:08:23.901" v="2" actId="20577"/>
          <ac:spMkLst>
            <pc:docMk/>
            <pc:sldMk cId="109857222" sldId="256"/>
            <ac:spMk id="3" creationId="{00000000-0000-0000-0000-000000000000}"/>
          </ac:spMkLst>
        </pc:spChg>
      </pc:sldChg>
      <pc:sldChg chg="modSp">
        <pc:chgData name="Lea Kimura" userId="S::lkimura@stu.chino.k12.ca.us::ba2554d7-e99c-4b3b-9eb8-ef52d6989d51" providerId="AD" clId="Web-{AC5A4278-6016-42E9-8486-4D0D76A18001}" dt="2023-01-19T04:07:42.947" v="0" actId="1076"/>
        <pc:sldMkLst>
          <pc:docMk/>
          <pc:sldMk cId="2243765471" sldId="261"/>
        </pc:sldMkLst>
        <pc:picChg chg="mod">
          <ac:chgData name="Lea Kimura" userId="S::lkimura@stu.chino.k12.ca.us::ba2554d7-e99c-4b3b-9eb8-ef52d6989d51" providerId="AD" clId="Web-{AC5A4278-6016-42E9-8486-4D0D76A18001}" dt="2023-01-19T04:07:42.947" v="0" actId="1076"/>
          <ac:picMkLst>
            <pc:docMk/>
            <pc:sldMk cId="2243765471" sldId="261"/>
            <ac:picMk id="13" creationId="{5049E338-9909-4AD9-F771-201C4ADC3D9D}"/>
          </ac:picMkLst>
        </pc:picChg>
      </pc:sldChg>
    </pc:docChg>
  </pc:docChgLst>
  <pc:docChgLst>
    <pc:chgData name="Lea Kimura" userId="S::lkimura@stu.chino.k12.ca.us::ba2554d7-e99c-4b3b-9eb8-ef52d6989d51" providerId="AD" clId="Web-{A00AA080-CEFA-4C52-939E-79CBE9556299}"/>
    <pc:docChg chg="modSld">
      <pc:chgData name="Lea Kimura" userId="S::lkimura@stu.chino.k12.ca.us::ba2554d7-e99c-4b3b-9eb8-ef52d6989d51" providerId="AD" clId="Web-{A00AA080-CEFA-4C52-939E-79CBE9556299}" dt="2023-01-17T22:59:43.711" v="1" actId="20577"/>
      <pc:docMkLst>
        <pc:docMk/>
      </pc:docMkLst>
      <pc:sldChg chg="modSp">
        <pc:chgData name="Lea Kimura" userId="S::lkimura@stu.chino.k12.ca.us::ba2554d7-e99c-4b3b-9eb8-ef52d6989d51" providerId="AD" clId="Web-{A00AA080-CEFA-4C52-939E-79CBE9556299}" dt="2023-01-17T22:59:43.711" v="1" actId="20577"/>
        <pc:sldMkLst>
          <pc:docMk/>
          <pc:sldMk cId="2352909854" sldId="259"/>
        </pc:sldMkLst>
        <pc:spChg chg="mod">
          <ac:chgData name="Lea Kimura" userId="S::lkimura@stu.chino.k12.ca.us::ba2554d7-e99c-4b3b-9eb8-ef52d6989d51" providerId="AD" clId="Web-{A00AA080-CEFA-4C52-939E-79CBE9556299}" dt="2023-01-17T22:59:43.711" v="1" actId="20577"/>
          <ac:spMkLst>
            <pc:docMk/>
            <pc:sldMk cId="2352909854" sldId="259"/>
            <ac:spMk id="3" creationId="{93B7E854-F5EF-DBC9-796A-1258ADA8BF36}"/>
          </ac:spMkLst>
        </pc:spChg>
      </pc:sldChg>
    </pc:docChg>
  </pc:docChgLst>
  <pc:docChgLst>
    <pc:chgData name="Lea Kimura" userId="S::lkimura@stu.chino.k12.ca.us::ba2554d7-e99c-4b3b-9eb8-ef52d6989d51" providerId="AD" clId="Web-{9170CF01-26BE-564A-BFAD-AF5AFB2B2509}"/>
    <pc:docChg chg="modSld sldOrd">
      <pc:chgData name="Lea Kimura" userId="S::lkimura@stu.chino.k12.ca.us::ba2554d7-e99c-4b3b-9eb8-ef52d6989d51" providerId="AD" clId="Web-{9170CF01-26BE-564A-BFAD-AF5AFB2B2509}" dt="2023-01-20T18:33:21.381" v="97" actId="1076"/>
      <pc:docMkLst>
        <pc:docMk/>
      </pc:docMkLst>
      <pc:sldChg chg="addSp delSp modSp ord">
        <pc:chgData name="Lea Kimura" userId="S::lkimura@stu.chino.k12.ca.us::ba2554d7-e99c-4b3b-9eb8-ef52d6989d51" providerId="AD" clId="Web-{9170CF01-26BE-564A-BFAD-AF5AFB2B2509}" dt="2023-01-20T18:33:21.381" v="97" actId="1076"/>
        <pc:sldMkLst>
          <pc:docMk/>
          <pc:sldMk cId="2243765471" sldId="261"/>
        </pc:sldMkLst>
        <pc:spChg chg="mod">
          <ac:chgData name="Lea Kimura" userId="S::lkimura@stu.chino.k12.ca.us::ba2554d7-e99c-4b3b-9eb8-ef52d6989d51" providerId="AD" clId="Web-{9170CF01-26BE-564A-BFAD-AF5AFB2B2509}" dt="2023-01-20T18:27:51.562" v="35"/>
          <ac:spMkLst>
            <pc:docMk/>
            <pc:sldMk cId="2243765471" sldId="261"/>
            <ac:spMk id="2" creationId="{29AB1E6F-07B6-C628-78CB-ED6087193778}"/>
          </ac:spMkLst>
        </pc:spChg>
        <pc:spChg chg="add del mod">
          <ac:chgData name="Lea Kimura" userId="S::lkimura@stu.chino.k12.ca.us::ba2554d7-e99c-4b3b-9eb8-ef52d6989d51" providerId="AD" clId="Web-{9170CF01-26BE-564A-BFAD-AF5AFB2B2509}" dt="2023-01-20T18:27:42.562" v="33"/>
          <ac:spMkLst>
            <pc:docMk/>
            <pc:sldMk cId="2243765471" sldId="261"/>
            <ac:spMk id="5" creationId="{9E67712C-0CEC-9F12-79A1-1E5D88D1FB60}"/>
          </ac:spMkLst>
        </pc:spChg>
        <pc:spChg chg="add mod">
          <ac:chgData name="Lea Kimura" userId="S::lkimura@stu.chino.k12.ca.us::ba2554d7-e99c-4b3b-9eb8-ef52d6989d51" providerId="AD" clId="Web-{9170CF01-26BE-564A-BFAD-AF5AFB2B2509}" dt="2023-01-20T18:32:00.657" v="79" actId="1076"/>
          <ac:spMkLst>
            <pc:docMk/>
            <pc:sldMk cId="2243765471" sldId="261"/>
            <ac:spMk id="9" creationId="{2061AA4E-C13C-8ED4-B89D-3EA3140EDB1D}"/>
          </ac:spMkLst>
        </pc:spChg>
        <pc:spChg chg="mod">
          <ac:chgData name="Lea Kimura" userId="S::lkimura@stu.chino.k12.ca.us::ba2554d7-e99c-4b3b-9eb8-ef52d6989d51" providerId="AD" clId="Web-{9170CF01-26BE-564A-BFAD-AF5AFB2B2509}" dt="2023-01-20T18:27:51.562" v="35"/>
          <ac:spMkLst>
            <pc:docMk/>
            <pc:sldMk cId="2243765471" sldId="261"/>
            <ac:spMk id="11" creationId="{9AA3B0F5-DAD3-DEA3-7F04-4F536AE43E5A}"/>
          </ac:spMkLst>
        </pc:spChg>
        <pc:spChg chg="del">
          <ac:chgData name="Lea Kimura" userId="S::lkimura@stu.chino.k12.ca.us::ba2554d7-e99c-4b3b-9eb8-ef52d6989d51" providerId="AD" clId="Web-{9170CF01-26BE-564A-BFAD-AF5AFB2B2509}" dt="2023-01-20T18:26:20.791" v="27"/>
          <ac:spMkLst>
            <pc:docMk/>
            <pc:sldMk cId="2243765471" sldId="261"/>
            <ac:spMk id="14" creationId="{6199A332-9B2F-1BA1-1516-AF6243FAB281}"/>
          </ac:spMkLst>
        </pc:spChg>
        <pc:spChg chg="del">
          <ac:chgData name="Lea Kimura" userId="S::lkimura@stu.chino.k12.ca.us::ba2554d7-e99c-4b3b-9eb8-ef52d6989d51" providerId="AD" clId="Web-{9170CF01-26BE-564A-BFAD-AF5AFB2B2509}" dt="2023-01-20T18:27:51.562" v="35"/>
          <ac:spMkLst>
            <pc:docMk/>
            <pc:sldMk cId="2243765471" sldId="261"/>
            <ac:spMk id="16" creationId="{7383B190-6BFB-422F-B667-06B7B25F096A}"/>
          </ac:spMkLst>
        </pc:spChg>
        <pc:spChg chg="add del mod">
          <ac:chgData name="Lea Kimura" userId="S::lkimura@stu.chino.k12.ca.us::ba2554d7-e99c-4b3b-9eb8-ef52d6989d51" providerId="AD" clId="Web-{9170CF01-26BE-564A-BFAD-AF5AFB2B2509}" dt="2023-01-20T18:30:38.589" v="59"/>
          <ac:spMkLst>
            <pc:docMk/>
            <pc:sldMk cId="2243765471" sldId="261"/>
            <ac:spMk id="17" creationId="{95CF4B20-22D1-0467-1059-ECA34EA735BD}"/>
          </ac:spMkLst>
        </pc:spChg>
        <pc:spChg chg="add">
          <ac:chgData name="Lea Kimura" userId="S::lkimura@stu.chino.k12.ca.us::ba2554d7-e99c-4b3b-9eb8-ef52d6989d51" providerId="AD" clId="Web-{9170CF01-26BE-564A-BFAD-AF5AFB2B2509}" dt="2023-01-20T18:27:51.562" v="35"/>
          <ac:spMkLst>
            <pc:docMk/>
            <pc:sldMk cId="2243765471" sldId="261"/>
            <ac:spMk id="20" creationId="{114C78B5-EC6B-4A39-8860-705100867457}"/>
          </ac:spMkLst>
        </pc:spChg>
        <pc:spChg chg="del mod">
          <ac:chgData name="Lea Kimura" userId="S::lkimura@stu.chino.k12.ca.us::ba2554d7-e99c-4b3b-9eb8-ef52d6989d51" providerId="AD" clId="Web-{9170CF01-26BE-564A-BFAD-AF5AFB2B2509}" dt="2023-01-20T18:26:08.462" v="24"/>
          <ac:spMkLst>
            <pc:docMk/>
            <pc:sldMk cId="2243765471" sldId="261"/>
            <ac:spMk id="22" creationId="{B9B7A059-EAF5-B0CF-0B8E-5A8FCD70DB8E}"/>
          </ac:spMkLst>
        </pc:spChg>
        <pc:spChg chg="del">
          <ac:chgData name="Lea Kimura" userId="S::lkimura@stu.chino.k12.ca.us::ba2554d7-e99c-4b3b-9eb8-ef52d6989d51" providerId="AD" clId="Web-{9170CF01-26BE-564A-BFAD-AF5AFB2B2509}" dt="2023-01-20T18:26:01.915" v="21"/>
          <ac:spMkLst>
            <pc:docMk/>
            <pc:sldMk cId="2243765471" sldId="261"/>
            <ac:spMk id="25" creationId="{4F98ECC0-EB9D-2ADE-E6FD-EEF29A0C5BB3}"/>
          </ac:spMkLst>
        </pc:spChg>
        <pc:spChg chg="del mod">
          <ac:chgData name="Lea Kimura" userId="S::lkimura@stu.chino.k12.ca.us::ba2554d7-e99c-4b3b-9eb8-ef52d6989d51" providerId="AD" clId="Web-{9170CF01-26BE-564A-BFAD-AF5AFB2B2509}" dt="2023-01-20T18:25:41.351" v="16"/>
          <ac:spMkLst>
            <pc:docMk/>
            <pc:sldMk cId="2243765471" sldId="261"/>
            <ac:spMk id="28" creationId="{8D23B3C0-9751-5743-2445-2E7E4754B8E4}"/>
          </ac:spMkLst>
        </pc:spChg>
        <pc:spChg chg="del mod">
          <ac:chgData name="Lea Kimura" userId="S::lkimura@stu.chino.k12.ca.us::ba2554d7-e99c-4b3b-9eb8-ef52d6989d51" providerId="AD" clId="Web-{9170CF01-26BE-564A-BFAD-AF5AFB2B2509}" dt="2023-01-20T18:25:37.819" v="15"/>
          <ac:spMkLst>
            <pc:docMk/>
            <pc:sldMk cId="2243765471" sldId="261"/>
            <ac:spMk id="31" creationId="{235CCF22-08AB-E087-856B-333785A1B7F9}"/>
          </ac:spMkLst>
        </pc:spChg>
        <pc:spChg chg="add del">
          <ac:chgData name="Lea Kimura" userId="S::lkimura@stu.chino.k12.ca.us::ba2554d7-e99c-4b3b-9eb8-ef52d6989d51" providerId="AD" clId="Web-{9170CF01-26BE-564A-BFAD-AF5AFB2B2509}" dt="2023-01-20T18:29:42.460" v="36"/>
          <ac:spMkLst>
            <pc:docMk/>
            <pc:sldMk cId="2243765471" sldId="261"/>
            <ac:spMk id="32" creationId="{1B49136C-50CC-C494-3B0A-9D0596FC0574}"/>
          </ac:spMkLst>
        </pc:spChg>
        <pc:spChg chg="add mod">
          <ac:chgData name="Lea Kimura" userId="S::lkimura@stu.chino.k12.ca.us::ba2554d7-e99c-4b3b-9eb8-ef52d6989d51" providerId="AD" clId="Web-{9170CF01-26BE-564A-BFAD-AF5AFB2B2509}" dt="2023-01-20T18:31:39.125" v="69"/>
          <ac:spMkLst>
            <pc:docMk/>
            <pc:sldMk cId="2243765471" sldId="261"/>
            <ac:spMk id="34" creationId="{DAC1BC9A-F150-CF35-8E78-94A94EC6936C}"/>
          </ac:spMkLst>
        </pc:spChg>
        <pc:spChg chg="add del mod">
          <ac:chgData name="Lea Kimura" userId="S::lkimura@stu.chino.k12.ca.us::ba2554d7-e99c-4b3b-9eb8-ef52d6989d51" providerId="AD" clId="Web-{9170CF01-26BE-564A-BFAD-AF5AFB2B2509}" dt="2023-01-20T18:31:58.563" v="78"/>
          <ac:spMkLst>
            <pc:docMk/>
            <pc:sldMk cId="2243765471" sldId="261"/>
            <ac:spMk id="37" creationId="{D606FEE5-4225-2E2A-CADB-7AD14B942CF9}"/>
          </ac:spMkLst>
        </pc:spChg>
        <pc:grpChg chg="add">
          <ac:chgData name="Lea Kimura" userId="S::lkimura@stu.chino.k12.ca.us::ba2554d7-e99c-4b3b-9eb8-ef52d6989d51" providerId="AD" clId="Web-{9170CF01-26BE-564A-BFAD-AF5AFB2B2509}" dt="2023-01-20T18:27:51.562" v="35"/>
          <ac:grpSpMkLst>
            <pc:docMk/>
            <pc:sldMk cId="2243765471" sldId="261"/>
            <ac:grpSpMk id="23" creationId="{A50943B0-FDF7-4C2C-B784-9208C945A8C3}"/>
          </ac:grpSpMkLst>
        </pc:grpChg>
        <pc:picChg chg="add del mod">
          <ac:chgData name="Lea Kimura" userId="S::lkimura@stu.chino.k12.ca.us::ba2554d7-e99c-4b3b-9eb8-ef52d6989d51" providerId="AD" clId="Web-{9170CF01-26BE-564A-BFAD-AF5AFB2B2509}" dt="2023-01-20T18:27:42.562" v="34"/>
          <ac:picMkLst>
            <pc:docMk/>
            <pc:sldMk cId="2243765471" sldId="261"/>
            <ac:picMk id="3" creationId="{2CD9E8BC-4EA7-5881-0DD9-25A0D46CD2AB}"/>
          </ac:picMkLst>
        </pc:picChg>
        <pc:picChg chg="mod ord">
          <ac:chgData name="Lea Kimura" userId="S::lkimura@stu.chino.k12.ca.us::ba2554d7-e99c-4b3b-9eb8-ef52d6989d51" providerId="AD" clId="Web-{9170CF01-26BE-564A-BFAD-AF5AFB2B2509}" dt="2023-01-20T18:27:51.562" v="35"/>
          <ac:picMkLst>
            <pc:docMk/>
            <pc:sldMk cId="2243765471" sldId="261"/>
            <ac:picMk id="4" creationId="{6470E86B-0D5F-17AA-C4A5-8323E2D1A681}"/>
          </ac:picMkLst>
        </pc:picChg>
        <pc:picChg chg="mod">
          <ac:chgData name="Lea Kimura" userId="S::lkimura@stu.chino.k12.ca.us::ba2554d7-e99c-4b3b-9eb8-ef52d6989d51" providerId="AD" clId="Web-{9170CF01-26BE-564A-BFAD-AF5AFB2B2509}" dt="2023-01-20T18:27:51.562" v="35"/>
          <ac:picMkLst>
            <pc:docMk/>
            <pc:sldMk cId="2243765471" sldId="261"/>
            <ac:picMk id="7" creationId="{396E4550-F2C3-2977-33E9-8B56AC614D6F}"/>
          </ac:picMkLst>
        </pc:picChg>
        <pc:picChg chg="add mod ord">
          <ac:chgData name="Lea Kimura" userId="S::lkimura@stu.chino.k12.ca.us::ba2554d7-e99c-4b3b-9eb8-ef52d6989d51" providerId="AD" clId="Web-{9170CF01-26BE-564A-BFAD-AF5AFB2B2509}" dt="2023-01-20T18:30:24.682" v="56" actId="14100"/>
          <ac:picMkLst>
            <pc:docMk/>
            <pc:sldMk cId="2243765471" sldId="261"/>
            <ac:picMk id="8" creationId="{4839A321-0A41-0C96-EEC2-1E0ABD6FF365}"/>
          </ac:picMkLst>
        </pc:picChg>
        <pc:picChg chg="mod">
          <ac:chgData name="Lea Kimura" userId="S::lkimura@stu.chino.k12.ca.us::ba2554d7-e99c-4b3b-9eb8-ef52d6989d51" providerId="AD" clId="Web-{9170CF01-26BE-564A-BFAD-AF5AFB2B2509}" dt="2023-01-20T18:27:51.562" v="35"/>
          <ac:picMkLst>
            <pc:docMk/>
            <pc:sldMk cId="2243765471" sldId="261"/>
            <ac:picMk id="10" creationId="{A82C9BA9-8C93-EB6D-3E0A-224B6F91C7D3}"/>
          </ac:picMkLst>
        </pc:picChg>
        <pc:picChg chg="del mod">
          <ac:chgData name="Lea Kimura" userId="S::lkimura@stu.chino.k12.ca.us::ba2554d7-e99c-4b3b-9eb8-ef52d6989d51" providerId="AD" clId="Web-{9170CF01-26BE-564A-BFAD-AF5AFB2B2509}" dt="2023-01-20T18:26:20.791" v="27"/>
          <ac:picMkLst>
            <pc:docMk/>
            <pc:sldMk cId="2243765471" sldId="261"/>
            <ac:picMk id="13" creationId="{5049E338-9909-4AD9-F771-201C4ADC3D9D}"/>
          </ac:picMkLst>
        </pc:picChg>
        <pc:picChg chg="add mod">
          <ac:chgData name="Lea Kimura" userId="S::lkimura@stu.chino.k12.ca.us::ba2554d7-e99c-4b3b-9eb8-ef52d6989d51" providerId="AD" clId="Web-{9170CF01-26BE-564A-BFAD-AF5AFB2B2509}" dt="2023-01-20T18:31:06.997" v="65" actId="1076"/>
          <ac:picMkLst>
            <pc:docMk/>
            <pc:sldMk cId="2243765471" sldId="261"/>
            <ac:picMk id="15" creationId="{04A4E835-9461-589F-0DDB-67F76FDC3CC7}"/>
          </ac:picMkLst>
        </pc:picChg>
        <pc:picChg chg="del mod">
          <ac:chgData name="Lea Kimura" userId="S::lkimura@stu.chino.k12.ca.us::ba2554d7-e99c-4b3b-9eb8-ef52d6989d51" providerId="AD" clId="Web-{9170CF01-26BE-564A-BFAD-AF5AFB2B2509}" dt="2023-01-20T18:26:12.603" v="25"/>
          <ac:picMkLst>
            <pc:docMk/>
            <pc:sldMk cId="2243765471" sldId="261"/>
            <ac:picMk id="21" creationId="{D70E8E61-8351-1CEF-5ECF-AD181F7762D0}"/>
          </ac:picMkLst>
        </pc:picChg>
        <pc:picChg chg="del mod">
          <ac:chgData name="Lea Kimura" userId="S::lkimura@stu.chino.k12.ca.us::ba2554d7-e99c-4b3b-9eb8-ef52d6989d51" providerId="AD" clId="Web-{9170CF01-26BE-564A-BFAD-AF5AFB2B2509}" dt="2023-01-20T18:26:03.149" v="22"/>
          <ac:picMkLst>
            <pc:docMk/>
            <pc:sldMk cId="2243765471" sldId="261"/>
            <ac:picMk id="24" creationId="{5A42F640-0420-54A0-80D0-E5EDC616375C}"/>
          </ac:picMkLst>
        </pc:picChg>
        <pc:picChg chg="del mod">
          <ac:chgData name="Lea Kimura" userId="S::lkimura@stu.chino.k12.ca.us::ba2554d7-e99c-4b3b-9eb8-ef52d6989d51" providerId="AD" clId="Web-{9170CF01-26BE-564A-BFAD-AF5AFB2B2509}" dt="2023-01-20T18:26:22.385" v="28"/>
          <ac:picMkLst>
            <pc:docMk/>
            <pc:sldMk cId="2243765471" sldId="261"/>
            <ac:picMk id="27" creationId="{938102A2-B969-D522-DB4B-01F24D6BC485}"/>
          </ac:picMkLst>
        </pc:picChg>
        <pc:picChg chg="del mod">
          <ac:chgData name="Lea Kimura" userId="S::lkimura@stu.chino.k12.ca.us::ba2554d7-e99c-4b3b-9eb8-ef52d6989d51" providerId="AD" clId="Web-{9170CF01-26BE-564A-BFAD-AF5AFB2B2509}" dt="2023-01-20T18:26:00.336" v="20"/>
          <ac:picMkLst>
            <pc:docMk/>
            <pc:sldMk cId="2243765471" sldId="261"/>
            <ac:picMk id="30" creationId="{3BEEC158-7792-920E-318E-250D58373BB4}"/>
          </ac:picMkLst>
        </pc:picChg>
        <pc:picChg chg="add mod">
          <ac:chgData name="Lea Kimura" userId="S::lkimura@stu.chino.k12.ca.us::ba2554d7-e99c-4b3b-9eb8-ef52d6989d51" providerId="AD" clId="Web-{9170CF01-26BE-564A-BFAD-AF5AFB2B2509}" dt="2023-01-20T18:33:21.381" v="97" actId="1076"/>
          <ac:picMkLst>
            <pc:docMk/>
            <pc:sldMk cId="2243765471" sldId="261"/>
            <ac:picMk id="33" creationId="{FE51171F-DA03-620A-3632-3B2F658C9EEE}"/>
          </ac:picMkLst>
        </pc:picChg>
        <pc:picChg chg="add mod">
          <ac:chgData name="Lea Kimura" userId="S::lkimura@stu.chino.k12.ca.us::ba2554d7-e99c-4b3b-9eb8-ef52d6989d51" providerId="AD" clId="Web-{9170CF01-26BE-564A-BFAD-AF5AFB2B2509}" dt="2023-01-20T18:32:34.409" v="87" actId="14100"/>
          <ac:picMkLst>
            <pc:docMk/>
            <pc:sldMk cId="2243765471" sldId="261"/>
            <ac:picMk id="36" creationId="{3D4634F2-AB9C-51A1-BD7B-65CFEB0D5463}"/>
          </ac:picMkLst>
        </pc:picChg>
        <pc:cxnChg chg="del">
          <ac:chgData name="Lea Kimura" userId="S::lkimura@stu.chino.k12.ca.us::ba2554d7-e99c-4b3b-9eb8-ef52d6989d51" providerId="AD" clId="Web-{9170CF01-26BE-564A-BFAD-AF5AFB2B2509}" dt="2023-01-20T18:27:51.562" v="35"/>
          <ac:cxnSpMkLst>
            <pc:docMk/>
            <pc:sldMk cId="2243765471" sldId="261"/>
            <ac:cxnSpMk id="18" creationId="{ED28E597-4AF8-4D69-A9AB-A1EDC6156B04}"/>
          </ac:cxnSpMkLst>
        </pc:cxnChg>
      </pc:sldChg>
    </pc:docChg>
  </pc:docChgLst>
  <pc:docChgLst>
    <pc:chgData clId="Web-{7B0DCB5C-E776-5860-07D7-1AE4B7A2AF8A}"/>
    <pc:docChg chg="sldOrd">
      <pc:chgData name="" userId="" providerId="" clId="Web-{7B0DCB5C-E776-5860-07D7-1AE4B7A2AF8A}" dt="2023-01-20T22:18:42.900" v="0"/>
      <pc:docMkLst>
        <pc:docMk/>
      </pc:docMkLst>
      <pc:sldChg chg="ord">
        <pc:chgData name="" userId="" providerId="" clId="Web-{7B0DCB5C-E776-5860-07D7-1AE4B7A2AF8A}" dt="2023-01-20T22:18:42.900" v="0"/>
        <pc:sldMkLst>
          <pc:docMk/>
          <pc:sldMk cId="1300659345" sldId="257"/>
        </pc:sldMkLst>
      </pc:sldChg>
    </pc:docChg>
  </pc:docChgLst>
  <pc:docChgLst>
    <pc:chgData name="Lea Kimura" userId="S::lkimura@stu.chino.k12.ca.us::ba2554d7-e99c-4b3b-9eb8-ef52d6989d51" providerId="AD" clId="Web-{33B36D4F-1EC2-6B48-FD7C-CA724DFCB3D9}"/>
    <pc:docChg chg="sldOrd">
      <pc:chgData name="Lea Kimura" userId="S::lkimura@stu.chino.k12.ca.us::ba2554d7-e99c-4b3b-9eb8-ef52d6989d51" providerId="AD" clId="Web-{33B36D4F-1EC2-6B48-FD7C-CA724DFCB3D9}" dt="2023-01-20T19:15:54.895" v="0"/>
      <pc:docMkLst>
        <pc:docMk/>
      </pc:docMkLst>
      <pc:sldChg chg="ord">
        <pc:chgData name="Lea Kimura" userId="S::lkimura@stu.chino.k12.ca.us::ba2554d7-e99c-4b3b-9eb8-ef52d6989d51" providerId="AD" clId="Web-{33B36D4F-1EC2-6B48-FD7C-CA724DFCB3D9}" dt="2023-01-20T19:15:54.895" v="0"/>
        <pc:sldMkLst>
          <pc:docMk/>
          <pc:sldMk cId="2243765471" sldId="261"/>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1/24/2023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1/24/2023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1/24/2023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1/24/2023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ca.wikipedia.org/wiki/Nicole%F1o" TargetMode="Externa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hyperlink" Target="http://www.flickr.com/photos/30811353@N04/13955335550/" TargetMode="External"/><Relationship Id="rId5" Type="http://schemas.openxmlformats.org/officeDocument/2006/relationships/image" Target="../media/image3.jpe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hyperlink" Target="https://www.flickr.com/photos/whsieh78/26010271048" TargetMode="External"/><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hyperlink" Target="https://en.wikipedia.org/wiki/Mission_San_Juan_Capistrano" TargetMode="Externa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https://de.qaz.wiki/wiki/San_Nicolas_Island" TargetMode="External"/><Relationship Id="rId7" Type="http://schemas.openxmlformats.org/officeDocument/2006/relationships/hyperlink" Target="http://www.flickr.com/photos/mark6mauno/2141473399/" TargetMode="Externa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hyperlink" Target="https://commons.wikimedia.org/wiki/Category:Linguistic_maps_of_Uto-Aztecan_languages" TargetMode="External"/><Relationship Id="rId10" Type="http://schemas.openxmlformats.org/officeDocument/2006/relationships/hyperlink" Target="https://creativecommons.org/licenses/by-sa/3.0/" TargetMode="External"/><Relationship Id="rId4" Type="http://schemas.openxmlformats.org/officeDocument/2006/relationships/image" Target="../media/image7.png"/><Relationship Id="rId9" Type="http://schemas.openxmlformats.org/officeDocument/2006/relationships/hyperlink" Target="https://fr.qaz.wiki/wiki/Santa_Catalina_Island_(California)"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thinkgimp.deviantart.com/art/seagull-200112786" TargetMode="External"/><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hyperlink" Target="http://theconversation.com/marine-species-are-more-threatened-than-we-thought-and-weve-only-looked-at-3-36914" TargetMode="External"/><Relationship Id="rId5" Type="http://schemas.openxmlformats.org/officeDocument/2006/relationships/image" Target="../media/image12.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8" Type="http://schemas.openxmlformats.org/officeDocument/2006/relationships/hyperlink" Target="https://commons.wikimedia.org/wiki/File:A_view_of_dried_fish_image_4.JPG" TargetMode="External"/><Relationship Id="rId3" Type="http://schemas.openxmlformats.org/officeDocument/2006/relationships/hyperlink" Target="http://www.madinpursuit.com/collections/beads/Pacific-spondylus.html" TargetMode="External"/><Relationship Id="rId7" Type="http://schemas.openxmlformats.org/officeDocument/2006/relationships/image" Target="../media/image16.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hyperlink" Target="https://commons.wikimedia.org/wiki/File:Fish_otter_fur-skins.jpg" TargetMode="External"/><Relationship Id="rId5" Type="http://schemas.openxmlformats.org/officeDocument/2006/relationships/image" Target="../media/image15.jpe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8" Type="http://schemas.openxmlformats.org/officeDocument/2006/relationships/hyperlink" Target="https://commons.wikimedia.org/wiki/Category:Tongva?uselang=de" TargetMode="External"/><Relationship Id="rId13" Type="http://schemas.openxmlformats.org/officeDocument/2006/relationships/hyperlink" Target="http://www.flickr.com/photos/30811353@N04/13955335550/" TargetMode="External"/><Relationship Id="rId3" Type="http://schemas.openxmlformats.org/officeDocument/2006/relationships/hyperlink" Target="http://www.flickr.com/photos/mark6mauno/2141473399/" TargetMode="External"/><Relationship Id="rId7" Type="http://schemas.openxmlformats.org/officeDocument/2006/relationships/image" Target="../media/image18.jpeg"/><Relationship Id="rId12" Type="http://schemas.openxmlformats.org/officeDocument/2006/relationships/image" Target="../media/image20.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2.jpeg"/><Relationship Id="rId11" Type="http://schemas.openxmlformats.org/officeDocument/2006/relationships/hyperlink" Target="http://www.flickr.com/photos/30811353@N04/13955347960/" TargetMode="External"/><Relationship Id="rId5" Type="http://schemas.openxmlformats.org/officeDocument/2006/relationships/hyperlink" Target="https://en.wikipedia.org/wiki/Tongva_people" TargetMode="External"/><Relationship Id="rId10" Type="http://schemas.openxmlformats.org/officeDocument/2006/relationships/image" Target="../media/image19.jpeg"/><Relationship Id="rId4" Type="http://schemas.openxmlformats.org/officeDocument/2006/relationships/image" Target="../media/image17.jpeg"/><Relationship Id="rId9" Type="http://schemas.openxmlformats.org/officeDocument/2006/relationships/hyperlink" Target="https://creativecommons.org/licenses/by-sa/3.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Rectangle 37">
            <a:extLst>
              <a:ext uri="{FF2B5EF4-FFF2-40B4-BE49-F238E27FC236}">
                <a16:creationId xmlns:a16="http://schemas.microsoft.com/office/drawing/2014/main" id="{D1520B01-A2E4-41C2-8A8F-7683F25089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354513" y="841375"/>
            <a:ext cx="3505200" cy="3114698"/>
          </a:xfrm>
        </p:spPr>
        <p:txBody>
          <a:bodyPr>
            <a:normAutofit/>
          </a:bodyPr>
          <a:lstStyle/>
          <a:p>
            <a:r>
              <a:rPr lang="en-US" sz="5600" b="1">
                <a:solidFill>
                  <a:schemeClr val="bg1"/>
                </a:solidFill>
                <a:highlight>
                  <a:srgbClr val="000000"/>
                </a:highlight>
                <a:cs typeface="Calibri Light"/>
              </a:rPr>
              <a:t>Gabrielino</a:t>
            </a:r>
          </a:p>
        </p:txBody>
      </p:sp>
      <p:sp>
        <p:nvSpPr>
          <p:cNvPr id="3" name="Subtitle 2"/>
          <p:cNvSpPr>
            <a:spLocks noGrp="1"/>
          </p:cNvSpPr>
          <p:nvPr>
            <p:ph type="subTitle" idx="1"/>
          </p:nvPr>
        </p:nvSpPr>
        <p:spPr>
          <a:xfrm>
            <a:off x="4354513" y="4337072"/>
            <a:ext cx="3506264" cy="1671616"/>
          </a:xfrm>
        </p:spPr>
        <p:txBody>
          <a:bodyPr vert="horz" lIns="91440" tIns="45720" rIns="91440" bIns="45720" rtlCol="0">
            <a:normAutofit/>
          </a:bodyPr>
          <a:lstStyle/>
          <a:p>
            <a:r>
              <a:rPr lang="en-US" i="1">
                <a:solidFill>
                  <a:schemeClr val="bg1"/>
                </a:solidFill>
                <a:cs typeface="Calibri"/>
              </a:rPr>
              <a:t>By Lea Kimura</a:t>
            </a:r>
            <a:endParaRPr lang="en-US" i="1">
              <a:solidFill>
                <a:schemeClr val="bg1"/>
              </a:solidFill>
              <a:ea typeface="Calibri"/>
              <a:cs typeface="Calibri"/>
            </a:endParaRPr>
          </a:p>
          <a:p>
            <a:endParaRPr lang="en-US" dirty="0">
              <a:solidFill>
                <a:schemeClr val="bg1"/>
              </a:solidFill>
              <a:cs typeface="Calibri"/>
            </a:endParaRPr>
          </a:p>
        </p:txBody>
      </p:sp>
      <p:grpSp>
        <p:nvGrpSpPr>
          <p:cNvPr id="51" name="Group 39">
            <a:extLst>
              <a:ext uri="{FF2B5EF4-FFF2-40B4-BE49-F238E27FC236}">
                <a16:creationId xmlns:a16="http://schemas.microsoft.com/office/drawing/2014/main" id="{1F634C0A-A487-42AF-8DFD-4DAD62FE92B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4087640" cy="6858000"/>
            <a:chOff x="1" y="0"/>
            <a:chExt cx="4087640" cy="6858000"/>
          </a:xfrm>
          <a:effectLst>
            <a:outerShdw blurRad="381000" dist="152400" algn="ctr" rotWithShape="0">
              <a:srgbClr val="000000">
                <a:alpha val="10000"/>
              </a:srgbClr>
            </a:outerShdw>
          </a:effectLst>
        </p:grpSpPr>
        <p:sp>
          <p:nvSpPr>
            <p:cNvPr id="41" name="Freeform: Shape 40">
              <a:extLst>
                <a:ext uri="{FF2B5EF4-FFF2-40B4-BE49-F238E27FC236}">
                  <a16:creationId xmlns:a16="http://schemas.microsoft.com/office/drawing/2014/main" id="{7412B137-E115-42F2-8CF9-67E40B5D2C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3986041" cy="6858000"/>
            </a:xfrm>
            <a:custGeom>
              <a:avLst/>
              <a:gdLst>
                <a:gd name="connsiteX0" fmla="*/ 0 w 3986041"/>
                <a:gd name="connsiteY0" fmla="*/ 0 h 6858000"/>
                <a:gd name="connsiteX1" fmla="*/ 3066495 w 3986041"/>
                <a:gd name="connsiteY1" fmla="*/ 0 h 6858000"/>
                <a:gd name="connsiteX2" fmla="*/ 3427241 w 3986041"/>
                <a:gd name="connsiteY2" fmla="*/ 1211943 h 6858000"/>
                <a:gd name="connsiteX3" fmla="*/ 3986041 w 3986041"/>
                <a:gd name="connsiteY3" fmla="*/ 4122057 h 6858000"/>
                <a:gd name="connsiteX4" fmla="*/ 3751724 w 3986041"/>
                <a:gd name="connsiteY4" fmla="*/ 6858000 h 6858000"/>
                <a:gd name="connsiteX5" fmla="*/ 0 w 3986041"/>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86041" h="6858000">
                  <a:moveTo>
                    <a:pt x="0" y="0"/>
                  </a:moveTo>
                  <a:lnTo>
                    <a:pt x="3066495" y="0"/>
                  </a:lnTo>
                  <a:lnTo>
                    <a:pt x="3427241" y="1211943"/>
                  </a:lnTo>
                  <a:lnTo>
                    <a:pt x="3986041" y="4122057"/>
                  </a:lnTo>
                  <a:lnTo>
                    <a:pt x="3751724" y="6858000"/>
                  </a:lnTo>
                  <a:lnTo>
                    <a:pt x="0" y="6858000"/>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41">
              <a:extLst>
                <a:ext uri="{FF2B5EF4-FFF2-40B4-BE49-F238E27FC236}">
                  <a16:creationId xmlns:a16="http://schemas.microsoft.com/office/drawing/2014/main" id="{0779E94B-3A8C-4695-9DA1-2EDEFB170B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748588"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7" name="Picture 7">
            <a:extLst>
              <a:ext uri="{FF2B5EF4-FFF2-40B4-BE49-F238E27FC236}">
                <a16:creationId xmlns:a16="http://schemas.microsoft.com/office/drawing/2014/main" id="{1B6DC455-FCFE-373E-DFC4-4F3711454009}"/>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14183" r="4181" b="-2"/>
          <a:stretch/>
        </p:blipFill>
        <p:spPr>
          <a:xfrm>
            <a:off x="20" y="10"/>
            <a:ext cx="3910064" cy="6857990"/>
          </a:xfrm>
          <a:custGeom>
            <a:avLst/>
            <a:gdLst/>
            <a:ahLst/>
            <a:cxnLst/>
            <a:rect l="l" t="t" r="r" b="b"/>
            <a:pathLst>
              <a:path w="3910084" h="6858000">
                <a:moveTo>
                  <a:pt x="0" y="0"/>
                </a:moveTo>
                <a:lnTo>
                  <a:pt x="2996382" y="0"/>
                </a:lnTo>
                <a:lnTo>
                  <a:pt x="3563333" y="1750276"/>
                </a:lnTo>
                <a:lnTo>
                  <a:pt x="3910084" y="6054385"/>
                </a:lnTo>
                <a:lnTo>
                  <a:pt x="3791309" y="6858000"/>
                </a:lnTo>
                <a:lnTo>
                  <a:pt x="0" y="6858000"/>
                </a:lnTo>
                <a:close/>
              </a:path>
            </a:pathLst>
          </a:custGeom>
        </p:spPr>
      </p:pic>
      <p:grpSp>
        <p:nvGrpSpPr>
          <p:cNvPr id="44" name="Group 43">
            <a:extLst>
              <a:ext uri="{FF2B5EF4-FFF2-40B4-BE49-F238E27FC236}">
                <a16:creationId xmlns:a16="http://schemas.microsoft.com/office/drawing/2014/main" id="{066EE5A2-0D35-4D6A-A5C7-1CA91F740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48589" y="0"/>
            <a:ext cx="1339053" cy="6858000"/>
            <a:chOff x="2661507" y="0"/>
            <a:chExt cx="1339053" cy="6858000"/>
          </a:xfrm>
        </p:grpSpPr>
        <p:sp>
          <p:nvSpPr>
            <p:cNvPr id="45" name="Freeform: Shape 44">
              <a:extLst>
                <a:ext uri="{FF2B5EF4-FFF2-40B4-BE49-F238E27FC236}">
                  <a16:creationId xmlns:a16="http://schemas.microsoft.com/office/drawing/2014/main" id="{4DFBB771-C61C-4F38-ABBB-98A2D8476D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61507"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Freeform: Shape 45">
              <a:extLst>
                <a:ext uri="{FF2B5EF4-FFF2-40B4-BE49-F238E27FC236}">
                  <a16:creationId xmlns:a16="http://schemas.microsoft.com/office/drawing/2014/main" id="{A2432BD6-3DCC-4397-BD7F-3FE84F3210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61507"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48" name="Group 47">
            <a:extLst>
              <a:ext uri="{FF2B5EF4-FFF2-40B4-BE49-F238E27FC236}">
                <a16:creationId xmlns:a16="http://schemas.microsoft.com/office/drawing/2014/main" id="{56AA1647-0DA6-4A17-B3E1-95D61BD5471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8104360" y="0"/>
            <a:ext cx="4087640" cy="6858000"/>
            <a:chOff x="1" y="0"/>
            <a:chExt cx="4087640" cy="6858000"/>
          </a:xfrm>
          <a:effectLst>
            <a:outerShdw blurRad="381000" dist="152400" algn="ctr" rotWithShape="0">
              <a:srgbClr val="000000">
                <a:alpha val="10000"/>
              </a:srgbClr>
            </a:outerShdw>
          </a:effectLst>
        </p:grpSpPr>
        <p:sp>
          <p:nvSpPr>
            <p:cNvPr id="49" name="Freeform: Shape 48">
              <a:extLst>
                <a:ext uri="{FF2B5EF4-FFF2-40B4-BE49-F238E27FC236}">
                  <a16:creationId xmlns:a16="http://schemas.microsoft.com/office/drawing/2014/main" id="{1F1D8352-2F00-4057-8781-E455C455B9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3986041" cy="6858000"/>
            </a:xfrm>
            <a:custGeom>
              <a:avLst/>
              <a:gdLst>
                <a:gd name="connsiteX0" fmla="*/ 0 w 3986041"/>
                <a:gd name="connsiteY0" fmla="*/ 0 h 6858000"/>
                <a:gd name="connsiteX1" fmla="*/ 3066495 w 3986041"/>
                <a:gd name="connsiteY1" fmla="*/ 0 h 6858000"/>
                <a:gd name="connsiteX2" fmla="*/ 3427241 w 3986041"/>
                <a:gd name="connsiteY2" fmla="*/ 1211943 h 6858000"/>
                <a:gd name="connsiteX3" fmla="*/ 3986041 w 3986041"/>
                <a:gd name="connsiteY3" fmla="*/ 4122057 h 6858000"/>
                <a:gd name="connsiteX4" fmla="*/ 3751724 w 3986041"/>
                <a:gd name="connsiteY4" fmla="*/ 6858000 h 6858000"/>
                <a:gd name="connsiteX5" fmla="*/ 0 w 3986041"/>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86041" h="6858000">
                  <a:moveTo>
                    <a:pt x="0" y="0"/>
                  </a:moveTo>
                  <a:lnTo>
                    <a:pt x="3066495" y="0"/>
                  </a:lnTo>
                  <a:lnTo>
                    <a:pt x="3427241" y="1211943"/>
                  </a:lnTo>
                  <a:lnTo>
                    <a:pt x="3986041" y="4122057"/>
                  </a:lnTo>
                  <a:lnTo>
                    <a:pt x="3751724" y="6858000"/>
                  </a:lnTo>
                  <a:lnTo>
                    <a:pt x="0" y="6858000"/>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BE70D92-7E07-4A6F-BD82-729F71C268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748588"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0" name="Picture 10" descr="A picture containing outdoor&#10;&#10;Description automatically generated">
            <a:extLst>
              <a:ext uri="{FF2B5EF4-FFF2-40B4-BE49-F238E27FC236}">
                <a16:creationId xmlns:a16="http://schemas.microsoft.com/office/drawing/2014/main" id="{F1985A7E-4518-9D95-0BA6-3B8A284E8F53}"/>
              </a:ext>
            </a:extLst>
          </p:cNvPr>
          <p:cNvPicPr>
            <a:picLocks noChangeAspect="1"/>
          </p:cNvPicPr>
          <p:nvPr/>
        </p:nvPicPr>
        <p:blipFill rotWithShape="1">
          <a:blip r:embed="rId5">
            <a:extLst>
              <a:ext uri="{837473B0-CC2E-450A-ABE3-18F120FF3D39}">
                <a1611:picAttrSrcUrl xmlns:a1611="http://schemas.microsoft.com/office/drawing/2016/11/main" r:id="rId6"/>
              </a:ext>
            </a:extLst>
          </a:blip>
          <a:srcRect l="23617" r="33763" b="-2"/>
          <a:stretch/>
        </p:blipFill>
        <p:spPr>
          <a:xfrm>
            <a:off x="8281916" y="1"/>
            <a:ext cx="3910084" cy="6858000"/>
          </a:xfrm>
          <a:custGeom>
            <a:avLst/>
            <a:gdLst/>
            <a:ahLst/>
            <a:cxnLst/>
            <a:rect l="l" t="t" r="r" b="b"/>
            <a:pathLst>
              <a:path w="3910084" h="6858000">
                <a:moveTo>
                  <a:pt x="118775" y="0"/>
                </a:moveTo>
                <a:lnTo>
                  <a:pt x="3910084" y="0"/>
                </a:lnTo>
                <a:lnTo>
                  <a:pt x="3910084" y="6858000"/>
                </a:lnTo>
                <a:lnTo>
                  <a:pt x="913702" y="6858000"/>
                </a:lnTo>
                <a:lnTo>
                  <a:pt x="346751" y="5107724"/>
                </a:lnTo>
                <a:lnTo>
                  <a:pt x="0" y="803615"/>
                </a:lnTo>
                <a:close/>
              </a:path>
            </a:pathLst>
          </a:custGeom>
        </p:spPr>
      </p:pic>
      <p:grpSp>
        <p:nvGrpSpPr>
          <p:cNvPr id="52" name="Group 51">
            <a:extLst>
              <a:ext uri="{FF2B5EF4-FFF2-40B4-BE49-F238E27FC236}">
                <a16:creationId xmlns:a16="http://schemas.microsoft.com/office/drawing/2014/main" id="{08D20F07-CD49-4F17-BC00-9429DA80C50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8104359" y="-2"/>
            <a:ext cx="1339053" cy="6858000"/>
            <a:chOff x="2661507" y="0"/>
            <a:chExt cx="1339053" cy="6858000"/>
          </a:xfrm>
          <a:effectLst>
            <a:outerShdw blurRad="381000" dist="152400" dir="10800000" algn="r" rotWithShape="0">
              <a:prstClr val="black">
                <a:alpha val="10000"/>
              </a:prstClr>
            </a:outerShdw>
          </a:effectLst>
        </p:grpSpPr>
        <p:sp>
          <p:nvSpPr>
            <p:cNvPr id="53" name="Freeform: Shape 52">
              <a:extLst>
                <a:ext uri="{FF2B5EF4-FFF2-40B4-BE49-F238E27FC236}">
                  <a16:creationId xmlns:a16="http://schemas.microsoft.com/office/drawing/2014/main" id="{11F66703-4D0D-42DF-8150-991FE9F869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61507"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Freeform: Shape 53">
              <a:extLst>
                <a:ext uri="{FF2B5EF4-FFF2-40B4-BE49-F238E27FC236}">
                  <a16:creationId xmlns:a16="http://schemas.microsoft.com/office/drawing/2014/main" id="{E96840F9-95E6-4C98-BFE4-21B5954236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61507"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1098572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arn(inVertical)">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CF382-7EA7-A5DD-E87B-0CAE8FE95401}"/>
              </a:ext>
            </a:extLst>
          </p:cNvPr>
          <p:cNvSpPr>
            <a:spLocks noGrp="1"/>
          </p:cNvSpPr>
          <p:nvPr>
            <p:ph type="title"/>
          </p:nvPr>
        </p:nvSpPr>
        <p:spPr>
          <a:xfrm>
            <a:off x="801099" y="1396289"/>
            <a:ext cx="4249006" cy="1325563"/>
          </a:xfrm>
        </p:spPr>
        <p:txBody>
          <a:bodyPr>
            <a:normAutofit/>
          </a:bodyPr>
          <a:lstStyle/>
          <a:p>
            <a:r>
              <a:rPr lang="en-US" dirty="0">
                <a:latin typeface="Sitka Heading"/>
                <a:ea typeface="Calibri Light"/>
                <a:cs typeface="Calibri Light"/>
              </a:rPr>
              <a:t>Shelter</a:t>
            </a:r>
            <a:endParaRPr lang="en-US">
              <a:latin typeface="Sitka Heading"/>
            </a:endParaRPr>
          </a:p>
        </p:txBody>
      </p:sp>
      <p:sp>
        <p:nvSpPr>
          <p:cNvPr id="3" name="Content Placeholder 2">
            <a:extLst>
              <a:ext uri="{FF2B5EF4-FFF2-40B4-BE49-F238E27FC236}">
                <a16:creationId xmlns:a16="http://schemas.microsoft.com/office/drawing/2014/main" id="{8C42C961-8339-494A-B20C-CB1901184FDF}"/>
              </a:ext>
            </a:extLst>
          </p:cNvPr>
          <p:cNvSpPr>
            <a:spLocks noGrp="1"/>
          </p:cNvSpPr>
          <p:nvPr>
            <p:ph idx="1"/>
          </p:nvPr>
        </p:nvSpPr>
        <p:spPr>
          <a:xfrm>
            <a:off x="805544" y="2871982"/>
            <a:ext cx="4245428" cy="3181684"/>
          </a:xfrm>
        </p:spPr>
        <p:txBody>
          <a:bodyPr vert="horz" lIns="91440" tIns="45720" rIns="91440" bIns="45720" rtlCol="0" anchor="t">
            <a:normAutofit/>
          </a:bodyPr>
          <a:lstStyle/>
          <a:p>
            <a:pPr marL="0" indent="0">
              <a:buNone/>
            </a:pPr>
            <a:r>
              <a:rPr lang="en-US" sz="2400" dirty="0">
                <a:latin typeface="Sitka Text"/>
                <a:cs typeface="Calibri"/>
              </a:rPr>
              <a:t>The Indians of the southern coast lived by many shelters. They used poles upright in a circle to make the houses. They used reeds or ferns or mats woven from </a:t>
            </a:r>
            <a:r>
              <a:rPr lang="en-US" sz="2400" dirty="0" err="1">
                <a:latin typeface="Sitka Text"/>
                <a:cs typeface="Calibri"/>
              </a:rPr>
              <a:t>tules</a:t>
            </a:r>
            <a:r>
              <a:rPr lang="en-US" sz="2400" dirty="0">
                <a:latin typeface="Sitka Text"/>
                <a:cs typeface="Calibri"/>
              </a:rPr>
              <a:t>. They built sweat houses for men to sweat and talk</a:t>
            </a:r>
            <a:r>
              <a:rPr lang="en-US" sz="2000" dirty="0">
                <a:latin typeface="Sitka Text"/>
                <a:cs typeface="Calibri"/>
              </a:rPr>
              <a:t>. </a:t>
            </a:r>
          </a:p>
        </p:txBody>
      </p:sp>
      <p:sp>
        <p:nvSpPr>
          <p:cNvPr id="13" name="Freeform: Shape 12">
            <a:extLst>
              <a:ext uri="{FF2B5EF4-FFF2-40B4-BE49-F238E27FC236}">
                <a16:creationId xmlns:a16="http://schemas.microsoft.com/office/drawing/2014/main" id="{A86541C6-61B1-4DAA-B57A-EAF3F24F04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933310" y="1"/>
            <a:ext cx="6488456" cy="3036711"/>
          </a:xfrm>
          <a:custGeom>
            <a:avLst/>
            <a:gdLst>
              <a:gd name="connsiteX0" fmla="*/ 0 w 6488456"/>
              <a:gd name="connsiteY0" fmla="*/ 0 h 3036711"/>
              <a:gd name="connsiteX1" fmla="*/ 6488456 w 6488456"/>
              <a:gd name="connsiteY1" fmla="*/ 0 h 3036711"/>
              <a:gd name="connsiteX2" fmla="*/ 6482686 w 6488456"/>
              <a:gd name="connsiteY2" fmla="*/ 114279 h 3036711"/>
              <a:gd name="connsiteX3" fmla="*/ 3244228 w 6488456"/>
              <a:gd name="connsiteY3" fmla="*/ 3036711 h 3036711"/>
              <a:gd name="connsiteX4" fmla="*/ 5771 w 6488456"/>
              <a:gd name="connsiteY4" fmla="*/ 114279 h 3036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8456" h="3036711">
                <a:moveTo>
                  <a:pt x="0" y="0"/>
                </a:moveTo>
                <a:lnTo>
                  <a:pt x="6488456" y="0"/>
                </a:lnTo>
                <a:lnTo>
                  <a:pt x="6482686" y="114279"/>
                </a:lnTo>
                <a:cubicBezTo>
                  <a:pt x="6315984" y="1755766"/>
                  <a:pt x="4929697" y="3036711"/>
                  <a:pt x="3244228" y="3036711"/>
                </a:cubicBezTo>
                <a:cubicBezTo>
                  <a:pt x="1558760" y="3036711"/>
                  <a:pt x="172473" y="1755766"/>
                  <a:pt x="5771" y="114279"/>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Picture 7" descr="A picture containing outdoor, ground, sky, mountain&#10;&#10;Description automatically generated">
            <a:extLst>
              <a:ext uri="{FF2B5EF4-FFF2-40B4-BE49-F238E27FC236}">
                <a16:creationId xmlns:a16="http://schemas.microsoft.com/office/drawing/2014/main" id="{9FC6EFD4-A67B-0ADB-3F83-0427B8D6993A}"/>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t="20138" b="9764"/>
          <a:stretch/>
        </p:blipFill>
        <p:spPr>
          <a:xfrm>
            <a:off x="5142944" y="3"/>
            <a:ext cx="6069184" cy="2839783"/>
          </a:xfrm>
          <a:custGeom>
            <a:avLst/>
            <a:gdLst/>
            <a:ahLst/>
            <a:cxnLst/>
            <a:rect l="l" t="t" r="r" b="b"/>
            <a:pathLst>
              <a:path w="6069184" h="2839783">
                <a:moveTo>
                  <a:pt x="0" y="0"/>
                </a:moveTo>
                <a:lnTo>
                  <a:pt x="6069184" y="0"/>
                </a:lnTo>
                <a:lnTo>
                  <a:pt x="6063823" y="106160"/>
                </a:lnTo>
                <a:cubicBezTo>
                  <a:pt x="5907891" y="1641596"/>
                  <a:pt x="4611168" y="2839783"/>
                  <a:pt x="3034592" y="2839783"/>
                </a:cubicBezTo>
                <a:cubicBezTo>
                  <a:pt x="1458016" y="2839783"/>
                  <a:pt x="161292" y="1641596"/>
                  <a:pt x="5360" y="106160"/>
                </a:cubicBezTo>
                <a:close/>
              </a:path>
            </a:pathLst>
          </a:custGeom>
        </p:spPr>
      </p:pic>
      <p:sp>
        <p:nvSpPr>
          <p:cNvPr id="15" name="Freeform: Shape 14">
            <a:extLst>
              <a:ext uri="{FF2B5EF4-FFF2-40B4-BE49-F238E27FC236}">
                <a16:creationId xmlns:a16="http://schemas.microsoft.com/office/drawing/2014/main" id="{71750011-2006-46BB-AFDE-C6E4617523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993989" y="2900758"/>
            <a:ext cx="5198011" cy="3957242"/>
          </a:xfrm>
          <a:custGeom>
            <a:avLst/>
            <a:gdLst>
              <a:gd name="connsiteX0" fmla="*/ 1942747 w 5198011"/>
              <a:gd name="connsiteY0" fmla="*/ 0 h 3957242"/>
              <a:gd name="connsiteX1" fmla="*/ 5198011 w 5198011"/>
              <a:gd name="connsiteY1" fmla="*/ 3255264 h 3957242"/>
              <a:gd name="connsiteX2" fmla="*/ 5131876 w 5198011"/>
              <a:gd name="connsiteY2" fmla="*/ 3911314 h 3957242"/>
              <a:gd name="connsiteX3" fmla="*/ 5120066 w 5198011"/>
              <a:gd name="connsiteY3" fmla="*/ 3957242 h 3957242"/>
              <a:gd name="connsiteX4" fmla="*/ 0 w 5198011"/>
              <a:gd name="connsiteY4" fmla="*/ 3957242 h 3957242"/>
              <a:gd name="connsiteX5" fmla="*/ 0 w 5198011"/>
              <a:gd name="connsiteY5" fmla="*/ 647700 h 3957242"/>
              <a:gd name="connsiteX6" fmla="*/ 122698 w 5198011"/>
              <a:gd name="connsiteY6" fmla="*/ 555948 h 3957242"/>
              <a:gd name="connsiteX7" fmla="*/ 1942747 w 5198011"/>
              <a:gd name="connsiteY7" fmla="*/ 0 h 395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8011" h="3957242">
                <a:moveTo>
                  <a:pt x="1942747" y="0"/>
                </a:moveTo>
                <a:cubicBezTo>
                  <a:pt x="3740580" y="0"/>
                  <a:pt x="5198011" y="1457431"/>
                  <a:pt x="5198011" y="3255264"/>
                </a:cubicBezTo>
                <a:cubicBezTo>
                  <a:pt x="5198011" y="3479993"/>
                  <a:pt x="5175239" y="3699404"/>
                  <a:pt x="5131876" y="3911314"/>
                </a:cubicBezTo>
                <a:lnTo>
                  <a:pt x="5120066" y="3957242"/>
                </a:lnTo>
                <a:lnTo>
                  <a:pt x="0" y="3957242"/>
                </a:lnTo>
                <a:lnTo>
                  <a:pt x="0" y="647700"/>
                </a:lnTo>
                <a:lnTo>
                  <a:pt x="122698" y="555948"/>
                </a:lnTo>
                <a:cubicBezTo>
                  <a:pt x="642241" y="204951"/>
                  <a:pt x="1268560" y="0"/>
                  <a:pt x="1942747" y="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4" descr="A picture containing text&#10;&#10;Description automatically generated">
            <a:extLst>
              <a:ext uri="{FF2B5EF4-FFF2-40B4-BE49-F238E27FC236}">
                <a16:creationId xmlns:a16="http://schemas.microsoft.com/office/drawing/2014/main" id="{0E3F01A9-808F-3EB8-AE93-34FD3E8890A2}"/>
              </a:ext>
            </a:extLst>
          </p:cNvPr>
          <p:cNvPicPr>
            <a:picLocks noChangeAspect="1"/>
          </p:cNvPicPr>
          <p:nvPr/>
        </p:nvPicPr>
        <p:blipFill rotWithShape="1">
          <a:blip r:embed="rId4">
            <a:extLst>
              <a:ext uri="{837473B0-CC2E-450A-ABE3-18F120FF3D39}">
                <a1611:picAttrSrcUrl xmlns:a1611="http://schemas.microsoft.com/office/drawing/2016/11/main" r:id="rId5"/>
              </a:ext>
            </a:extLst>
          </a:blip>
          <a:srcRect r="1" b="2833"/>
          <a:stretch/>
        </p:blipFill>
        <p:spPr>
          <a:xfrm>
            <a:off x="7190587" y="3110406"/>
            <a:ext cx="5001415" cy="3733214"/>
          </a:xfrm>
          <a:custGeom>
            <a:avLst/>
            <a:gdLst/>
            <a:ahLst/>
            <a:cxnLst/>
            <a:rect l="l" t="t" r="r" b="b"/>
            <a:pathLst>
              <a:path w="5001415" h="3733214">
                <a:moveTo>
                  <a:pt x="3044952" y="0"/>
                </a:moveTo>
                <a:cubicBezTo>
                  <a:pt x="3780687" y="0"/>
                  <a:pt x="4455477" y="260939"/>
                  <a:pt x="4981824" y="695319"/>
                </a:cubicBezTo>
                <a:lnTo>
                  <a:pt x="5001415" y="713124"/>
                </a:lnTo>
                <a:lnTo>
                  <a:pt x="5001415" y="3733214"/>
                </a:lnTo>
                <a:lnTo>
                  <a:pt x="81043" y="3733214"/>
                </a:lnTo>
                <a:lnTo>
                  <a:pt x="61862" y="3658617"/>
                </a:lnTo>
                <a:cubicBezTo>
                  <a:pt x="21301" y="3460397"/>
                  <a:pt x="0" y="3255162"/>
                  <a:pt x="0" y="3044952"/>
                </a:cubicBezTo>
                <a:cubicBezTo>
                  <a:pt x="0" y="1363271"/>
                  <a:pt x="1363271" y="0"/>
                  <a:pt x="3044952" y="0"/>
                </a:cubicBezTo>
                <a:close/>
              </a:path>
            </a:pathLst>
          </a:custGeom>
        </p:spPr>
      </p:pic>
    </p:spTree>
    <p:extLst>
      <p:ext uri="{BB962C8B-B14F-4D97-AF65-F5344CB8AC3E}">
        <p14:creationId xmlns:p14="http://schemas.microsoft.com/office/powerpoint/2010/main" val="187292485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37" presetClass="entr" presetSubtype="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900" decel="100000" fill="hold"/>
                                        <p:tgtEl>
                                          <p:spTgt spid="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9" name="Rectangle 48">
            <a:extLst>
              <a:ext uri="{FF2B5EF4-FFF2-40B4-BE49-F238E27FC236}">
                <a16:creationId xmlns:a16="http://schemas.microsoft.com/office/drawing/2014/main" id="{A3C210E6-A35A-4F68-8D60-801A019C75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descr="Map&#10;&#10;Description automatically generated">
            <a:extLst>
              <a:ext uri="{FF2B5EF4-FFF2-40B4-BE49-F238E27FC236}">
                <a16:creationId xmlns:a16="http://schemas.microsoft.com/office/drawing/2014/main" id="{895BD1AC-962F-C41D-7EC6-75202714E65F}"/>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t="2245" r="-2" b="17147"/>
          <a:stretch/>
        </p:blipFill>
        <p:spPr>
          <a:xfrm>
            <a:off x="3136389" y="10"/>
            <a:ext cx="4979304" cy="3401558"/>
          </a:xfrm>
          <a:custGeom>
            <a:avLst/>
            <a:gdLst/>
            <a:ahLst/>
            <a:cxnLst/>
            <a:rect l="l" t="t" r="r" b="b"/>
            <a:pathLst>
              <a:path w="4979304" h="3364992">
                <a:moveTo>
                  <a:pt x="0" y="0"/>
                </a:moveTo>
                <a:lnTo>
                  <a:pt x="4211250" y="0"/>
                </a:lnTo>
                <a:lnTo>
                  <a:pt x="4309461" y="192282"/>
                </a:lnTo>
                <a:cubicBezTo>
                  <a:pt x="4697535" y="1033269"/>
                  <a:pt x="4937593" y="2032690"/>
                  <a:pt x="4974907" y="3110424"/>
                </a:cubicBezTo>
                <a:lnTo>
                  <a:pt x="4979304" y="3364992"/>
                </a:lnTo>
                <a:lnTo>
                  <a:pt x="800592" y="3364992"/>
                </a:lnTo>
                <a:lnTo>
                  <a:pt x="797493" y="3185579"/>
                </a:lnTo>
                <a:cubicBezTo>
                  <a:pt x="756786" y="2009870"/>
                  <a:pt x="474799" y="927359"/>
                  <a:pt x="22579" y="42066"/>
                </a:cubicBezTo>
                <a:close/>
              </a:path>
            </a:pathLst>
          </a:custGeom>
        </p:spPr>
      </p:pic>
      <p:pic>
        <p:nvPicPr>
          <p:cNvPr id="7" name="Picture 8" descr="Map&#10;&#10;Description automatically generated">
            <a:extLst>
              <a:ext uri="{FF2B5EF4-FFF2-40B4-BE49-F238E27FC236}">
                <a16:creationId xmlns:a16="http://schemas.microsoft.com/office/drawing/2014/main" id="{46FB8BE4-7A53-E412-FCC0-1D6846BE56B0}"/>
              </a:ext>
            </a:extLst>
          </p:cNvPr>
          <p:cNvPicPr>
            <a:picLocks noChangeAspect="1"/>
          </p:cNvPicPr>
          <p:nvPr/>
        </p:nvPicPr>
        <p:blipFill rotWithShape="1">
          <a:blip r:embed="rId4">
            <a:extLst>
              <a:ext uri="{837473B0-CC2E-450A-ABE3-18F120FF3D39}">
                <a1611:picAttrSrcUrl xmlns:a1611="http://schemas.microsoft.com/office/drawing/2016/11/main" r:id="rId5"/>
              </a:ext>
            </a:extLst>
          </a:blip>
          <a:srcRect t="1189" b="5902"/>
          <a:stretch/>
        </p:blipFill>
        <p:spPr>
          <a:xfrm>
            <a:off x="7381690" y="3456433"/>
            <a:ext cx="4810310" cy="3401568"/>
          </a:xfrm>
          <a:custGeom>
            <a:avLst/>
            <a:gdLst/>
            <a:ahLst/>
            <a:cxnLst/>
            <a:rect l="l" t="t" r="r" b="b"/>
            <a:pathLst>
              <a:path w="4810310" h="3401568">
                <a:moveTo>
                  <a:pt x="781270" y="0"/>
                </a:moveTo>
                <a:lnTo>
                  <a:pt x="4810310" y="0"/>
                </a:lnTo>
                <a:lnTo>
                  <a:pt x="4810310" y="3401568"/>
                </a:lnTo>
                <a:lnTo>
                  <a:pt x="0" y="3401568"/>
                </a:lnTo>
                <a:lnTo>
                  <a:pt x="1963" y="3397912"/>
                </a:lnTo>
                <a:cubicBezTo>
                  <a:pt x="454182" y="2512619"/>
                  <a:pt x="736170" y="1430108"/>
                  <a:pt x="776876" y="254399"/>
                </a:cubicBezTo>
                <a:close/>
              </a:path>
            </a:pathLst>
          </a:custGeom>
        </p:spPr>
      </p:pic>
      <p:pic>
        <p:nvPicPr>
          <p:cNvPr id="4" name="Picture 5" descr="A picture containing outdoor, rock&#10;&#10;Description automatically generated">
            <a:extLst>
              <a:ext uri="{FF2B5EF4-FFF2-40B4-BE49-F238E27FC236}">
                <a16:creationId xmlns:a16="http://schemas.microsoft.com/office/drawing/2014/main" id="{F255D1D2-4E42-84F7-3867-8C0E5DE330C6}"/>
              </a:ext>
            </a:extLst>
          </p:cNvPr>
          <p:cNvPicPr>
            <a:picLocks noChangeAspect="1"/>
          </p:cNvPicPr>
          <p:nvPr/>
        </p:nvPicPr>
        <p:blipFill rotWithShape="1">
          <a:blip r:embed="rId6">
            <a:extLst>
              <a:ext uri="{837473B0-CC2E-450A-ABE3-18F120FF3D39}">
                <a1611:picAttrSrcUrl xmlns:a1611="http://schemas.microsoft.com/office/drawing/2016/11/main" r:id="rId7"/>
              </a:ext>
            </a:extLst>
          </a:blip>
          <a:srcRect r="3709" b="1"/>
          <a:stretch/>
        </p:blipFill>
        <p:spPr>
          <a:xfrm>
            <a:off x="3189428" y="3456432"/>
            <a:ext cx="4925479" cy="3401568"/>
          </a:xfrm>
          <a:custGeom>
            <a:avLst/>
            <a:gdLst/>
            <a:ahLst/>
            <a:cxnLst/>
            <a:rect l="l" t="t" r="r" b="b"/>
            <a:pathLst>
              <a:path w="4925479" h="3364992">
                <a:moveTo>
                  <a:pt x="749362" y="0"/>
                </a:moveTo>
                <a:lnTo>
                  <a:pt x="4925479" y="0"/>
                </a:lnTo>
                <a:lnTo>
                  <a:pt x="4921868" y="209033"/>
                </a:lnTo>
                <a:cubicBezTo>
                  <a:pt x="4884554" y="1286766"/>
                  <a:pt x="4644496" y="2286187"/>
                  <a:pt x="4256422" y="3127175"/>
                </a:cubicBezTo>
                <a:lnTo>
                  <a:pt x="4134952" y="3364992"/>
                </a:lnTo>
                <a:lnTo>
                  <a:pt x="0" y="3364992"/>
                </a:lnTo>
                <a:lnTo>
                  <a:pt x="79008" y="3202330"/>
                </a:lnTo>
                <a:cubicBezTo>
                  <a:pt x="467082" y="2361343"/>
                  <a:pt x="707140" y="1361922"/>
                  <a:pt x="744454" y="284189"/>
                </a:cubicBezTo>
                <a:close/>
              </a:path>
            </a:pathLst>
          </a:custGeom>
        </p:spPr>
      </p:pic>
      <p:sp useBgFill="1">
        <p:nvSpPr>
          <p:cNvPr id="51" name="Freeform: Shape 50">
            <a:extLst>
              <a:ext uri="{FF2B5EF4-FFF2-40B4-BE49-F238E27FC236}">
                <a16:creationId xmlns:a16="http://schemas.microsoft.com/office/drawing/2014/main" id="{AC0D06B0-F19C-459E-B221-A34B506FB5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45815" cy="6858000"/>
          </a:xfrm>
          <a:custGeom>
            <a:avLst/>
            <a:gdLst>
              <a:gd name="connsiteX0" fmla="*/ 0 w 3945815"/>
              <a:gd name="connsiteY0" fmla="*/ 0 h 6858000"/>
              <a:gd name="connsiteX1" fmla="*/ 3138662 w 3945815"/>
              <a:gd name="connsiteY1" fmla="*/ 0 h 6858000"/>
              <a:gd name="connsiteX2" fmla="*/ 3275260 w 3945815"/>
              <a:gd name="connsiteY2" fmla="*/ 267438 h 6858000"/>
              <a:gd name="connsiteX3" fmla="*/ 3945815 w 3945815"/>
              <a:gd name="connsiteY3" fmla="*/ 3481388 h 6858000"/>
              <a:gd name="connsiteX4" fmla="*/ 3275260 w 3945815"/>
              <a:gd name="connsiteY4" fmla="*/ 6695338 h 6858000"/>
              <a:gd name="connsiteX5" fmla="*/ 3192177 w 3945815"/>
              <a:gd name="connsiteY5" fmla="*/ 6858000 h 6858000"/>
              <a:gd name="connsiteX6" fmla="*/ 0 w 394581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45815" h="6858000">
                <a:moveTo>
                  <a:pt x="0" y="0"/>
                </a:moveTo>
                <a:lnTo>
                  <a:pt x="3138662" y="0"/>
                </a:lnTo>
                <a:lnTo>
                  <a:pt x="3275260" y="267438"/>
                </a:lnTo>
                <a:cubicBezTo>
                  <a:pt x="3698614" y="1184879"/>
                  <a:pt x="3945815" y="2290869"/>
                  <a:pt x="3945815" y="3481388"/>
                </a:cubicBezTo>
                <a:cubicBezTo>
                  <a:pt x="3945815" y="4671908"/>
                  <a:pt x="3698614" y="5777898"/>
                  <a:pt x="3275260" y="6695338"/>
                </a:cubicBezTo>
                <a:lnTo>
                  <a:pt x="3192177"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53" name="Freeform: Shape 52">
            <a:extLst>
              <a:ext uri="{FF2B5EF4-FFF2-40B4-BE49-F238E27FC236}">
                <a16:creationId xmlns:a16="http://schemas.microsoft.com/office/drawing/2014/main" id="{345B26DA-1C6B-4C66-81C9-9C1877FC2D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36670" cy="6858000"/>
          </a:xfrm>
          <a:custGeom>
            <a:avLst/>
            <a:gdLst>
              <a:gd name="connsiteX0" fmla="*/ 0 w 3936670"/>
              <a:gd name="connsiteY0" fmla="*/ 0 h 6858000"/>
              <a:gd name="connsiteX1" fmla="*/ 3129517 w 3936670"/>
              <a:gd name="connsiteY1" fmla="*/ 0 h 6858000"/>
              <a:gd name="connsiteX2" fmla="*/ 3266115 w 3936670"/>
              <a:gd name="connsiteY2" fmla="*/ 267438 h 6858000"/>
              <a:gd name="connsiteX3" fmla="*/ 3936670 w 3936670"/>
              <a:gd name="connsiteY3" fmla="*/ 3481388 h 6858000"/>
              <a:gd name="connsiteX4" fmla="*/ 3266115 w 3936670"/>
              <a:gd name="connsiteY4" fmla="*/ 6695338 h 6858000"/>
              <a:gd name="connsiteX5" fmla="*/ 3183032 w 3936670"/>
              <a:gd name="connsiteY5" fmla="*/ 6858000 h 6858000"/>
              <a:gd name="connsiteX6" fmla="*/ 0 w 393667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36670" h="6858000">
                <a:moveTo>
                  <a:pt x="0" y="0"/>
                </a:moveTo>
                <a:lnTo>
                  <a:pt x="3129517" y="0"/>
                </a:lnTo>
                <a:lnTo>
                  <a:pt x="3266115" y="267438"/>
                </a:lnTo>
                <a:cubicBezTo>
                  <a:pt x="3689469" y="1184879"/>
                  <a:pt x="3936670" y="2290869"/>
                  <a:pt x="3936670" y="3481388"/>
                </a:cubicBezTo>
                <a:cubicBezTo>
                  <a:pt x="3936670" y="4671908"/>
                  <a:pt x="3689469" y="5777898"/>
                  <a:pt x="3266115" y="6695338"/>
                </a:cubicBezTo>
                <a:lnTo>
                  <a:pt x="3183032"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EB1835E-B339-3030-ACB0-588D017B12C0}"/>
              </a:ext>
            </a:extLst>
          </p:cNvPr>
          <p:cNvSpPr>
            <a:spLocks noGrp="1"/>
          </p:cNvSpPr>
          <p:nvPr>
            <p:ph type="title"/>
          </p:nvPr>
        </p:nvSpPr>
        <p:spPr>
          <a:xfrm>
            <a:off x="448056" y="685800"/>
            <a:ext cx="2807208" cy="1325563"/>
          </a:xfrm>
        </p:spPr>
        <p:txBody>
          <a:bodyPr>
            <a:normAutofit/>
          </a:bodyPr>
          <a:lstStyle/>
          <a:p>
            <a:r>
              <a:rPr lang="en-US" dirty="0">
                <a:latin typeface="Times New Roman"/>
                <a:cs typeface="Calibri Light"/>
              </a:rPr>
              <a:t>Location</a:t>
            </a:r>
            <a:endParaRPr lang="en-US">
              <a:latin typeface="Times New Roman"/>
              <a:cs typeface="Times New Roman"/>
            </a:endParaRPr>
          </a:p>
        </p:txBody>
      </p:sp>
      <p:sp>
        <p:nvSpPr>
          <p:cNvPr id="55" name="Rectangle 54">
            <a:extLst>
              <a:ext uri="{FF2B5EF4-FFF2-40B4-BE49-F238E27FC236}">
                <a16:creationId xmlns:a16="http://schemas.microsoft.com/office/drawing/2014/main" id="{98DE6C44-43F8-4DE4-AB81-66853FFEA0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05840"/>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7" name="Rectangle 56">
            <a:extLst>
              <a:ext uri="{FF2B5EF4-FFF2-40B4-BE49-F238E27FC236}">
                <a16:creationId xmlns:a16="http://schemas.microsoft.com/office/drawing/2014/main" id="{2409529B-9B56-4F10-BE4D-F934DB89E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912" y="2089941"/>
            <a:ext cx="2834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8A611D13-3949-08F9-267B-ED07F40E5D3E}"/>
              </a:ext>
            </a:extLst>
          </p:cNvPr>
          <p:cNvSpPr>
            <a:spLocks noGrp="1"/>
          </p:cNvSpPr>
          <p:nvPr>
            <p:ph idx="1"/>
          </p:nvPr>
        </p:nvSpPr>
        <p:spPr>
          <a:xfrm>
            <a:off x="448056" y="2258568"/>
            <a:ext cx="2807208" cy="3922776"/>
          </a:xfrm>
        </p:spPr>
        <p:txBody>
          <a:bodyPr vert="horz" lIns="91440" tIns="45720" rIns="91440" bIns="45720" rtlCol="0" anchor="t">
            <a:noAutofit/>
          </a:bodyPr>
          <a:lstStyle/>
          <a:p>
            <a:pPr marL="0" indent="0">
              <a:buNone/>
            </a:pPr>
            <a:r>
              <a:rPr lang="en-US" dirty="0">
                <a:cs typeface="Calibri"/>
              </a:rPr>
              <a:t>The Gabrielino lived on the southern coast of California. They lived inland along the coast. They live on the island. They lived in western part of California.</a:t>
            </a:r>
          </a:p>
        </p:txBody>
      </p:sp>
      <p:pic>
        <p:nvPicPr>
          <p:cNvPr id="8" name="Picture 8" descr="Map&#10;&#10;Description automatically generated">
            <a:extLst>
              <a:ext uri="{FF2B5EF4-FFF2-40B4-BE49-F238E27FC236}">
                <a16:creationId xmlns:a16="http://schemas.microsoft.com/office/drawing/2014/main" id="{3A09074A-D2D9-9352-AD81-AAFACBC4C2A7}"/>
              </a:ext>
            </a:extLst>
          </p:cNvPr>
          <p:cNvPicPr>
            <a:picLocks noChangeAspect="1"/>
          </p:cNvPicPr>
          <p:nvPr/>
        </p:nvPicPr>
        <p:blipFill rotWithShape="1">
          <a:blip r:embed="rId8">
            <a:extLst>
              <a:ext uri="{837473B0-CC2E-450A-ABE3-18F120FF3D39}">
                <a1611:picAttrSrcUrl xmlns:a1611="http://schemas.microsoft.com/office/drawing/2016/11/main" r:id="rId9"/>
              </a:ext>
            </a:extLst>
          </a:blip>
          <a:srcRect t="17124" r="-1" b="20886"/>
          <a:stretch/>
        </p:blipFill>
        <p:spPr>
          <a:xfrm>
            <a:off x="7404372" y="10"/>
            <a:ext cx="4787628" cy="3401558"/>
          </a:xfrm>
          <a:custGeom>
            <a:avLst/>
            <a:gdLst/>
            <a:ahLst/>
            <a:cxnLst/>
            <a:rect l="l" t="t" r="r" b="b"/>
            <a:pathLst>
              <a:path w="4787628" h="3401568">
                <a:moveTo>
                  <a:pt x="0" y="0"/>
                </a:moveTo>
                <a:lnTo>
                  <a:pt x="4787628" y="0"/>
                </a:lnTo>
                <a:lnTo>
                  <a:pt x="4787628" y="3401568"/>
                </a:lnTo>
                <a:lnTo>
                  <a:pt x="762748" y="3401568"/>
                </a:lnTo>
                <a:lnTo>
                  <a:pt x="751436" y="2963954"/>
                </a:lnTo>
                <a:cubicBezTo>
                  <a:pt x="698408" y="1942163"/>
                  <a:pt x="463174" y="995044"/>
                  <a:pt x="93264" y="192283"/>
                </a:cubicBezTo>
                <a:close/>
              </a:path>
            </a:pathLst>
          </a:custGeom>
        </p:spPr>
      </p:pic>
      <p:sp>
        <p:nvSpPr>
          <p:cNvPr id="6" name="TextBox 5">
            <a:extLst>
              <a:ext uri="{FF2B5EF4-FFF2-40B4-BE49-F238E27FC236}">
                <a16:creationId xmlns:a16="http://schemas.microsoft.com/office/drawing/2014/main" id="{E25C185A-FC91-C7FE-100D-90A71761778B}"/>
              </a:ext>
            </a:extLst>
          </p:cNvPr>
          <p:cNvSpPr txBox="1"/>
          <p:nvPr/>
        </p:nvSpPr>
        <p:spPr>
          <a:xfrm>
            <a:off x="9870532" y="6870700"/>
            <a:ext cx="2321468"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7">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10">
                  <a:extLst>
                    <a:ext uri="{A12FA001-AC4F-418D-AE19-62706E023703}">
                      <ahyp:hlinkClr xmlns:ahyp="http://schemas.microsoft.com/office/drawing/2018/hyperlinkcolor" val="tx"/>
                    </a:ext>
                  </a:extLst>
                </a:hlinkClick>
              </a:rPr>
              <a:t>CC BY-SA</a:t>
            </a:r>
            <a:r>
              <a:rPr lang="en-US" sz="700">
                <a:solidFill>
                  <a:srgbClr val="FFFFFF"/>
                </a:solidFill>
              </a:rPr>
              <a:t>.</a:t>
            </a:r>
          </a:p>
        </p:txBody>
      </p:sp>
      <p:sp>
        <p:nvSpPr>
          <p:cNvPr id="9" name="TextBox 8">
            <a:extLst>
              <a:ext uri="{FF2B5EF4-FFF2-40B4-BE49-F238E27FC236}">
                <a16:creationId xmlns:a16="http://schemas.microsoft.com/office/drawing/2014/main" id="{E3B6FF79-A0AF-DFDA-289E-98ED2FA5E372}"/>
              </a:ext>
            </a:extLst>
          </p:cNvPr>
          <p:cNvSpPr txBox="1"/>
          <p:nvPr/>
        </p:nvSpPr>
        <p:spPr>
          <a:xfrm>
            <a:off x="7536363" y="6870700"/>
            <a:ext cx="2321469"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5">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10">
                  <a:extLst>
                    <a:ext uri="{A12FA001-AC4F-418D-AE19-62706E023703}">
                      <ahyp:hlinkClr xmlns:ahyp="http://schemas.microsoft.com/office/drawing/2018/hyperlinkcolor" val="tx"/>
                    </a:ext>
                  </a:extLst>
                </a:hlinkClick>
              </a:rPr>
              <a:t>CC BY-SA</a:t>
            </a:r>
            <a:r>
              <a:rPr lang="en-US" sz="700">
                <a:solidFill>
                  <a:srgbClr val="FFFFFF"/>
                </a:solidFill>
              </a:rPr>
              <a:t>.</a:t>
            </a:r>
          </a:p>
        </p:txBody>
      </p:sp>
    </p:spTree>
    <p:extLst>
      <p:ext uri="{BB962C8B-B14F-4D97-AF65-F5344CB8AC3E}">
        <p14:creationId xmlns:p14="http://schemas.microsoft.com/office/powerpoint/2010/main" val="130065934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useBgFill="1">
        <p:nvSpPr>
          <p:cNvPr id="27" name="Rectangle 19">
            <a:extLst>
              <a:ext uri="{FF2B5EF4-FFF2-40B4-BE49-F238E27FC236}">
                <a16:creationId xmlns:a16="http://schemas.microsoft.com/office/drawing/2014/main" id="{B3F59054-3394-4D87-8BD0-A28DCD47F1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8">
            <a:extLst>
              <a:ext uri="{FF2B5EF4-FFF2-40B4-BE49-F238E27FC236}">
                <a16:creationId xmlns:a16="http://schemas.microsoft.com/office/drawing/2014/main" id="{2AFB79A2-793A-1FCE-CAF8-301FB0772E53}"/>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10434" r="497"/>
          <a:stretch/>
        </p:blipFill>
        <p:spPr>
          <a:xfrm>
            <a:off x="7281012" y="10"/>
            <a:ext cx="4810347" cy="6857990"/>
          </a:xfrm>
          <a:custGeom>
            <a:avLst/>
            <a:gdLst/>
            <a:ahLst/>
            <a:cxnLst/>
            <a:rect l="l" t="t" r="r" b="b"/>
            <a:pathLst>
              <a:path w="4817171" h="6858000">
                <a:moveTo>
                  <a:pt x="22751" y="0"/>
                </a:moveTo>
                <a:lnTo>
                  <a:pt x="4817171" y="0"/>
                </a:lnTo>
                <a:lnTo>
                  <a:pt x="4817171" y="6858000"/>
                </a:lnTo>
                <a:lnTo>
                  <a:pt x="0" y="6858000"/>
                </a:lnTo>
                <a:lnTo>
                  <a:pt x="6679" y="6845555"/>
                </a:lnTo>
                <a:cubicBezTo>
                  <a:pt x="496584" y="5886487"/>
                  <a:pt x="786702" y="4695963"/>
                  <a:pt x="786702" y="3406233"/>
                </a:cubicBezTo>
                <a:cubicBezTo>
                  <a:pt x="786702" y="2215714"/>
                  <a:pt x="539501" y="1109724"/>
                  <a:pt x="116147" y="192283"/>
                </a:cubicBezTo>
                <a:close/>
              </a:path>
            </a:pathLst>
          </a:custGeom>
        </p:spPr>
      </p:pic>
      <p:pic>
        <p:nvPicPr>
          <p:cNvPr id="14" name="Picture 14" descr="Shellfish Free Stock Photo - Public Domain Pictures">
            <a:extLst>
              <a:ext uri="{FF2B5EF4-FFF2-40B4-BE49-F238E27FC236}">
                <a16:creationId xmlns:a16="http://schemas.microsoft.com/office/drawing/2014/main" id="{B3E6DE35-41EF-131E-EC21-E9046C1F21F9}"/>
              </a:ext>
            </a:extLst>
          </p:cNvPr>
          <p:cNvPicPr>
            <a:picLocks noChangeAspect="1"/>
          </p:cNvPicPr>
          <p:nvPr/>
        </p:nvPicPr>
        <p:blipFill rotWithShape="1">
          <a:blip r:embed="rId4"/>
          <a:srcRect t="8915" r="-2" b="-2"/>
          <a:stretch/>
        </p:blipFill>
        <p:spPr>
          <a:xfrm>
            <a:off x="3136389" y="287557"/>
            <a:ext cx="4979304" cy="3401558"/>
          </a:xfrm>
          <a:custGeom>
            <a:avLst/>
            <a:gdLst/>
            <a:ahLst/>
            <a:cxnLst/>
            <a:rect l="l" t="t" r="r" b="b"/>
            <a:pathLst>
              <a:path w="4979304" h="3364992">
                <a:moveTo>
                  <a:pt x="0" y="0"/>
                </a:moveTo>
                <a:lnTo>
                  <a:pt x="4211250" y="0"/>
                </a:lnTo>
                <a:lnTo>
                  <a:pt x="4309461" y="192282"/>
                </a:lnTo>
                <a:cubicBezTo>
                  <a:pt x="4697535" y="1033269"/>
                  <a:pt x="4937593" y="2032690"/>
                  <a:pt x="4974907" y="3110424"/>
                </a:cubicBezTo>
                <a:lnTo>
                  <a:pt x="4979304" y="3364992"/>
                </a:lnTo>
                <a:lnTo>
                  <a:pt x="800592" y="3364992"/>
                </a:lnTo>
                <a:lnTo>
                  <a:pt x="797493" y="3185579"/>
                </a:lnTo>
                <a:cubicBezTo>
                  <a:pt x="756786" y="2009870"/>
                  <a:pt x="474799" y="927359"/>
                  <a:pt x="22579" y="42066"/>
                </a:cubicBezTo>
                <a:close/>
              </a:path>
            </a:pathLst>
          </a:custGeom>
        </p:spPr>
      </p:pic>
      <p:pic>
        <p:nvPicPr>
          <p:cNvPr id="15" name="Picture 15" descr="A picture containing blue, swimming, staring&#10;&#10;Description automatically generated">
            <a:extLst>
              <a:ext uri="{FF2B5EF4-FFF2-40B4-BE49-F238E27FC236}">
                <a16:creationId xmlns:a16="http://schemas.microsoft.com/office/drawing/2014/main" id="{C4C625FC-7541-C455-46D5-46EDD268B266}"/>
              </a:ext>
            </a:extLst>
          </p:cNvPr>
          <p:cNvPicPr>
            <a:picLocks noChangeAspect="1"/>
          </p:cNvPicPr>
          <p:nvPr/>
        </p:nvPicPr>
        <p:blipFill rotWithShape="1">
          <a:blip r:embed="rId5">
            <a:extLst>
              <a:ext uri="{837473B0-CC2E-450A-ABE3-18F120FF3D39}">
                <a1611:picAttrSrcUrl xmlns:a1611="http://schemas.microsoft.com/office/drawing/2016/11/main" r:id="rId6"/>
              </a:ext>
            </a:extLst>
          </a:blip>
          <a:srcRect l="10686" r="18001" b="1"/>
          <a:stretch/>
        </p:blipFill>
        <p:spPr>
          <a:xfrm>
            <a:off x="3189428" y="3528319"/>
            <a:ext cx="4925479" cy="3401568"/>
          </a:xfrm>
          <a:custGeom>
            <a:avLst/>
            <a:gdLst/>
            <a:ahLst/>
            <a:cxnLst/>
            <a:rect l="l" t="t" r="r" b="b"/>
            <a:pathLst>
              <a:path w="4925479" h="3364992">
                <a:moveTo>
                  <a:pt x="749362" y="0"/>
                </a:moveTo>
                <a:lnTo>
                  <a:pt x="4925479" y="0"/>
                </a:lnTo>
                <a:lnTo>
                  <a:pt x="4921868" y="209033"/>
                </a:lnTo>
                <a:cubicBezTo>
                  <a:pt x="4884554" y="1286766"/>
                  <a:pt x="4644496" y="2286187"/>
                  <a:pt x="4256422" y="3127175"/>
                </a:cubicBezTo>
                <a:lnTo>
                  <a:pt x="4134952" y="3364992"/>
                </a:lnTo>
                <a:lnTo>
                  <a:pt x="0" y="3364992"/>
                </a:lnTo>
                <a:lnTo>
                  <a:pt x="79008" y="3202330"/>
                </a:lnTo>
                <a:cubicBezTo>
                  <a:pt x="467082" y="2361343"/>
                  <a:pt x="707140" y="1361922"/>
                  <a:pt x="744454" y="284189"/>
                </a:cubicBezTo>
                <a:close/>
              </a:path>
            </a:pathLst>
          </a:custGeom>
        </p:spPr>
      </p:pic>
      <p:sp useBgFill="1">
        <p:nvSpPr>
          <p:cNvPr id="29" name="Freeform: Shape 21">
            <a:extLst>
              <a:ext uri="{FF2B5EF4-FFF2-40B4-BE49-F238E27FC236}">
                <a16:creationId xmlns:a16="http://schemas.microsoft.com/office/drawing/2014/main" id="{2FE0ABA9-CAF1-4816-837D-5F28AAA08E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45815" cy="6858000"/>
          </a:xfrm>
          <a:custGeom>
            <a:avLst/>
            <a:gdLst>
              <a:gd name="connsiteX0" fmla="*/ 0 w 3945815"/>
              <a:gd name="connsiteY0" fmla="*/ 0 h 6858000"/>
              <a:gd name="connsiteX1" fmla="*/ 3138662 w 3945815"/>
              <a:gd name="connsiteY1" fmla="*/ 0 h 6858000"/>
              <a:gd name="connsiteX2" fmla="*/ 3275260 w 3945815"/>
              <a:gd name="connsiteY2" fmla="*/ 267438 h 6858000"/>
              <a:gd name="connsiteX3" fmla="*/ 3945815 w 3945815"/>
              <a:gd name="connsiteY3" fmla="*/ 3481388 h 6858000"/>
              <a:gd name="connsiteX4" fmla="*/ 3275260 w 3945815"/>
              <a:gd name="connsiteY4" fmla="*/ 6695338 h 6858000"/>
              <a:gd name="connsiteX5" fmla="*/ 3192177 w 3945815"/>
              <a:gd name="connsiteY5" fmla="*/ 6858000 h 6858000"/>
              <a:gd name="connsiteX6" fmla="*/ 0 w 394581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45815" h="6858000">
                <a:moveTo>
                  <a:pt x="0" y="0"/>
                </a:moveTo>
                <a:lnTo>
                  <a:pt x="3138662" y="0"/>
                </a:lnTo>
                <a:lnTo>
                  <a:pt x="3275260" y="267438"/>
                </a:lnTo>
                <a:cubicBezTo>
                  <a:pt x="3698614" y="1184879"/>
                  <a:pt x="3945815" y="2290869"/>
                  <a:pt x="3945815" y="3481388"/>
                </a:cubicBezTo>
                <a:cubicBezTo>
                  <a:pt x="3945815" y="4671908"/>
                  <a:pt x="3698614" y="5777898"/>
                  <a:pt x="3275260" y="6695338"/>
                </a:cubicBezTo>
                <a:lnTo>
                  <a:pt x="3192177"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0" name="Freeform: Shape 23">
            <a:extLst>
              <a:ext uri="{FF2B5EF4-FFF2-40B4-BE49-F238E27FC236}">
                <a16:creationId xmlns:a16="http://schemas.microsoft.com/office/drawing/2014/main" id="{BC8B9C14-70F0-4F42-85FF-0DD3D5A585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36670" cy="6858000"/>
          </a:xfrm>
          <a:custGeom>
            <a:avLst/>
            <a:gdLst>
              <a:gd name="connsiteX0" fmla="*/ 0 w 3936670"/>
              <a:gd name="connsiteY0" fmla="*/ 0 h 6858000"/>
              <a:gd name="connsiteX1" fmla="*/ 3129517 w 3936670"/>
              <a:gd name="connsiteY1" fmla="*/ 0 h 6858000"/>
              <a:gd name="connsiteX2" fmla="*/ 3266115 w 3936670"/>
              <a:gd name="connsiteY2" fmla="*/ 267438 h 6858000"/>
              <a:gd name="connsiteX3" fmla="*/ 3936670 w 3936670"/>
              <a:gd name="connsiteY3" fmla="*/ 3481388 h 6858000"/>
              <a:gd name="connsiteX4" fmla="*/ 3266115 w 3936670"/>
              <a:gd name="connsiteY4" fmla="*/ 6695338 h 6858000"/>
              <a:gd name="connsiteX5" fmla="*/ 3183032 w 3936670"/>
              <a:gd name="connsiteY5" fmla="*/ 6858000 h 6858000"/>
              <a:gd name="connsiteX6" fmla="*/ 0 w 393667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36670" h="6858000">
                <a:moveTo>
                  <a:pt x="0" y="0"/>
                </a:moveTo>
                <a:lnTo>
                  <a:pt x="3129517" y="0"/>
                </a:lnTo>
                <a:lnTo>
                  <a:pt x="3266115" y="267438"/>
                </a:lnTo>
                <a:cubicBezTo>
                  <a:pt x="3689469" y="1184879"/>
                  <a:pt x="3936670" y="2290869"/>
                  <a:pt x="3936670" y="3481388"/>
                </a:cubicBezTo>
                <a:cubicBezTo>
                  <a:pt x="3936670" y="4671908"/>
                  <a:pt x="3689469" y="5777898"/>
                  <a:pt x="3266115" y="6695338"/>
                </a:cubicBezTo>
                <a:lnTo>
                  <a:pt x="3183032"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14C0B5-46D7-C840-4369-E07CDD8A74FE}"/>
              </a:ext>
            </a:extLst>
          </p:cNvPr>
          <p:cNvSpPr>
            <a:spLocks noGrp="1"/>
          </p:cNvSpPr>
          <p:nvPr>
            <p:ph type="title"/>
          </p:nvPr>
        </p:nvSpPr>
        <p:spPr>
          <a:xfrm>
            <a:off x="620584" y="671423"/>
            <a:ext cx="2807208" cy="1325563"/>
          </a:xfrm>
        </p:spPr>
        <p:txBody>
          <a:bodyPr>
            <a:normAutofit/>
          </a:bodyPr>
          <a:lstStyle/>
          <a:p>
            <a:r>
              <a:rPr lang="en-US" sz="2800" dirty="0">
                <a:latin typeface="Arial Nova"/>
                <a:cs typeface="Calibri Light"/>
              </a:rPr>
              <a:t>Food</a:t>
            </a:r>
          </a:p>
        </p:txBody>
      </p:sp>
      <p:sp>
        <p:nvSpPr>
          <p:cNvPr id="26" name="Rectangle 25">
            <a:extLst>
              <a:ext uri="{FF2B5EF4-FFF2-40B4-BE49-F238E27FC236}">
                <a16:creationId xmlns:a16="http://schemas.microsoft.com/office/drawing/2014/main" id="{98DE6C44-43F8-4DE4-AB81-66853FFEA0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06856"/>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2409529B-9B56-4F10-BE4D-F934DB89E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912" y="2089941"/>
            <a:ext cx="2834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93B7E854-F5EF-DBC9-796A-1258ADA8BF36}"/>
              </a:ext>
            </a:extLst>
          </p:cNvPr>
          <p:cNvSpPr>
            <a:spLocks noGrp="1"/>
          </p:cNvSpPr>
          <p:nvPr>
            <p:ph idx="1"/>
          </p:nvPr>
        </p:nvSpPr>
        <p:spPr>
          <a:xfrm>
            <a:off x="448056" y="2086040"/>
            <a:ext cx="2807208" cy="3922776"/>
          </a:xfrm>
        </p:spPr>
        <p:txBody>
          <a:bodyPr vert="horz" lIns="91440" tIns="45720" rIns="91440" bIns="45720" rtlCol="0" anchor="t">
            <a:normAutofit/>
          </a:bodyPr>
          <a:lstStyle/>
          <a:p>
            <a:pPr marL="0" indent="0">
              <a:buNone/>
            </a:pPr>
            <a:r>
              <a:rPr lang="en-US" sz="2400" dirty="0">
                <a:ea typeface="Calibri" panose="020F0502020204030204"/>
                <a:cs typeface="Calibri" panose="020F0502020204030204"/>
              </a:rPr>
              <a:t>The Gabrielino  have a lot of food from the land and sea they ate acorns as a main food. They hunted animals such as shellfish, sea mammals, and sea birds.</a:t>
            </a:r>
          </a:p>
        </p:txBody>
      </p:sp>
    </p:spTree>
    <p:extLst>
      <p:ext uri="{BB962C8B-B14F-4D97-AF65-F5344CB8AC3E}">
        <p14:creationId xmlns:p14="http://schemas.microsoft.com/office/powerpoint/2010/main" val="2352909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barn(inVertical)">
                                      <p:cBhvr>
                                        <p:cTn id="3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BF793-FC32-7C08-0438-7E69A8C59ECA}"/>
              </a:ext>
            </a:extLst>
          </p:cNvPr>
          <p:cNvSpPr>
            <a:spLocks noGrp="1"/>
          </p:cNvSpPr>
          <p:nvPr>
            <p:ph type="title"/>
          </p:nvPr>
        </p:nvSpPr>
        <p:spPr>
          <a:xfrm>
            <a:off x="1059890" y="1108742"/>
            <a:ext cx="4624342" cy="1325563"/>
          </a:xfrm>
        </p:spPr>
        <p:txBody>
          <a:bodyPr>
            <a:normAutofit/>
          </a:bodyPr>
          <a:lstStyle/>
          <a:p>
            <a:r>
              <a:rPr lang="en-US" dirty="0">
                <a:latin typeface="Consolas"/>
                <a:cs typeface="Calibri Light"/>
              </a:rPr>
              <a:t>Culture</a:t>
            </a:r>
          </a:p>
        </p:txBody>
      </p:sp>
      <p:sp>
        <p:nvSpPr>
          <p:cNvPr id="29" name="Oval 28">
            <a:extLst>
              <a:ext uri="{FF2B5EF4-FFF2-40B4-BE49-F238E27FC236}">
                <a16:creationId xmlns:a16="http://schemas.microsoft.com/office/drawing/2014/main" id="{07977D39-626F-40D7-B00F-16E02602DD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5495" y="197110"/>
            <a:ext cx="2020824" cy="202082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8" name="Picture 18">
            <a:extLst>
              <a:ext uri="{FF2B5EF4-FFF2-40B4-BE49-F238E27FC236}">
                <a16:creationId xmlns:a16="http://schemas.microsoft.com/office/drawing/2014/main" id="{36F49591-CAD2-2404-65DF-EAB968F45215}"/>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r="-2" b="-2"/>
          <a:stretch/>
        </p:blipFill>
        <p:spPr>
          <a:xfrm>
            <a:off x="5680087" y="361702"/>
            <a:ext cx="1691640" cy="1691640"/>
          </a:xfrm>
          <a:custGeom>
            <a:avLst/>
            <a:gdLst/>
            <a:ahLst/>
            <a:cxnLst/>
            <a:rect l="l" t="t" r="r" b="b"/>
            <a:pathLst>
              <a:path w="1956816" h="1956816">
                <a:moveTo>
                  <a:pt x="978408" y="0"/>
                </a:moveTo>
                <a:cubicBezTo>
                  <a:pt x="1518768" y="0"/>
                  <a:pt x="1956816" y="438048"/>
                  <a:pt x="1956816" y="978408"/>
                </a:cubicBezTo>
                <a:cubicBezTo>
                  <a:pt x="1956816" y="1518768"/>
                  <a:pt x="1518768" y="1956816"/>
                  <a:pt x="978408" y="1956816"/>
                </a:cubicBezTo>
                <a:cubicBezTo>
                  <a:pt x="438048" y="1956816"/>
                  <a:pt x="0" y="1518768"/>
                  <a:pt x="0" y="978408"/>
                </a:cubicBezTo>
                <a:cubicBezTo>
                  <a:pt x="0" y="438048"/>
                  <a:pt x="438048" y="0"/>
                  <a:pt x="978408" y="0"/>
                </a:cubicBezTo>
                <a:close/>
              </a:path>
            </a:pathLst>
          </a:custGeom>
        </p:spPr>
      </p:pic>
      <p:sp>
        <p:nvSpPr>
          <p:cNvPr id="15" name="Content Placeholder 2">
            <a:extLst>
              <a:ext uri="{FF2B5EF4-FFF2-40B4-BE49-F238E27FC236}">
                <a16:creationId xmlns:a16="http://schemas.microsoft.com/office/drawing/2014/main" id="{2BD3F9D3-FEEB-FCA8-51A6-2C2995A7DF90}"/>
              </a:ext>
            </a:extLst>
          </p:cNvPr>
          <p:cNvSpPr>
            <a:spLocks noGrp="1"/>
          </p:cNvSpPr>
          <p:nvPr>
            <p:ph idx="1"/>
          </p:nvPr>
        </p:nvSpPr>
        <p:spPr>
          <a:xfrm>
            <a:off x="503619" y="2800095"/>
            <a:ext cx="4558309" cy="3181684"/>
          </a:xfrm>
        </p:spPr>
        <p:txBody>
          <a:bodyPr vert="horz" lIns="91440" tIns="45720" rIns="91440" bIns="45720" rtlCol="0" anchor="t">
            <a:noAutofit/>
          </a:bodyPr>
          <a:lstStyle/>
          <a:p>
            <a:pPr marL="0" indent="0">
              <a:buNone/>
            </a:pPr>
            <a:r>
              <a:rPr lang="en-US" sz="2400" dirty="0">
                <a:cs typeface="Calibri"/>
              </a:rPr>
              <a:t>The Gabrielino culture has traditional and unique ceremonies. Men and children usually did not wear clothing. The biggest ceremony was held in the fall to remember those who had died. For people who lived away from the ocean they  traded shell beads, dried fish, and sea otter skin.</a:t>
            </a:r>
          </a:p>
        </p:txBody>
      </p:sp>
      <p:sp>
        <p:nvSpPr>
          <p:cNvPr id="31" name="Freeform: Shape 30">
            <a:extLst>
              <a:ext uri="{FF2B5EF4-FFF2-40B4-BE49-F238E27FC236}">
                <a16:creationId xmlns:a16="http://schemas.microsoft.com/office/drawing/2014/main" id="{B905CDE4-B751-4B3E-B625-6E59F89034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4932" y="1"/>
            <a:ext cx="4077068" cy="3445261"/>
          </a:xfrm>
          <a:custGeom>
            <a:avLst/>
            <a:gdLst>
              <a:gd name="connsiteX0" fmla="*/ 250035 w 4077068"/>
              <a:gd name="connsiteY0" fmla="*/ 0 h 3445261"/>
              <a:gd name="connsiteX1" fmla="*/ 4077068 w 4077068"/>
              <a:gd name="connsiteY1" fmla="*/ 0 h 3445261"/>
              <a:gd name="connsiteX2" fmla="*/ 4077068 w 4077068"/>
              <a:gd name="connsiteY2" fmla="*/ 2743040 h 3445261"/>
              <a:gd name="connsiteX3" fmla="*/ 4074154 w 4077068"/>
              <a:gd name="connsiteY3" fmla="*/ 2746247 h 3445261"/>
              <a:gd name="connsiteX4" fmla="*/ 2386584 w 4077068"/>
              <a:gd name="connsiteY4" fmla="*/ 3445261 h 3445261"/>
              <a:gd name="connsiteX5" fmla="*/ 0 w 4077068"/>
              <a:gd name="connsiteY5" fmla="*/ 1058677 h 3445261"/>
              <a:gd name="connsiteX6" fmla="*/ 187550 w 4077068"/>
              <a:gd name="connsiteY6" fmla="*/ 129711 h 344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7068" h="3445261">
                <a:moveTo>
                  <a:pt x="250035" y="0"/>
                </a:moveTo>
                <a:lnTo>
                  <a:pt x="4077068" y="0"/>
                </a:lnTo>
                <a:lnTo>
                  <a:pt x="4077068" y="2743040"/>
                </a:lnTo>
                <a:lnTo>
                  <a:pt x="4074154" y="2746247"/>
                </a:lnTo>
                <a:cubicBezTo>
                  <a:pt x="3642267" y="3178134"/>
                  <a:pt x="3045621" y="3445261"/>
                  <a:pt x="2386584" y="3445261"/>
                </a:cubicBezTo>
                <a:cubicBezTo>
                  <a:pt x="1068510" y="3445261"/>
                  <a:pt x="0" y="2376751"/>
                  <a:pt x="0" y="1058677"/>
                </a:cubicBezTo>
                <a:cubicBezTo>
                  <a:pt x="0" y="729159"/>
                  <a:pt x="66782" y="415238"/>
                  <a:pt x="187550" y="129711"/>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Oval 32">
            <a:extLst>
              <a:ext uri="{FF2B5EF4-FFF2-40B4-BE49-F238E27FC236}">
                <a16:creationId xmlns:a16="http://schemas.microsoft.com/office/drawing/2014/main" id="{08108C16-F4C0-44AA-999D-17BD39219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3660" y="2557569"/>
            <a:ext cx="3072384" cy="307238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1" name="Picture 21" descr="A picture containing indoor, accessory, arranged&#10;&#10;Description automatically generated">
            <a:extLst>
              <a:ext uri="{FF2B5EF4-FFF2-40B4-BE49-F238E27FC236}">
                <a16:creationId xmlns:a16="http://schemas.microsoft.com/office/drawing/2014/main" id="{7CC245A1-1F66-C0D6-83FC-F979B04C5108}"/>
              </a:ext>
            </a:extLst>
          </p:cNvPr>
          <p:cNvPicPr>
            <a:picLocks noChangeAspect="1"/>
          </p:cNvPicPr>
          <p:nvPr/>
        </p:nvPicPr>
        <p:blipFill rotWithShape="1">
          <a:blip r:embed="rId4">
            <a:extLst>
              <a:ext uri="{837473B0-CC2E-450A-ABE3-18F120FF3D39}">
                <a1611:picAttrSrcUrl xmlns:a1611="http://schemas.microsoft.com/office/drawing/2016/11/main" r:id="rId3"/>
              </a:ext>
            </a:extLst>
          </a:blip>
          <a:srcRect/>
          <a:stretch/>
        </p:blipFill>
        <p:spPr>
          <a:xfrm>
            <a:off x="5838252" y="2722161"/>
            <a:ext cx="2743200" cy="2743200"/>
          </a:xfrm>
          <a:custGeom>
            <a:avLst/>
            <a:gdLst/>
            <a:ahLst/>
            <a:cxnLst/>
            <a:rect l="l" t="t" r="r" b="b"/>
            <a:pathLst>
              <a:path w="2834640" h="2834640">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p:spPr>
      </p:pic>
      <p:pic>
        <p:nvPicPr>
          <p:cNvPr id="24" name="Picture 24">
            <a:extLst>
              <a:ext uri="{FF2B5EF4-FFF2-40B4-BE49-F238E27FC236}">
                <a16:creationId xmlns:a16="http://schemas.microsoft.com/office/drawing/2014/main" id="{96172E62-B632-DC58-F220-85551D09284D}"/>
              </a:ext>
            </a:extLst>
          </p:cNvPr>
          <p:cNvPicPr>
            <a:picLocks noChangeAspect="1"/>
          </p:cNvPicPr>
          <p:nvPr/>
        </p:nvPicPr>
        <p:blipFill rotWithShape="1">
          <a:blip r:embed="rId5">
            <a:extLst>
              <a:ext uri="{837473B0-CC2E-450A-ABE3-18F120FF3D39}">
                <a1611:picAttrSrcUrl xmlns:a1611="http://schemas.microsoft.com/office/drawing/2016/11/main" r:id="rId6"/>
              </a:ext>
            </a:extLst>
          </a:blip>
          <a:srcRect l="27470" r="24829" b="1"/>
          <a:stretch/>
        </p:blipFill>
        <p:spPr>
          <a:xfrm>
            <a:off x="8278624" y="2"/>
            <a:ext cx="3913376" cy="3281569"/>
          </a:xfrm>
          <a:custGeom>
            <a:avLst/>
            <a:gdLst/>
            <a:ahLst/>
            <a:cxnLst/>
            <a:rect l="l" t="t" r="r" b="b"/>
            <a:pathLst>
              <a:path w="3913376" h="3281569">
                <a:moveTo>
                  <a:pt x="267865" y="0"/>
                </a:moveTo>
                <a:lnTo>
                  <a:pt x="3913376" y="0"/>
                </a:lnTo>
                <a:lnTo>
                  <a:pt x="3913376" y="2499938"/>
                </a:lnTo>
                <a:lnTo>
                  <a:pt x="3794714" y="2630499"/>
                </a:lnTo>
                <a:cubicBezTo>
                  <a:pt x="3392450" y="3032763"/>
                  <a:pt x="2836727" y="3281569"/>
                  <a:pt x="2222892" y="3281569"/>
                </a:cubicBezTo>
                <a:cubicBezTo>
                  <a:pt x="995223" y="3281569"/>
                  <a:pt x="0" y="2286346"/>
                  <a:pt x="0" y="1058677"/>
                </a:cubicBezTo>
                <a:cubicBezTo>
                  <a:pt x="0" y="751760"/>
                  <a:pt x="62202" y="459370"/>
                  <a:pt x="174686" y="193427"/>
                </a:cubicBezTo>
                <a:close/>
              </a:path>
            </a:pathLst>
          </a:custGeom>
        </p:spPr>
      </p:pic>
      <p:sp>
        <p:nvSpPr>
          <p:cNvPr id="35" name="Freeform: Shape 34">
            <a:extLst>
              <a:ext uri="{FF2B5EF4-FFF2-40B4-BE49-F238E27FC236}">
                <a16:creationId xmlns:a16="http://schemas.microsoft.com/office/drawing/2014/main" id="{C8F10CB3-3B5E-4C7A-98CF-B87454DDFA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48370" y="3966828"/>
            <a:ext cx="3339958" cy="2891173"/>
          </a:xfrm>
          <a:custGeom>
            <a:avLst/>
            <a:gdLst>
              <a:gd name="connsiteX0" fmla="*/ 2002536 w 3339958"/>
              <a:gd name="connsiteY0" fmla="*/ 0 h 2891173"/>
              <a:gd name="connsiteX1" fmla="*/ 3276335 w 3339958"/>
              <a:gd name="connsiteY1" fmla="*/ 457282 h 2891173"/>
              <a:gd name="connsiteX2" fmla="*/ 3339958 w 3339958"/>
              <a:gd name="connsiteY2" fmla="*/ 515107 h 2891173"/>
              <a:gd name="connsiteX3" fmla="*/ 3339958 w 3339958"/>
              <a:gd name="connsiteY3" fmla="*/ 2891173 h 2891173"/>
              <a:gd name="connsiteX4" fmla="*/ 209954 w 3339958"/>
              <a:gd name="connsiteY4" fmla="*/ 2891173 h 2891173"/>
              <a:gd name="connsiteX5" fmla="*/ 157369 w 3339958"/>
              <a:gd name="connsiteY5" fmla="*/ 2782014 h 2891173"/>
              <a:gd name="connsiteX6" fmla="*/ 0 w 3339958"/>
              <a:gd name="connsiteY6" fmla="*/ 2002536 h 2891173"/>
              <a:gd name="connsiteX7" fmla="*/ 2002536 w 3339958"/>
              <a:gd name="connsiteY7" fmla="*/ 0 h 2891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9958" h="2891173">
                <a:moveTo>
                  <a:pt x="2002536" y="0"/>
                </a:moveTo>
                <a:cubicBezTo>
                  <a:pt x="2486398" y="0"/>
                  <a:pt x="2930179" y="171609"/>
                  <a:pt x="3276335" y="457282"/>
                </a:cubicBezTo>
                <a:lnTo>
                  <a:pt x="3339958" y="515107"/>
                </a:lnTo>
                <a:lnTo>
                  <a:pt x="3339958" y="2891173"/>
                </a:lnTo>
                <a:lnTo>
                  <a:pt x="209954" y="2891173"/>
                </a:lnTo>
                <a:lnTo>
                  <a:pt x="157369" y="2782014"/>
                </a:lnTo>
                <a:cubicBezTo>
                  <a:pt x="56036" y="2542434"/>
                  <a:pt x="0" y="2279029"/>
                  <a:pt x="0" y="2002536"/>
                </a:cubicBezTo>
                <a:cubicBezTo>
                  <a:pt x="0" y="896566"/>
                  <a:pt x="896566" y="0"/>
                  <a:pt x="2002536"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Picture 8">
            <a:extLst>
              <a:ext uri="{FF2B5EF4-FFF2-40B4-BE49-F238E27FC236}">
                <a16:creationId xmlns:a16="http://schemas.microsoft.com/office/drawing/2014/main" id="{AE9428DE-62F3-9D1F-B3B9-B37688CE82C9}"/>
              </a:ext>
            </a:extLst>
          </p:cNvPr>
          <p:cNvPicPr>
            <a:picLocks noChangeAspect="1"/>
          </p:cNvPicPr>
          <p:nvPr/>
        </p:nvPicPr>
        <p:blipFill rotWithShape="1">
          <a:blip r:embed="rId7">
            <a:extLst>
              <a:ext uri="{837473B0-CC2E-450A-ABE3-18F120FF3D39}">
                <a1611:picAttrSrcUrl xmlns:a1611="http://schemas.microsoft.com/office/drawing/2016/11/main" r:id="rId8"/>
              </a:ext>
            </a:extLst>
          </a:blip>
          <a:srcRect l="9938" r="2614" b="-2"/>
          <a:stretch/>
        </p:blipFill>
        <p:spPr>
          <a:xfrm>
            <a:off x="9009416" y="4131546"/>
            <a:ext cx="3178912" cy="2726454"/>
          </a:xfrm>
          <a:custGeom>
            <a:avLst/>
            <a:gdLst/>
            <a:ahLst/>
            <a:cxnLst/>
            <a:rect l="l" t="t" r="r" b="b"/>
            <a:pathLst>
              <a:path w="3178912" h="2726454">
                <a:moveTo>
                  <a:pt x="1837818" y="0"/>
                </a:moveTo>
                <a:cubicBezTo>
                  <a:pt x="2345318" y="0"/>
                  <a:pt x="2804772" y="205705"/>
                  <a:pt x="3137352" y="538285"/>
                </a:cubicBezTo>
                <a:lnTo>
                  <a:pt x="3178912" y="584013"/>
                </a:lnTo>
                <a:lnTo>
                  <a:pt x="3178912" y="2726454"/>
                </a:lnTo>
                <a:lnTo>
                  <a:pt x="229483" y="2726454"/>
                </a:lnTo>
                <a:lnTo>
                  <a:pt x="221815" y="2713832"/>
                </a:lnTo>
                <a:cubicBezTo>
                  <a:pt x="80353" y="2453425"/>
                  <a:pt x="0" y="2155005"/>
                  <a:pt x="0" y="1837818"/>
                </a:cubicBezTo>
                <a:cubicBezTo>
                  <a:pt x="0" y="822819"/>
                  <a:pt x="822819" y="0"/>
                  <a:pt x="1837818" y="0"/>
                </a:cubicBezTo>
                <a:close/>
              </a:path>
            </a:pathLst>
          </a:custGeom>
        </p:spPr>
      </p:pic>
    </p:spTree>
    <p:extLst>
      <p:ext uri="{BB962C8B-B14F-4D97-AF65-F5344CB8AC3E}">
        <p14:creationId xmlns:p14="http://schemas.microsoft.com/office/powerpoint/2010/main" val="364381575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2"/>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5" presetClass="entr" presetSubtype="1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checkerboard(across)">
                                      <p:cBhvr>
                                        <p:cTn id="11" dur="50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randombar(horizontal)">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23" presetClass="entr" presetSubtype="16"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p:cTn id="21" dur="500" fill="hold"/>
                                        <p:tgtEl>
                                          <p:spTgt spid="21"/>
                                        </p:tgtEl>
                                        <p:attrNameLst>
                                          <p:attrName>ppt_w</p:attrName>
                                        </p:attrNameLst>
                                      </p:cBhvr>
                                      <p:tavLst>
                                        <p:tav tm="0">
                                          <p:val>
                                            <p:fltVal val="0"/>
                                          </p:val>
                                        </p:tav>
                                        <p:tav tm="100000">
                                          <p:val>
                                            <p:strVal val="#ppt_w"/>
                                          </p:val>
                                        </p:tav>
                                      </p:tavLst>
                                    </p:anim>
                                    <p:anim calcmode="lin" valueType="num">
                                      <p:cBhvr>
                                        <p:cTn id="22" dur="500" fill="hold"/>
                                        <p:tgtEl>
                                          <p:spTgt spid="21"/>
                                        </p:tgtEl>
                                        <p:attrNameLst>
                                          <p:attrName>ppt_h</p:attrName>
                                        </p:attrNameLst>
                                      </p:cBhvr>
                                      <p:tavLst>
                                        <p:tav tm="0">
                                          <p:val>
                                            <p:fltVal val="0"/>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additive="base">
                                        <p:cTn id="27" dur="500"/>
                                        <p:tgtEl>
                                          <p:spTgt spid="24"/>
                                        </p:tgtEl>
                                        <p:attrNameLst>
                                          <p:attrName>ppt_y</p:attrName>
                                        </p:attrNameLst>
                                      </p:cBhvr>
                                      <p:tavLst>
                                        <p:tav tm="0">
                                          <p:val>
                                            <p:strVal val="#ppt_y+#ppt_h*1.125000"/>
                                          </p:val>
                                        </p:tav>
                                        <p:tav tm="100000">
                                          <p:val>
                                            <p:strVal val="#ppt_y"/>
                                          </p:val>
                                        </p:tav>
                                      </p:tavLst>
                                    </p:anim>
                                    <p:animEffect transition="in" filter="wipe(up)">
                                      <p:cBhvr>
                                        <p:cTn id="28" dur="500"/>
                                        <p:tgtEl>
                                          <p:spTgt spid="24"/>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ppt_x"/>
                                          </p:val>
                                        </p:tav>
                                        <p:tav tm="100000">
                                          <p:val>
                                            <p:strVal val="#ppt_x"/>
                                          </p:val>
                                        </p:tav>
                                      </p:tavLst>
                                    </p:anim>
                                    <p:anim calcmode="lin" valueType="num">
                                      <p:cBhvr additive="base">
                                        <p:cTn id="3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24">
            <a:extLst>
              <a:ext uri="{FF2B5EF4-FFF2-40B4-BE49-F238E27FC236}">
                <a16:creationId xmlns:a16="http://schemas.microsoft.com/office/drawing/2014/main" id="{114C78B5-EC6B-4A39-8860-7051008674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9AB1E6F-07B6-C628-78CB-ED6087193778}"/>
              </a:ext>
            </a:extLst>
          </p:cNvPr>
          <p:cNvSpPr>
            <a:spLocks noGrp="1"/>
          </p:cNvSpPr>
          <p:nvPr>
            <p:ph type="title"/>
          </p:nvPr>
        </p:nvSpPr>
        <p:spPr>
          <a:xfrm>
            <a:off x="838200" y="4669978"/>
            <a:ext cx="4391024" cy="1835058"/>
          </a:xfrm>
        </p:spPr>
        <p:txBody>
          <a:bodyPr vert="horz" lIns="91440" tIns="45720" rIns="91440" bIns="45720" rtlCol="0" anchor="t">
            <a:noAutofit/>
          </a:bodyPr>
          <a:lstStyle/>
          <a:p>
            <a:r>
              <a:rPr lang="en-US" sz="9600" b="1" dirty="0">
                <a:solidFill>
                  <a:schemeClr val="bg1"/>
                </a:solidFill>
                <a:cs typeface="Calibri Light"/>
              </a:rPr>
              <a:t>Extra!</a:t>
            </a:r>
            <a:br>
              <a:rPr lang="en-US" sz="9600" b="1" dirty="0">
                <a:cs typeface="Calibri Light"/>
              </a:rPr>
            </a:br>
            <a:endParaRPr lang="en-US" sz="4000" kern="1200" dirty="0">
              <a:solidFill>
                <a:schemeClr val="bg1"/>
              </a:solidFill>
              <a:latin typeface="+mj-lt"/>
              <a:cs typeface="Calibri Light"/>
            </a:endParaRPr>
          </a:p>
        </p:txBody>
      </p:sp>
      <p:pic>
        <p:nvPicPr>
          <p:cNvPr id="7" name="Picture 7" descr="A picture containing outdoor, rock&#10;&#10;Description automatically generated">
            <a:extLst>
              <a:ext uri="{FF2B5EF4-FFF2-40B4-BE49-F238E27FC236}">
                <a16:creationId xmlns:a16="http://schemas.microsoft.com/office/drawing/2014/main" id="{396E4550-F2C3-2977-33E9-8B56AC614D6F}"/>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15935" r="15937"/>
          <a:stretch/>
        </p:blipFill>
        <p:spPr>
          <a:xfrm>
            <a:off x="20" y="10"/>
            <a:ext cx="4000480" cy="3904882"/>
          </a:xfrm>
          <a:custGeom>
            <a:avLst/>
            <a:gdLst/>
            <a:ahLst/>
            <a:cxnLst/>
            <a:rect l="l" t="t" r="r" b="b"/>
            <a:pathLst>
              <a:path w="4000500" h="3413410">
                <a:moveTo>
                  <a:pt x="0" y="0"/>
                </a:moveTo>
                <a:lnTo>
                  <a:pt x="4000500" y="0"/>
                </a:lnTo>
                <a:lnTo>
                  <a:pt x="4000500" y="3330603"/>
                </a:lnTo>
                <a:lnTo>
                  <a:pt x="416174" y="3413410"/>
                </a:lnTo>
                <a:lnTo>
                  <a:pt x="0" y="3408169"/>
                </a:lnTo>
                <a:close/>
              </a:path>
            </a:pathLst>
          </a:custGeom>
        </p:spPr>
      </p:pic>
      <p:pic>
        <p:nvPicPr>
          <p:cNvPr id="10" name="Picture 10" descr="A picture containing table, indoor, bowl, plant&#10;&#10;Description automatically generated">
            <a:extLst>
              <a:ext uri="{FF2B5EF4-FFF2-40B4-BE49-F238E27FC236}">
                <a16:creationId xmlns:a16="http://schemas.microsoft.com/office/drawing/2014/main" id="{A82C9BA9-8C93-EB6D-3E0A-224B6F91C7D3}"/>
              </a:ext>
            </a:extLst>
          </p:cNvPr>
          <p:cNvPicPr>
            <a:picLocks noChangeAspect="1"/>
          </p:cNvPicPr>
          <p:nvPr/>
        </p:nvPicPr>
        <p:blipFill rotWithShape="1">
          <a:blip r:embed="rId4">
            <a:extLst>
              <a:ext uri="{837473B0-CC2E-450A-ABE3-18F120FF3D39}">
                <a1611:picAttrSrcUrl xmlns:a1611="http://schemas.microsoft.com/office/drawing/2016/11/main" r:id="rId5"/>
              </a:ext>
            </a:extLst>
          </a:blip>
          <a:srcRect l="18060" r="20560" b="-2"/>
          <a:stretch/>
        </p:blipFill>
        <p:spPr>
          <a:xfrm>
            <a:off x="8191500" y="-1"/>
            <a:ext cx="4000500" cy="4008409"/>
          </a:xfrm>
          <a:custGeom>
            <a:avLst/>
            <a:gdLst/>
            <a:ahLst/>
            <a:cxnLst/>
            <a:rect l="l" t="t" r="r" b="b"/>
            <a:pathLst>
              <a:path w="4000500" h="3403026">
                <a:moveTo>
                  <a:pt x="0" y="0"/>
                </a:moveTo>
                <a:lnTo>
                  <a:pt x="4000500" y="0"/>
                </a:lnTo>
                <a:lnTo>
                  <a:pt x="4000500" y="3403026"/>
                </a:lnTo>
                <a:lnTo>
                  <a:pt x="9072" y="3370108"/>
                </a:lnTo>
                <a:lnTo>
                  <a:pt x="0" y="3369340"/>
                </a:lnTo>
                <a:close/>
              </a:path>
            </a:pathLst>
          </a:custGeom>
        </p:spPr>
      </p:pic>
      <p:grpSp>
        <p:nvGrpSpPr>
          <p:cNvPr id="23" name="Group 26">
            <a:extLst>
              <a:ext uri="{FF2B5EF4-FFF2-40B4-BE49-F238E27FC236}">
                <a16:creationId xmlns:a16="http://schemas.microsoft.com/office/drawing/2014/main" id="{A50943B0-FDF7-4C2C-B784-9208C945A8C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528992"/>
            <a:ext cx="12192000" cy="757168"/>
            <a:chOff x="0" y="2959818"/>
            <a:chExt cx="12192000" cy="757168"/>
          </a:xfrm>
        </p:grpSpPr>
        <p:sp>
          <p:nvSpPr>
            <p:cNvPr id="26" name="Freeform: Shape 27">
              <a:extLst>
                <a:ext uri="{FF2B5EF4-FFF2-40B4-BE49-F238E27FC236}">
                  <a16:creationId xmlns:a16="http://schemas.microsoft.com/office/drawing/2014/main" id="{64021FAB-FA86-49DE-8FC9-585A1729B7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solidFill>
              <a:srgbClr val="FFFFFF"/>
            </a:solidFill>
            <a:ln w="12700" cap="flat" cmpd="sng" algn="ctr">
              <a:noFill/>
              <a:prstDash val="solid"/>
              <a:miter lim="800000"/>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Shape 28">
              <a:extLst>
                <a:ext uri="{FF2B5EF4-FFF2-40B4-BE49-F238E27FC236}">
                  <a16:creationId xmlns:a16="http://schemas.microsoft.com/office/drawing/2014/main" id="{7B58B526-A432-4EB5-AA70-2BB897257A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blipFill>
              <a:blip r:embed="rId6">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8" name="Picture 8" descr="A picture containing text&#10;&#10;Description automatically generated">
            <a:extLst>
              <a:ext uri="{FF2B5EF4-FFF2-40B4-BE49-F238E27FC236}">
                <a16:creationId xmlns:a16="http://schemas.microsoft.com/office/drawing/2014/main" id="{4839A321-0A41-0C96-EEC2-1E0ABD6FF365}"/>
              </a:ext>
            </a:extLst>
          </p:cNvPr>
          <p:cNvPicPr>
            <a:picLocks noGrp="1" noChangeAspect="1"/>
          </p:cNvPicPr>
          <p:nvPr>
            <p:ph idx="1"/>
          </p:nvPr>
        </p:nvPicPr>
        <p:blipFill>
          <a:blip r:embed="rId7">
            <a:extLst>
              <a:ext uri="{837473B0-CC2E-450A-ABE3-18F120FF3D39}">
                <a1611:picAttrSrcUrl xmlns:a1611="http://schemas.microsoft.com/office/drawing/2016/11/main" r:id="rId8"/>
              </a:ext>
            </a:extLst>
          </a:blip>
          <a:stretch>
            <a:fillRect/>
          </a:stretch>
        </p:blipFill>
        <p:spPr>
          <a:xfrm>
            <a:off x="7863866" y="3960542"/>
            <a:ext cx="4327067" cy="2946969"/>
          </a:xfrm>
        </p:spPr>
      </p:pic>
      <p:sp>
        <p:nvSpPr>
          <p:cNvPr id="11" name="TextBox 10">
            <a:extLst>
              <a:ext uri="{FF2B5EF4-FFF2-40B4-BE49-F238E27FC236}">
                <a16:creationId xmlns:a16="http://schemas.microsoft.com/office/drawing/2014/main" id="{9AA3B0F5-DAD3-DEA3-7F04-4F536AE43E5A}"/>
              </a:ext>
            </a:extLst>
          </p:cNvPr>
          <p:cNvSpPr txBox="1"/>
          <p:nvPr/>
        </p:nvSpPr>
        <p:spPr>
          <a:xfrm>
            <a:off x="9870532" y="6657945"/>
            <a:ext cx="2321468"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5">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9">
                  <a:extLst>
                    <a:ext uri="{A12FA001-AC4F-418D-AE19-62706E023703}">
                      <ahyp:hlinkClr xmlns:ahyp="http://schemas.microsoft.com/office/drawing/2018/hyperlinkcolor" val="tx"/>
                    </a:ext>
                  </a:extLst>
                </a:hlinkClick>
              </a:rPr>
              <a:t>CC BY-SA</a:t>
            </a:r>
            <a:r>
              <a:rPr lang="en-US" sz="700">
                <a:solidFill>
                  <a:srgbClr val="FFFFFF"/>
                </a:solidFill>
              </a:rPr>
              <a:t>.</a:t>
            </a:r>
          </a:p>
        </p:txBody>
      </p:sp>
      <p:pic>
        <p:nvPicPr>
          <p:cNvPr id="3" name="Picture 4" descr="A picture containing person, sky, outdoor, accessory&#10;&#10;Description automatically generated">
            <a:extLst>
              <a:ext uri="{FF2B5EF4-FFF2-40B4-BE49-F238E27FC236}">
                <a16:creationId xmlns:a16="http://schemas.microsoft.com/office/drawing/2014/main" id="{E7D76079-B4D0-535B-39D4-8A90C061327D}"/>
              </a:ext>
            </a:extLst>
          </p:cNvPr>
          <p:cNvPicPr>
            <a:picLocks noChangeAspect="1"/>
          </p:cNvPicPr>
          <p:nvPr/>
        </p:nvPicPr>
        <p:blipFill>
          <a:blip r:embed="rId10">
            <a:extLst>
              <a:ext uri="{837473B0-CC2E-450A-ABE3-18F120FF3D39}">
                <a1611:picAttrSrcUrl xmlns:a1611="http://schemas.microsoft.com/office/drawing/2016/11/main" r:id="rId11"/>
              </a:ext>
            </a:extLst>
          </a:blip>
          <a:stretch>
            <a:fillRect/>
          </a:stretch>
        </p:blipFill>
        <p:spPr>
          <a:xfrm>
            <a:off x="3991156" y="-5101"/>
            <a:ext cx="4209687" cy="3762693"/>
          </a:xfrm>
          <a:prstGeom prst="rect">
            <a:avLst/>
          </a:prstGeom>
        </p:spPr>
      </p:pic>
      <p:pic>
        <p:nvPicPr>
          <p:cNvPr id="12" name="Picture 12" descr="A picture containing outdoor&#10;&#10;Description automatically generated">
            <a:extLst>
              <a:ext uri="{FF2B5EF4-FFF2-40B4-BE49-F238E27FC236}">
                <a16:creationId xmlns:a16="http://schemas.microsoft.com/office/drawing/2014/main" id="{99F6FB7D-FFC3-8099-EF3B-EE9F25193042}"/>
              </a:ext>
            </a:extLst>
          </p:cNvPr>
          <p:cNvPicPr>
            <a:picLocks noChangeAspect="1"/>
          </p:cNvPicPr>
          <p:nvPr/>
        </p:nvPicPr>
        <p:blipFill>
          <a:blip r:embed="rId12">
            <a:extLst>
              <a:ext uri="{837473B0-CC2E-450A-ABE3-18F120FF3D39}">
                <a1611:picAttrSrcUrl xmlns:a1611="http://schemas.microsoft.com/office/drawing/2016/11/main" r:id="rId13"/>
              </a:ext>
            </a:extLst>
          </a:blip>
          <a:stretch>
            <a:fillRect/>
          </a:stretch>
        </p:blipFill>
        <p:spPr>
          <a:xfrm>
            <a:off x="4724400" y="3813854"/>
            <a:ext cx="3145766" cy="3040292"/>
          </a:xfrm>
          <a:prstGeom prst="rect">
            <a:avLst/>
          </a:prstGeom>
        </p:spPr>
      </p:pic>
    </p:spTree>
    <p:extLst>
      <p:ext uri="{BB962C8B-B14F-4D97-AF65-F5344CB8AC3E}">
        <p14:creationId xmlns:p14="http://schemas.microsoft.com/office/powerpoint/2010/main" val="22437654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7" presetClass="emph" presetSubtype="2" fill="hold" nodeType="clickEffect">
                                  <p:stCondLst>
                                    <p:cond delay="0"/>
                                  </p:stCondLst>
                                  <p:childTnLst>
                                    <p:animClr clrSpc="rgb" dir="cw">
                                      <p:cBhvr>
                                        <p:cTn id="13" dur="2000" fill="hold"/>
                                        <p:tgtEl>
                                          <p:spTgt spid="10"/>
                                        </p:tgtEl>
                                        <p:attrNameLst>
                                          <p:attrName>stroke.color</p:attrName>
                                        </p:attrNameLst>
                                      </p:cBhvr>
                                      <p:to>
                                        <a:schemeClr val="accent2"/>
                                      </p:to>
                                    </p:animClr>
                                    <p:set>
                                      <p:cBhvr>
                                        <p:cTn id="14" dur="2000" fill="hold"/>
                                        <p:tgtEl>
                                          <p:spTgt spid="10"/>
                                        </p:tgtEl>
                                        <p:attrNameLst>
                                          <p:attrName>stroke.on</p:attrName>
                                        </p:attrNameLst>
                                      </p:cBhvr>
                                      <p:to>
                                        <p:strVal val="tru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6</Slides>
  <Notes>0</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Gabrielino</vt:lpstr>
      <vt:lpstr>Shelter</vt:lpstr>
      <vt:lpstr>Location</vt:lpstr>
      <vt:lpstr>Food</vt:lpstr>
      <vt:lpstr>Culture</vt:lpstr>
      <vt:lpstr>Extra!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586</cp:revision>
  <dcterms:created xsi:type="dcterms:W3CDTF">2023-01-17T17:28:18Z</dcterms:created>
  <dcterms:modified xsi:type="dcterms:W3CDTF">2023-01-24T19:59:57Z</dcterms:modified>
</cp:coreProperties>
</file>