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B8BE-9F3F-4F08-90D9-FB02082437F6}" v="2" dt="2017-11-16T16:52:37.798"/>
    <p1510:client id="{D8E2C25C-D2D7-4224-BDAE-4962D0B3B26A}" v="3" dt="2017-11-16T16:53:3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806F4-025C-4181-A6DA-5B66B8E72C05}" type="datetimeFigureOut">
              <a:rPr lang="en-US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741F-CDFC-4BC1-93F4-99BD40075CD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741F-CDFC-4BC1-93F4-99BD40075CD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 wilderness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741F-CDFC-4BC1-93F4-99BD40075CD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90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4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6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nsualanimist | Page 5">
            <a:extLst>
              <a:ext uri="{FF2B5EF4-FFF2-40B4-BE49-F238E27FC236}">
                <a16:creationId xmlns:a16="http://schemas.microsoft.com/office/drawing/2014/main" xmlns="" id="{226142DC-BB31-4BFB-9EBE-79316FDD7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8" b="12225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/>
              <a:t> GABRIELINO TRIBE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By Leah Sanchez </a:t>
            </a:r>
            <a:r>
              <a:rPr lang="en-US"/>
              <a:t> &amp;</a:t>
            </a:r>
          </a:p>
          <a:p>
            <a:r>
              <a:rPr lang="en-US"/>
              <a:t> </a:t>
            </a:r>
            <a:r>
              <a:rPr lang="en-US" sz="2000"/>
              <a:t>Emma Orosco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uruvungna &lt;strong&gt;Tongva&lt;/strong&gt; &lt;strong&gt;Gabrielino&lt;/strong&gt; Village California Historic Site 522 | Flickr - Photo Sharing!">
            <a:extLst>
              <a:ext uri="{FF2B5EF4-FFF2-40B4-BE49-F238E27FC236}">
                <a16:creationId xmlns:a16="http://schemas.microsoft.com/office/drawing/2014/main" xmlns="" id="{55C168D6-6D2F-4F43-95D3-352B312EA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1541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3CA59-9EA9-4D18-8DB6-B2B40649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BCB132-1F77-4BAE-B796-D5404B4A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62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Lands of the </a:t>
            </a:r>
            <a:r>
              <a:rPr lang="en-US" err="1">
                <a:solidFill>
                  <a:srgbClr val="FFFFFF"/>
                </a:solidFill>
              </a:rPr>
              <a:t>Gabrielinos</a:t>
            </a:r>
            <a:r>
              <a:rPr lang="en-US">
                <a:solidFill>
                  <a:srgbClr val="FFFFFF"/>
                </a:solidFill>
              </a:rPr>
              <a:t> stretched from Topanga south to Laguna Beach and included what today is Los Angeles.</a:t>
            </a:r>
          </a:p>
          <a:p>
            <a:r>
              <a:rPr lang="en-US">
                <a:solidFill>
                  <a:srgbClr val="FFFFFF"/>
                </a:solidFill>
              </a:rPr>
              <a:t>The </a:t>
            </a:r>
            <a:r>
              <a:rPr lang="en-US" err="1">
                <a:solidFill>
                  <a:srgbClr val="FFFFFF"/>
                </a:solidFill>
              </a:rPr>
              <a:t>Gabrielinos</a:t>
            </a:r>
            <a:r>
              <a:rPr lang="en-US">
                <a:solidFill>
                  <a:srgbClr val="FFFFFF"/>
                </a:solidFill>
              </a:rPr>
              <a:t> placed their villages in sheltered bays on the coast,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  and along rivers or streams in the inland areas.       </a:t>
            </a:r>
            <a:endParaRPr lang="en-US"/>
          </a:p>
          <a:p>
            <a:r>
              <a:rPr lang="en-US">
                <a:solidFill>
                  <a:srgbClr val="FFFFFF"/>
                </a:solidFill>
              </a:rPr>
              <a:t>They lived in the Southern California coast and off shore islands.</a:t>
            </a:r>
          </a:p>
        </p:txBody>
      </p:sp>
    </p:spTree>
    <p:extLst>
      <p:ext uri="{BB962C8B-B14F-4D97-AF65-F5344CB8AC3E}">
        <p14:creationId xmlns:p14="http://schemas.microsoft.com/office/powerpoint/2010/main" val="398922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Yurok – Wikipedija">
            <a:extLst>
              <a:ext uri="{FF2B5EF4-FFF2-40B4-BE49-F238E27FC236}">
                <a16:creationId xmlns:a16="http://schemas.microsoft.com/office/drawing/2014/main" xmlns="" id="{81E5E202-701B-4DDC-8458-A9478244F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61" r="1" b="1912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8" name="Picture 8" descr="Coast Miwok - Wikipedia">
            <a:extLst>
              <a:ext uri="{FF2B5EF4-FFF2-40B4-BE49-F238E27FC236}">
                <a16:creationId xmlns:a16="http://schemas.microsoft.com/office/drawing/2014/main" xmlns="" id="{1CC5AF28-F948-47C3-AFBE-AC677ABA5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89" r="-2" b="15833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FC546-C102-454F-ADCC-388DA25A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                               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2BE61-A0B2-4F8A-9C4B-718BC7123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990725"/>
            <a:ext cx="5307150" cy="4065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  homes of the </a:t>
            </a:r>
            <a:r>
              <a:rPr lang="en-US" sz="2000" err="1">
                <a:solidFill>
                  <a:schemeClr val="bg1"/>
                </a:solidFill>
              </a:rPr>
              <a:t>Gabrielinos</a:t>
            </a:r>
            <a:r>
              <a:rPr lang="en-US" sz="2000">
                <a:solidFill>
                  <a:schemeClr val="bg1"/>
                </a:solidFill>
              </a:rPr>
              <a:t> were made by placing poles  up right in a circle and bending them to meet in the middle .</a:t>
            </a:r>
          </a:p>
          <a:p>
            <a:r>
              <a:rPr lang="en-US" sz="2000">
                <a:solidFill>
                  <a:schemeClr val="bg1"/>
                </a:solidFill>
              </a:rPr>
              <a:t>The framework of poles were covered with bundles of </a:t>
            </a:r>
            <a:r>
              <a:rPr lang="en-US" sz="2000" err="1">
                <a:solidFill>
                  <a:schemeClr val="bg1"/>
                </a:solidFill>
              </a:rPr>
              <a:t>tule</a:t>
            </a:r>
            <a:r>
              <a:rPr lang="en-US" sz="2000">
                <a:solidFill>
                  <a:schemeClr val="bg1"/>
                </a:solidFill>
              </a:rPr>
              <a:t> reeds or ferns</a:t>
            </a:r>
          </a:p>
          <a:p>
            <a:r>
              <a:rPr lang="en-US" sz="2000">
                <a:solidFill>
                  <a:schemeClr val="bg1"/>
                </a:solidFill>
              </a:rPr>
              <a:t>Some houses were  large enough to hold 50 to 60 people  with 3 or 4 families sharing one living space.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4" descr="Yurok – Wikipedija">
            <a:extLst>
              <a:ext uri="{FF2B5EF4-FFF2-40B4-BE49-F238E27FC236}">
                <a16:creationId xmlns:a16="http://schemas.microsoft.com/office/drawing/2014/main" xmlns="" id="{83D7086D-1C63-4252-AA2E-705A5FFA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12016428" y="-3819525"/>
            <a:ext cx="2809875" cy="1784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506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le:Desert Cottontail 2.jpg - Wikimedia Commons">
            <a:extLst>
              <a:ext uri="{FF2B5EF4-FFF2-40B4-BE49-F238E27FC236}">
                <a16:creationId xmlns:a16="http://schemas.microsoft.com/office/drawing/2014/main" xmlns="" id="{1B10CB30-53D0-48A1-86D8-3876D0EB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0" r="1" b="1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4" name="Picture 4" descr="Mrs. Barber's Brainy Bytes - z6 far west">
            <a:extLst>
              <a:ext uri="{FF2B5EF4-FFF2-40B4-BE49-F238E27FC236}">
                <a16:creationId xmlns:a16="http://schemas.microsoft.com/office/drawing/2014/main" xmlns="" id="{1619FC20-29E6-4E25-95D7-C499A8370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51" r="1" b="13797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72690-BB42-4B14-B890-0DDBCC59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8" y="409575"/>
            <a:ext cx="2454275" cy="278222"/>
          </a:xfrm>
        </p:spPr>
        <p:txBody>
          <a:bodyPr>
            <a:normAutofit fontScale="90000"/>
          </a:bodyPr>
          <a:lstStyle/>
          <a:p>
            <a:r>
              <a:rPr lang="en-US" sz="400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F0CB4-FC7B-40DE-984A-AD79BFEA0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2122488"/>
            <a:ext cx="6646203" cy="3625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The tribe hunted rabbits, squirrels, dears and ducks.</a:t>
            </a:r>
            <a:endParaRPr lang="en-US"/>
          </a:p>
          <a:p>
            <a:r>
              <a:rPr lang="en-US" sz="2200"/>
              <a:t>Men also fished for  sea lions, sardines,</a:t>
            </a:r>
          </a:p>
          <a:p>
            <a:r>
              <a:rPr lang="en-US" sz="2200"/>
              <a:t> rockfish, halibut, black sea bass, tuna, swordfish,  sharks, shellfish, sea mammals, sealions, harbor seals, sea otters, and elephant seal. They also baked and ate kelp.</a:t>
            </a:r>
            <a:endParaRPr lang="en-US"/>
          </a:p>
          <a:p>
            <a:r>
              <a:rPr lang="en-US" sz="2200"/>
              <a:t>The </a:t>
            </a:r>
            <a:r>
              <a:rPr lang="en-US" sz="2200" err="1"/>
              <a:t>Gabrielinos</a:t>
            </a:r>
            <a:r>
              <a:rPr lang="en-US" sz="2200"/>
              <a:t> also gathered nuts, beans, acorns, pine nuts, seeds and fruit. 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7943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iwoks de la costa - Viquipèdia, l'enciclopèdia lliure">
            <a:extLst>
              <a:ext uri="{FF2B5EF4-FFF2-40B4-BE49-F238E27FC236}">
                <a16:creationId xmlns:a16="http://schemas.microsoft.com/office/drawing/2014/main" xmlns="" id="{20450250-4EA3-4B69-AE3C-670369BB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32" y="3047368"/>
            <a:ext cx="5433229" cy="2933943"/>
          </a:xfrm>
          <a:prstGeom prst="rect">
            <a:avLst/>
          </a:prstGeom>
        </p:spPr>
      </p:pic>
      <p:pic>
        <p:nvPicPr>
          <p:cNvPr id="6" name="Picture 6" descr="Tribu miwok de la Vall de Califòrnia - Viquipèdia, l'enciclopèdia lliure">
            <a:extLst>
              <a:ext uri="{FF2B5EF4-FFF2-40B4-BE49-F238E27FC236}">
                <a16:creationId xmlns:a16="http://schemas.microsoft.com/office/drawing/2014/main" xmlns="" id="{BE30D22B-8BB2-4431-8B86-43C0BA4C1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13" y="321176"/>
            <a:ext cx="2168384" cy="2190287"/>
          </a:xfrm>
          <a:prstGeom prst="rect">
            <a:avLst/>
          </a:prstGeom>
        </p:spPr>
      </p:pic>
      <p:pic>
        <p:nvPicPr>
          <p:cNvPr id="5" name="Picture 5" descr="Sensualanimist | Page 5">
            <a:extLst>
              <a:ext uri="{FF2B5EF4-FFF2-40B4-BE49-F238E27FC236}">
                <a16:creationId xmlns:a16="http://schemas.microsoft.com/office/drawing/2014/main" xmlns="" id="{16110B68-CF79-46E2-9134-E23CB8B8A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212" y="502918"/>
            <a:ext cx="2555747" cy="1827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33F2F-632B-4465-85CB-7B12E56B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581025"/>
            <a:ext cx="2209800" cy="609171"/>
          </a:xfrm>
        </p:spPr>
        <p:txBody>
          <a:bodyPr>
            <a:normAutofit/>
          </a:bodyPr>
          <a:lstStyle/>
          <a:p>
            <a:r>
              <a:rPr lang="en-US" sz="3100"/>
              <a:t>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EC99DC-90FB-4A9F-81F7-6F592B57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704975"/>
            <a:ext cx="4911725" cy="4726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 </a:t>
            </a:r>
            <a:r>
              <a:rPr lang="en-US" sz="2000" err="1"/>
              <a:t>Gabrielino</a:t>
            </a:r>
            <a:r>
              <a:rPr lang="en-US" sz="2000"/>
              <a:t> tribe were expert basket makers. Women did most</a:t>
            </a:r>
            <a:r>
              <a:rPr lang="en-US"/>
              <a:t> of </a:t>
            </a:r>
            <a:r>
              <a:rPr lang="en-US" err="1"/>
              <a:t>thechildcare</a:t>
            </a:r>
            <a:r>
              <a:rPr lang="en-US" sz="2000"/>
              <a:t>, cooking  and gathered herbs and food from the wilderness.</a:t>
            </a:r>
          </a:p>
          <a:p>
            <a:r>
              <a:rPr lang="en-US" sz="2000"/>
              <a:t>Those living on the islands used otter skins to make their robes and blankets.</a:t>
            </a:r>
          </a:p>
          <a:p>
            <a:r>
              <a:rPr lang="en-US" sz="2000"/>
              <a:t>Women wore aprons made of deer skin , or bark  from the </a:t>
            </a:r>
            <a:r>
              <a:rPr lang="en-US"/>
              <a:t>willow</a:t>
            </a:r>
            <a:r>
              <a:rPr lang="en-US" sz="2000"/>
              <a:t> or cotton wood.</a:t>
            </a:r>
          </a:p>
          <a:p>
            <a:r>
              <a:rPr lang="en-US" sz="2000"/>
              <a:t>Women wore skirts woven of reed-like grass.</a:t>
            </a:r>
          </a:p>
        </p:txBody>
      </p:sp>
    </p:spTree>
    <p:extLst>
      <p:ext uri="{BB962C8B-B14F-4D97-AF65-F5344CB8AC3E}">
        <p14:creationId xmlns:p14="http://schemas.microsoft.com/office/powerpoint/2010/main" val="370340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uerreiros Sioux: Outras Funções">
            <a:extLst>
              <a:ext uri="{FF2B5EF4-FFF2-40B4-BE49-F238E27FC236}">
                <a16:creationId xmlns:a16="http://schemas.microsoft.com/office/drawing/2014/main" xmlns="" id="{BC6E6B72-4737-4C1A-B3F5-359A33B74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26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 GABRIELINO TRIBE</vt:lpstr>
      <vt:lpstr>LOCATION</vt:lpstr>
      <vt:lpstr>                               SHELTER</vt:lpstr>
      <vt:lpstr>FOOD</vt:lpstr>
      <vt:lpstr> CULTURE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GABRIELINO TRIBE</dc:title>
  <dc:creator>Lund, Michele</dc:creator>
  <cp:lastModifiedBy>Authorized User</cp:lastModifiedBy>
  <cp:revision>2</cp:revision>
  <dcterms:modified xsi:type="dcterms:W3CDTF">2018-02-15T19:10:28Z</dcterms:modified>
</cp:coreProperties>
</file>