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A01468-D090-46FC-B033-D1067525587D}" v="6" dt="2017-11-15T19:41:51.043"/>
    <p1510:client id="{FFA6E570-6B6A-4991-B82E-5072DF06310E}" v="4" dt="2017-11-16T16:45:20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64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62ADD-6D4C-4D11-B830-7F3AAAA63DF4}" type="datetimeFigureOut">
              <a:rPr lang="en-US"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EE876-3A14-40FE-842C-D127C99B883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EE876-3A14-40FE-842C-D127C99B883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2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EE876-3A14-40FE-842C-D127C99B883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3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14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2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8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57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9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1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0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1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6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4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9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&lt;strong&gt;Maidu&lt;/strong&gt; woven coiled bowl.jpg">
            <a:extLst>
              <a:ext uri="{FF2B5EF4-FFF2-40B4-BE49-F238E27FC236}">
                <a16:creationId xmlns:a16="http://schemas.microsoft.com/office/drawing/2014/main" xmlns="" id="{5D2E6E53-CE9A-40E4-92A6-EA4DE25AE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01" b="143"/>
          <a:stretch/>
        </p:blipFill>
        <p:spPr>
          <a:xfrm>
            <a:off x="-68914" y="-104775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584" y="-542925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/>
              <a:t>Maidu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125" y="4752975"/>
            <a:ext cx="4330700" cy="12127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By Sophie Sanchez </a:t>
            </a:r>
            <a:endParaRPr lang="en-US"/>
          </a:p>
          <a:p>
            <a:r>
              <a:rPr lang="en-US" sz="2000"/>
              <a:t>and Ryan Kang</a:t>
            </a:r>
            <a:endParaRPr lang="en-US">
              <a:solidFill>
                <a:schemeClr val="tx1"/>
              </a:solidFill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HClassof2019 - &lt;strong&gt;Maidu&lt;/strong&gt;">
            <a:extLst>
              <a:ext uri="{FF2B5EF4-FFF2-40B4-BE49-F238E27FC236}">
                <a16:creationId xmlns:a16="http://schemas.microsoft.com/office/drawing/2014/main" xmlns="" id="{FA8846B4-F5D4-4EDB-8328-D3B6B206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07" y="642988"/>
            <a:ext cx="3211263" cy="5571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A8F04-C405-4BBC-8CF4-CC794585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C8651-D06C-4512-9713-4DDCB72A5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417" y="2657475"/>
            <a:ext cx="7161017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00B0F0"/>
                </a:solidFill>
              </a:rPr>
              <a:t>They lived in the Northern Central Valley part of California.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00B0F0"/>
                </a:solidFill>
              </a:rPr>
              <a:t> Lived near Sacramento.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000">
                <a:solidFill>
                  <a:srgbClr val="00B0F0"/>
                </a:solidFill>
              </a:rPr>
              <a:t>They lived around the Sierra Nevada mountains.</a:t>
            </a:r>
          </a:p>
        </p:txBody>
      </p:sp>
    </p:spTree>
    <p:extLst>
      <p:ext uri="{BB962C8B-B14F-4D97-AF65-F5344CB8AC3E}">
        <p14:creationId xmlns:p14="http://schemas.microsoft.com/office/powerpoint/2010/main" val="84063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4HClassof2019 - &lt;strong&gt;Maidu&lt;/strong&gt;">
            <a:extLst>
              <a:ext uri="{FF2B5EF4-FFF2-40B4-BE49-F238E27FC236}">
                <a16:creationId xmlns:a16="http://schemas.microsoft.com/office/drawing/2014/main" xmlns="" id="{6345E730-8E92-46F9-A952-D877C1D4F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3" b="25966"/>
          <a:stretch/>
        </p:blipFill>
        <p:spPr>
          <a:xfrm>
            <a:off x="20" y="1"/>
            <a:ext cx="4067476" cy="2258568"/>
          </a:xfrm>
          <a:prstGeom prst="rect">
            <a:avLst/>
          </a:prstGeom>
        </p:spPr>
      </p:pic>
      <p:pic>
        <p:nvPicPr>
          <p:cNvPr id="10" name="Picture 10" descr="File:Reconstructed Chumash house 04912.jpg - Wikimedia Commons">
            <a:extLst>
              <a:ext uri="{FF2B5EF4-FFF2-40B4-BE49-F238E27FC236}">
                <a16:creationId xmlns:a16="http://schemas.microsoft.com/office/drawing/2014/main" xmlns="" id="{65D09543-EE93-4BCC-AD76-46D3B89B5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3685" r="3" b="22280"/>
          <a:stretch/>
        </p:blipFill>
        <p:spPr>
          <a:xfrm>
            <a:off x="20" y="2299716"/>
            <a:ext cx="4067476" cy="2258568"/>
          </a:xfrm>
          <a:prstGeom prst="rect">
            <a:avLst/>
          </a:prstGeom>
        </p:spPr>
      </p:pic>
      <p:pic>
        <p:nvPicPr>
          <p:cNvPr id="7" name="Picture 7" descr="File:&lt;strong&gt;Maidu&lt;/strong&gt; hut recreation - &lt;strong&gt;Maidu&lt;/strong&gt; Interpretive Center.jpg - Wikimedia Commons">
            <a:extLst>
              <a:ext uri="{FF2B5EF4-FFF2-40B4-BE49-F238E27FC236}">
                <a16:creationId xmlns:a16="http://schemas.microsoft.com/office/drawing/2014/main" xmlns="" id="{2C73B0D0-C02C-4B2B-A503-F0C8E457C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t="2154" r="3" b="3"/>
          <a:stretch/>
        </p:blipFill>
        <p:spPr>
          <a:xfrm>
            <a:off x="20" y="4599432"/>
            <a:ext cx="4067476" cy="2258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E05DB-3D0B-4196-945D-32E62821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175" y="948738"/>
            <a:ext cx="5953126" cy="115026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Shelter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30D3DE-9C2D-43CA-B62D-BCEAA11A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104" y="2638425"/>
            <a:ext cx="5810249" cy="3670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chemeClr val="bg1"/>
                </a:solidFill>
              </a:rPr>
              <a:t> </a:t>
            </a:r>
            <a:r>
              <a:rPr lang="en-US" sz="1800">
                <a:solidFill>
                  <a:srgbClr val="00B0F0"/>
                </a:solidFill>
              </a:rPr>
              <a:t>They lived in lodges made of wood.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  Their shelters were open air in summer.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  Some houses had poles covered with grass and mud.</a:t>
            </a:r>
          </a:p>
        </p:txBody>
      </p:sp>
    </p:spTree>
    <p:extLst>
      <p:ext uri="{BB962C8B-B14F-4D97-AF65-F5344CB8AC3E}">
        <p14:creationId xmlns:p14="http://schemas.microsoft.com/office/powerpoint/2010/main" val="142491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corn_Oak-Nut-in-Fall__35516 | Flickr - Photo Sharing!">
            <a:extLst>
              <a:ext uri="{FF2B5EF4-FFF2-40B4-BE49-F238E27FC236}">
                <a16:creationId xmlns:a16="http://schemas.microsoft.com/office/drawing/2014/main" xmlns="" id="{4B5CE145-28DA-4090-AFC3-53578A683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7" r="29800" b="1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3" name="Picture 3" descr="Vada (&lt;strong&gt;Maidu&lt;/strong&gt;- vada)–Sāmbhar | Indian Cooking Manual">
            <a:extLst>
              <a:ext uri="{FF2B5EF4-FFF2-40B4-BE49-F238E27FC236}">
                <a16:creationId xmlns:a16="http://schemas.microsoft.com/office/drawing/2014/main" xmlns="" id="{0864E6B8-4273-413A-AE32-1F010A16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7505" r="-3" b="-3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4" name="Picture 5" descr="File:Desert Cottontail 2.jpg - Wikimedia Commons">
            <a:extLst>
              <a:ext uri="{FF2B5EF4-FFF2-40B4-BE49-F238E27FC236}">
                <a16:creationId xmlns:a16="http://schemas.microsoft.com/office/drawing/2014/main" xmlns="" id="{73404494-DA4F-4AAF-AE08-6FBD4BA30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16991" r="-3" b="-3"/>
          <a:stretch/>
        </p:blipFill>
        <p:spPr>
          <a:xfrm>
            <a:off x="5414728" y="827678"/>
            <a:ext cx="3603723" cy="1996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6728C8-ED27-4643-AD1C-F21A2DE4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13" y="742950"/>
            <a:ext cx="3697511" cy="167660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Food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8E25DE3-A214-4950-9695-0E1746C7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13" y="2438400"/>
            <a:ext cx="3697510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207413"/>
              </a:buCl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  They would smoke a deer or an elk.</a:t>
            </a:r>
          </a:p>
          <a:p>
            <a:pPr>
              <a:buClr>
                <a:srgbClr val="207413"/>
              </a:buCl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  They hunt rabbits and squirrels.</a:t>
            </a:r>
          </a:p>
          <a:p>
            <a:pPr>
              <a:buClr>
                <a:srgbClr val="207413"/>
              </a:buCl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  They ate birds and bears.</a:t>
            </a:r>
          </a:p>
          <a:p>
            <a:pPr>
              <a:buClr>
                <a:srgbClr val="207413"/>
              </a:buClr>
              <a:buFont typeface="Wingdings" panose="020B0604020202020204" pitchFamily="34" charset="0"/>
              <a:buChar char="v"/>
            </a:pPr>
            <a:r>
              <a:rPr lang="en-US" sz="1800">
                <a:solidFill>
                  <a:srgbClr val="00B0F0"/>
                </a:solidFill>
              </a:rPr>
              <a:t>They had companions to help </a:t>
            </a:r>
            <a:r>
              <a:rPr lang="en-US">
                <a:solidFill>
                  <a:srgbClr val="00B0F0"/>
                </a:solidFill>
              </a:rPr>
              <a:t> them hunt.</a:t>
            </a:r>
            <a:endParaRPr lang="en-US" sz="1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92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4HClassof2019 - &lt;strong&gt;Maidu&lt;/strong&gt;">
            <a:extLst>
              <a:ext uri="{FF2B5EF4-FFF2-40B4-BE49-F238E27FC236}">
                <a16:creationId xmlns:a16="http://schemas.microsoft.com/office/drawing/2014/main" xmlns="" id="{5856AE51-AD08-42A8-9A84-4C9D715B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939" y="2810760"/>
            <a:ext cx="4884815" cy="3407159"/>
          </a:xfrm>
          <a:prstGeom prst="rect">
            <a:avLst/>
          </a:prstGeom>
        </p:spPr>
      </p:pic>
      <p:pic>
        <p:nvPicPr>
          <p:cNvPr id="14" name="Picture 14" descr="File:&lt;strong&gt;Basket&lt;/strong&gt; plate, Mollie Foreman, &lt;strong&gt;Maidu&lt;/strong&gt;, c. 1910 - Oakland Museum of California - DSC05039.JPG ...">
            <a:extLst>
              <a:ext uri="{FF2B5EF4-FFF2-40B4-BE49-F238E27FC236}">
                <a16:creationId xmlns:a16="http://schemas.microsoft.com/office/drawing/2014/main" xmlns="" id="{0C0B019D-E928-47AD-8C4E-7412571A8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112" y="321176"/>
            <a:ext cx="2234987" cy="2190287"/>
          </a:xfrm>
          <a:prstGeom prst="rect">
            <a:avLst/>
          </a:prstGeom>
        </p:spPr>
      </p:pic>
      <p:pic>
        <p:nvPicPr>
          <p:cNvPr id="12" name="Picture 12" descr="&lt;strong&gt;Maidu&lt;/strong&gt; Burden &lt;strong&gt;Basket&lt;/strong&gt; | Steve Wilhelm | Flickr">
            <a:extLst>
              <a:ext uri="{FF2B5EF4-FFF2-40B4-BE49-F238E27FC236}">
                <a16:creationId xmlns:a16="http://schemas.microsoft.com/office/drawing/2014/main" xmlns="" id="{0B522F42-0DDA-4867-95C6-D68062009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212" y="458193"/>
            <a:ext cx="2555747" cy="1916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2680A-5DE5-498E-82AE-31AEEC85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en-US" sz="4000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9CFDEE-79F1-4405-9111-712F5F674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400"/>
              <a:t> </a:t>
            </a:r>
            <a:r>
              <a:rPr lang="en-US" sz="2400">
                <a:solidFill>
                  <a:srgbClr val="00B0F0"/>
                </a:solidFill>
              </a:rPr>
              <a:t> They held dances.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solidFill>
                  <a:srgbClr val="00B0F0"/>
                </a:solidFill>
              </a:rPr>
              <a:t>They held ceremonies for fun.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solidFill>
                  <a:srgbClr val="00B0F0"/>
                </a:solidFill>
              </a:rPr>
              <a:t>They weaved baskets for food gathering.</a:t>
            </a:r>
          </a:p>
          <a:p>
            <a:pPr>
              <a:buFont typeface="Wingdings" panose="020B0604020202020204" pitchFamily="34" charset="0"/>
              <a:buChar char="v"/>
            </a:pPr>
            <a:r>
              <a:rPr lang="en-US" sz="2400">
                <a:solidFill>
                  <a:srgbClr val="00B0F0"/>
                </a:solidFill>
              </a:rPr>
              <a:t>They made their own instruments.</a:t>
            </a:r>
          </a:p>
        </p:txBody>
      </p:sp>
    </p:spTree>
    <p:extLst>
      <p:ext uri="{BB962C8B-B14F-4D97-AF65-F5344CB8AC3E}">
        <p14:creationId xmlns:p14="http://schemas.microsoft.com/office/powerpoint/2010/main" val="168192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ipi | relatively authentic, except for geographical locatio… | Flickr - Photo Sharing!">
            <a:extLst>
              <a:ext uri="{FF2B5EF4-FFF2-40B4-BE49-F238E27FC236}">
                <a16:creationId xmlns:a16="http://schemas.microsoft.com/office/drawing/2014/main" xmlns="" id="{EA8D2579-CE6E-44E7-8F29-4314ADDB9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501" y="643467"/>
            <a:ext cx="4456852" cy="5571066"/>
          </a:xfrm>
          <a:prstGeom prst="rect">
            <a:avLst/>
          </a:prstGeom>
        </p:spPr>
      </p:pic>
      <p:pic>
        <p:nvPicPr>
          <p:cNvPr id="2" name="Picture 2" descr="4HClassof2019 - &lt;strong&gt;Maidu&lt;/strong&gt;">
            <a:extLst>
              <a:ext uri="{FF2B5EF4-FFF2-40B4-BE49-F238E27FC236}">
                <a16:creationId xmlns:a16="http://schemas.microsoft.com/office/drawing/2014/main" xmlns="" id="{794B7055-2B28-4F88-966C-9355A81C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7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Custom</PresentationFormat>
  <Paragraphs>23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Ion Boardroom</vt:lpstr>
      <vt:lpstr>Maidu</vt:lpstr>
      <vt:lpstr>Location</vt:lpstr>
      <vt:lpstr>Shelter</vt:lpstr>
      <vt:lpstr>Food</vt:lpstr>
      <vt:lpstr>Culture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Maidu</dc:title>
  <dc:creator>Lund, Michele</dc:creator>
  <cp:lastModifiedBy>Authorized User</cp:lastModifiedBy>
  <cp:revision>2</cp:revision>
  <dcterms:modified xsi:type="dcterms:W3CDTF">2018-02-15T19:19:43Z</dcterms:modified>
</cp:coreProperties>
</file>