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5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9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6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4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rNeely - The Iroquois &lt;strong&gt;Tribe&lt;/strong&gt;">
            <a:extLst>
              <a:ext uri="{FF2B5EF4-FFF2-40B4-BE49-F238E27FC236}">
                <a16:creationId xmlns:a16="http://schemas.microsoft.com/office/drawing/2014/main" xmlns="" id="{F88812F1-C13C-47BA-BAD3-2D146A109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6" r="2" b="2"/>
          <a:stretch/>
        </p:blipFill>
        <p:spPr>
          <a:xfrm>
            <a:off x="-342814" y="152400"/>
            <a:ext cx="463722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879" y="-485775"/>
            <a:ext cx="7966075" cy="65327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rgbClr val="B01513"/>
                </a:solidFill>
              </a:rPr>
              <a:t>The </a:t>
            </a:r>
            <a:r>
              <a:rPr lang="en-US" err="1">
                <a:solidFill>
                  <a:srgbClr val="B01513"/>
                </a:solidFill>
              </a:rPr>
              <a:t>Gabrielinos</a:t>
            </a:r>
            <a:r>
              <a:rPr lang="en-US">
                <a:solidFill>
                  <a:srgbClr val="B01513"/>
                </a:solidFill>
              </a:rPr>
              <a:t>: A Native American Tribe</a:t>
            </a: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4700">
              <a:solidFill>
                <a:srgbClr val="B0151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4872" y="4372035"/>
            <a:ext cx="6274592" cy="2061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rgbClr val="B01513"/>
                </a:solidFill>
              </a:rPr>
              <a:t>By: Kyle Brayton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nnel Islands (California) - Wikipedia">
            <a:extLst>
              <a:ext uri="{FF2B5EF4-FFF2-40B4-BE49-F238E27FC236}">
                <a16:creationId xmlns:a16="http://schemas.microsoft.com/office/drawing/2014/main" xmlns="" id="{56973553-C735-4A1D-A51F-A26BA0F41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7" r="7805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28AB2-8909-4FD3-A0D1-CC27146C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B01513"/>
                </a:solidFill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2BBE4E-E032-4EE7-B44F-2D38AB79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  </a:t>
            </a:r>
            <a:r>
              <a:rPr lang="en-US" sz="1800">
                <a:solidFill>
                  <a:srgbClr val="B01513"/>
                </a:solidFill>
              </a:rPr>
              <a:t>The </a:t>
            </a:r>
            <a:r>
              <a:rPr lang="en-US" sz="1800" err="1">
                <a:solidFill>
                  <a:srgbClr val="B01513"/>
                </a:solidFill>
              </a:rPr>
              <a:t>Gabrielinos</a:t>
            </a:r>
            <a:r>
              <a:rPr lang="en-US" sz="1800">
                <a:solidFill>
                  <a:srgbClr val="B01513"/>
                </a:solidFill>
              </a:rPr>
              <a:t> are known to live in the South Western part of California.</a:t>
            </a:r>
          </a:p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The </a:t>
            </a:r>
            <a:r>
              <a:rPr lang="en-US" sz="1800" err="1">
                <a:solidFill>
                  <a:srgbClr val="B01513"/>
                </a:solidFill>
              </a:rPr>
              <a:t>Gabrielino</a:t>
            </a:r>
            <a:r>
              <a:rPr lang="en-US" sz="1800">
                <a:solidFill>
                  <a:srgbClr val="B01513"/>
                </a:solidFill>
              </a:rPr>
              <a:t> Indians stretched from Laguna Beach to</a:t>
            </a:r>
          </a:p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Los Angeles which is a big city. They lived on an island now called Catalina Island which is in the Pacific Ocean. They lived in the</a:t>
            </a:r>
          </a:p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South Western part and on the Southern Coast of California.</a:t>
            </a:r>
          </a:p>
          <a:p>
            <a:pPr marL="0" indent="0">
              <a:buNone/>
            </a:pPr>
            <a:endParaRPr lang="en-US" sz="1800">
              <a:solidFill>
                <a:srgbClr val="B01513"/>
              </a:solidFill>
            </a:endParaRPr>
          </a:p>
        </p:txBody>
      </p:sp>
      <p:pic>
        <p:nvPicPr>
          <p:cNvPr id="4" name="Picture 4" descr="File:Chavin-small.png - Wikipedia">
            <a:extLst>
              <a:ext uri="{FF2B5EF4-FFF2-40B4-BE49-F238E27FC236}">
                <a16:creationId xmlns:a16="http://schemas.microsoft.com/office/drawing/2014/main" xmlns="" id="{7AAC45DB-B117-4B72-968C-C41E8436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6981825"/>
            <a:ext cx="3425957" cy="37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Hharmoniumhistory2010-11 - FLANNERY">
            <a:extLst>
              <a:ext uri="{FF2B5EF4-FFF2-40B4-BE49-F238E27FC236}">
                <a16:creationId xmlns:a16="http://schemas.microsoft.com/office/drawing/2014/main" xmlns="" id="{5D011EB5-1BD0-4012-8D66-DB86CAE99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0" y="-12969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91F92-EC33-4193-A998-B520331D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1" y="200977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B01513"/>
                </a:solidFill>
              </a:rPr>
              <a:t>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93081-4D28-4E76-819F-2FAA853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63" y="3417888"/>
            <a:ext cx="5751992" cy="2619375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B01513"/>
                </a:solidFill>
              </a:rPr>
              <a:t>  The homes of the </a:t>
            </a:r>
            <a:r>
              <a:rPr lang="en-US" sz="1700" b="1" err="1">
                <a:solidFill>
                  <a:srgbClr val="B01513"/>
                </a:solidFill>
              </a:rPr>
              <a:t>Gabrielino</a:t>
            </a:r>
            <a:r>
              <a:rPr lang="en-US" sz="1700" b="1">
                <a:solidFill>
                  <a:srgbClr val="B01513"/>
                </a:solidFill>
              </a:rPr>
              <a:t> Tribe protected them from their environment. They put upright poles and bent them until they reached</a:t>
            </a:r>
          </a:p>
          <a:p>
            <a:pPr marL="0" indent="0">
              <a:buNone/>
            </a:pPr>
            <a:r>
              <a:rPr lang="en-US" sz="1700" b="1">
                <a:solidFill>
                  <a:srgbClr val="B01513"/>
                </a:solidFill>
              </a:rPr>
              <a:t>the middle. They used the bent tree saplings covered in </a:t>
            </a:r>
            <a:r>
              <a:rPr lang="en-US" sz="1700" b="1" err="1">
                <a:solidFill>
                  <a:srgbClr val="B01513"/>
                </a:solidFill>
              </a:rPr>
              <a:t>tule</a:t>
            </a:r>
            <a:r>
              <a:rPr lang="en-US" sz="1700" b="1">
                <a:solidFill>
                  <a:srgbClr val="B01513"/>
                </a:solidFill>
              </a:rPr>
              <a:t> mats to</a:t>
            </a:r>
          </a:p>
          <a:p>
            <a:pPr marL="0" indent="0">
              <a:buNone/>
            </a:pPr>
            <a:r>
              <a:rPr lang="en-US" sz="1700" b="1">
                <a:solidFill>
                  <a:srgbClr val="B01513"/>
                </a:solidFill>
              </a:rPr>
              <a:t>make houses. Some houses were large enough to hold 50 to 60</a:t>
            </a:r>
          </a:p>
          <a:p>
            <a:pPr marL="0" indent="0">
              <a:buNone/>
            </a:pPr>
            <a:r>
              <a:rPr lang="en-US" sz="1700" b="1">
                <a:solidFill>
                  <a:srgbClr val="B01513"/>
                </a:solidFill>
              </a:rPr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38791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Desert Cottontail 2.jpg - Wikimedia Commons">
            <a:extLst>
              <a:ext uri="{FF2B5EF4-FFF2-40B4-BE49-F238E27FC236}">
                <a16:creationId xmlns:a16="http://schemas.microsoft.com/office/drawing/2014/main" xmlns="" id="{85B4C10B-3682-49E3-93D3-E588CAF07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6" r="119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BE3A6-D5CD-4D5A-90CA-43BF664A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B01513"/>
                </a:solidFill>
              </a:rPr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A14ED5-4ED1-457D-93AA-9769961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6" y="2447925"/>
            <a:ext cx="4860034" cy="3786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 The </a:t>
            </a:r>
            <a:r>
              <a:rPr lang="en-US" sz="1800" err="1">
                <a:solidFill>
                  <a:srgbClr val="B01513"/>
                </a:solidFill>
              </a:rPr>
              <a:t>Gabrielino</a:t>
            </a:r>
            <a:r>
              <a:rPr lang="en-US" sz="1800">
                <a:solidFill>
                  <a:srgbClr val="B01513"/>
                </a:solidFill>
              </a:rPr>
              <a:t> tribe used their land to find there food in order to</a:t>
            </a:r>
          </a:p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survive.</a:t>
            </a:r>
          </a:p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The </a:t>
            </a:r>
            <a:r>
              <a:rPr lang="en-US" sz="1800" err="1">
                <a:solidFill>
                  <a:srgbClr val="B01513"/>
                </a:solidFill>
              </a:rPr>
              <a:t>Gabrielino</a:t>
            </a:r>
            <a:r>
              <a:rPr lang="en-US" sz="1800">
                <a:solidFill>
                  <a:srgbClr val="B01513"/>
                </a:solidFill>
              </a:rPr>
              <a:t> tribe gathered pine nuts,  seeds, and fruits. The</a:t>
            </a:r>
            <a:endParaRPr lang="en-US">
              <a:solidFill>
                <a:srgbClr val="B01513"/>
              </a:solidFill>
            </a:endParaRPr>
          </a:p>
          <a:p>
            <a:pPr marL="0" indent="0">
              <a:buNone/>
            </a:pPr>
            <a:r>
              <a:rPr lang="en-US" sz="1800" err="1">
                <a:solidFill>
                  <a:srgbClr val="B01513"/>
                </a:solidFill>
              </a:rPr>
              <a:t>Gabrielino</a:t>
            </a:r>
            <a:r>
              <a:rPr lang="en-US" sz="1800">
                <a:solidFill>
                  <a:srgbClr val="B01513"/>
                </a:solidFill>
              </a:rPr>
              <a:t> tribe hunted swordfish, seals, and sharks. </a:t>
            </a:r>
          </a:p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The </a:t>
            </a:r>
            <a:r>
              <a:rPr lang="en-US" sz="1800" err="1">
                <a:solidFill>
                  <a:srgbClr val="B01513"/>
                </a:solidFill>
              </a:rPr>
              <a:t>Gabrielino</a:t>
            </a:r>
            <a:r>
              <a:rPr lang="en-US" sz="1800">
                <a:solidFill>
                  <a:srgbClr val="B01513"/>
                </a:solidFill>
              </a:rPr>
              <a:t> tribe hunted rabbits, squirrels, deer, and ducks.</a:t>
            </a:r>
            <a:endParaRPr lang="en-US">
              <a:solidFill>
                <a:srgbClr val="B0151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B01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ts plastiques - La classe de Corinne">
            <a:extLst>
              <a:ext uri="{FF2B5EF4-FFF2-40B4-BE49-F238E27FC236}">
                <a16:creationId xmlns:a16="http://schemas.microsoft.com/office/drawing/2014/main" xmlns="" id="{6D0B5D7E-0C84-4F3F-9BC2-25C9F9E3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255578"/>
            <a:ext cx="3425957" cy="4346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446E2-33DD-43CB-AE8A-7AF5549B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B01513"/>
                </a:solidFill>
              </a:rPr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1E1B44-BBD3-4D1B-A489-B4D5822A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963" y="3325813"/>
            <a:ext cx="7321560" cy="2971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rgbClr val="B01513"/>
                </a:solidFill>
              </a:rPr>
              <a:t> The culture of </a:t>
            </a:r>
            <a:r>
              <a:rPr lang="en-US">
                <a:solidFill>
                  <a:srgbClr val="B01513"/>
                </a:solidFill>
              </a:rPr>
              <a:t>the </a:t>
            </a:r>
            <a:r>
              <a:rPr lang="en-US" err="1">
                <a:solidFill>
                  <a:srgbClr val="B01513"/>
                </a:solidFill>
              </a:rPr>
              <a:t>Gabrielino</a:t>
            </a:r>
            <a:r>
              <a:rPr lang="en-US" sz="2000">
                <a:solidFill>
                  <a:srgbClr val="B01513"/>
                </a:solidFill>
              </a:rPr>
              <a:t> tribe was unique and interesting. The</a:t>
            </a:r>
            <a:endParaRPr lang="en-US">
              <a:solidFill>
                <a:srgbClr val="B01513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B01513"/>
                </a:solidFill>
              </a:rPr>
              <a:t>Women were expert basket makers and good at making wicker seed beating tools and woven purses. They tell a story called The </a:t>
            </a:r>
            <a:r>
              <a:rPr lang="en-US">
                <a:solidFill>
                  <a:srgbClr val="B01513"/>
                </a:solidFill>
              </a:rPr>
              <a:t>Turtle Story</a:t>
            </a:r>
            <a:r>
              <a:rPr lang="en-US" sz="2000">
                <a:solidFill>
                  <a:srgbClr val="B01513"/>
                </a:solidFill>
              </a:rPr>
              <a:t>. The story is about turtles arguing to make earthquakes.</a:t>
            </a:r>
          </a:p>
        </p:txBody>
      </p:sp>
    </p:spTree>
    <p:extLst>
      <p:ext uri="{BB962C8B-B14F-4D97-AF65-F5344CB8AC3E}">
        <p14:creationId xmlns:p14="http://schemas.microsoft.com/office/powerpoint/2010/main" val="22692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HClassof2019 - &lt;strong&gt;Gabrielino&lt;/strong&gt;">
            <a:extLst>
              <a:ext uri="{FF2B5EF4-FFF2-40B4-BE49-F238E27FC236}">
                <a16:creationId xmlns:a16="http://schemas.microsoft.com/office/drawing/2014/main" xmlns="" id="{8973F056-1E80-4707-AB02-5E1C721C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19" r="1" b="1196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463D0-4A87-43ED-898D-D8F266D0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B01513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3FFFE-22F2-49BB-8BAE-39AFA3218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  In conclusion I learned a lot about the </a:t>
            </a:r>
            <a:r>
              <a:rPr lang="en-US" sz="1800" err="1">
                <a:solidFill>
                  <a:srgbClr val="B01513"/>
                </a:solidFill>
              </a:rPr>
              <a:t>Gabrielino</a:t>
            </a:r>
            <a:r>
              <a:rPr lang="en-US" sz="1800">
                <a:solidFill>
                  <a:srgbClr val="B01513"/>
                </a:solidFill>
              </a:rPr>
              <a:t> tribe, and I learned</a:t>
            </a:r>
          </a:p>
          <a:p>
            <a:pPr marL="0" indent="0">
              <a:buNone/>
            </a:pPr>
            <a:r>
              <a:rPr lang="en-US" sz="1800">
                <a:solidFill>
                  <a:srgbClr val="B01513"/>
                </a:solidFill>
              </a:rPr>
              <a:t>a lot about Native Americans.</a:t>
            </a:r>
          </a:p>
        </p:txBody>
      </p:sp>
    </p:spTree>
    <p:extLst>
      <p:ext uri="{BB962C8B-B14F-4D97-AF65-F5344CB8AC3E}">
        <p14:creationId xmlns:p14="http://schemas.microsoft.com/office/powerpoint/2010/main" val="1036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                The Gabrielinos: A Native American Tribe  </vt:lpstr>
      <vt:lpstr>Location</vt:lpstr>
      <vt:lpstr>Shelter</vt:lpstr>
      <vt:lpstr>Food</vt:lpstr>
      <vt:lpstr>Culture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Gabrielinos: A Native American Tribe</dc:title>
  <dc:creator>Lund, Michele</dc:creator>
  <cp:lastModifiedBy>Authorized User</cp:lastModifiedBy>
  <cp:revision>3</cp:revision>
  <dcterms:modified xsi:type="dcterms:W3CDTF">2018-02-15T21:25:28Z</dcterms:modified>
</cp:coreProperties>
</file>