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4A3F7-9DED-3E6B-1942-41458892142E}" v="20" dt="2024-11-14T18:22:36.595"/>
    <p1510:client id="{48C84099-EDC2-41B8-DA83-829ADD536695}" v="137" dt="2024-11-15T18:45:11.205"/>
    <p1510:client id="{8724A6C6-157A-D7C1-F689-811FEDDDEAA0}" v="22" dt="2024-11-15T19:28:08.778"/>
    <p1510:client id="{8A886B4F-5041-8D5B-086A-D52D24223F47}" v="307" dt="2024-11-15T19:24:23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92F26AB-DB51-A62B-3923-46EACAD4B8C5}"/>
    <pc:docChg chg="modSld">
      <pc:chgData name="" userId="" providerId="" clId="Web-{E92F26AB-DB51-A62B-3923-46EACAD4B8C5}" dt="2024-11-13T16:27:30.613" v="0" actId="1076"/>
      <pc:docMkLst>
        <pc:docMk/>
      </pc:docMkLst>
      <pc:sldChg chg="modSp">
        <pc:chgData name="" userId="" providerId="" clId="Web-{E92F26AB-DB51-A62B-3923-46EACAD4B8C5}" dt="2024-11-13T16:27:30.613" v="0" actId="1076"/>
        <pc:sldMkLst>
          <pc:docMk/>
          <pc:sldMk cId="3208484854" sldId="260"/>
        </pc:sldMkLst>
        <pc:picChg chg="mod">
          <ac:chgData name="" userId="" providerId="" clId="Web-{E92F26AB-DB51-A62B-3923-46EACAD4B8C5}" dt="2024-11-13T16:27:30.613" v="0" actId="1076"/>
          <ac:picMkLst>
            <pc:docMk/>
            <pc:sldMk cId="3208484854" sldId="260"/>
            <ac:picMk id="10" creationId="{F28931F1-2CDA-D7AD-A9DD-BFA170A75748}"/>
          </ac:picMkLst>
        </pc:picChg>
      </pc:sldChg>
    </pc:docChg>
  </pc:docChgLst>
  <pc:docChgLst>
    <pc:chgData name="Layla A Yu" userId="S::307200106@stu.chino.k12.ca.us::b4e1ae19-c799-4df9-b94e-7a119581e816" providerId="AD" clId="Web-{4BC29C1B-CEC1-A416-6C52-CDA9D4EA2FE6}"/>
    <pc:docChg chg="modSld">
      <pc:chgData name="Layla A Yu" userId="S::307200106@stu.chino.k12.ca.us::b4e1ae19-c799-4df9-b94e-7a119581e816" providerId="AD" clId="Web-{4BC29C1B-CEC1-A416-6C52-CDA9D4EA2FE6}" dt="2024-11-13T16:26:36.922" v="274"/>
      <pc:docMkLst>
        <pc:docMk/>
      </pc:docMkLst>
      <pc:sldChg chg="modSp">
        <pc:chgData name="Layla A Yu" userId="S::307200106@stu.chino.k12.ca.us::b4e1ae19-c799-4df9-b94e-7a119581e816" providerId="AD" clId="Web-{4BC29C1B-CEC1-A416-6C52-CDA9D4EA2FE6}" dt="2024-11-13T16:20:00.362" v="241" actId="20577"/>
        <pc:sldMkLst>
          <pc:docMk/>
          <pc:sldMk cId="4165197862" sldId="259"/>
        </pc:sldMkLst>
        <pc:spChg chg="mod">
          <ac:chgData name="Layla A Yu" userId="S::307200106@stu.chino.k12.ca.us::b4e1ae19-c799-4df9-b94e-7a119581e816" providerId="AD" clId="Web-{4BC29C1B-CEC1-A416-6C52-CDA9D4EA2FE6}" dt="2024-11-13T16:20:00.362" v="241" actId="20577"/>
          <ac:spMkLst>
            <pc:docMk/>
            <pc:sldMk cId="4165197862" sldId="259"/>
            <ac:spMk id="15" creationId="{EC2FA11C-F1B8-6765-6C3F-4B08DF2AE028}"/>
          </ac:spMkLst>
        </pc:spChg>
      </pc:sldChg>
      <pc:sldChg chg="addSp delSp modSp">
        <pc:chgData name="Layla A Yu" userId="S::307200106@stu.chino.k12.ca.us::b4e1ae19-c799-4df9-b94e-7a119581e816" providerId="AD" clId="Web-{4BC29C1B-CEC1-A416-6C52-CDA9D4EA2FE6}" dt="2024-11-13T16:26:36.922" v="274"/>
        <pc:sldMkLst>
          <pc:docMk/>
          <pc:sldMk cId="3208484854" sldId="260"/>
        </pc:sldMkLst>
        <pc:spChg chg="add del mod">
          <ac:chgData name="Layla A Yu" userId="S::307200106@stu.chino.k12.ca.us::b4e1ae19-c799-4df9-b94e-7a119581e816" providerId="AD" clId="Web-{4BC29C1B-CEC1-A416-6C52-CDA9D4EA2FE6}" dt="2024-11-13T16:21:58.694" v="252"/>
          <ac:spMkLst>
            <pc:docMk/>
            <pc:sldMk cId="3208484854" sldId="260"/>
            <ac:spMk id="4" creationId="{3D6D447E-D958-4D85-9279-88269F3ADEB3}"/>
          </ac:spMkLst>
        </pc:spChg>
        <pc:spChg chg="mod">
          <ac:chgData name="Layla A Yu" userId="S::307200106@stu.chino.k12.ca.us::b4e1ae19-c799-4df9-b94e-7a119581e816" providerId="AD" clId="Web-{4BC29C1B-CEC1-A416-6C52-CDA9D4EA2FE6}" dt="2024-11-13T16:25:40.748" v="258" actId="20577"/>
          <ac:spMkLst>
            <pc:docMk/>
            <pc:sldMk cId="3208484854" sldId="260"/>
            <ac:spMk id="6" creationId="{9869ED90-7A7B-2B73-24DF-EE483D8E76DD}"/>
          </ac:spMkLst>
        </pc:spChg>
        <pc:spChg chg="add del mod">
          <ac:chgData name="Layla A Yu" userId="S::307200106@stu.chino.k12.ca.us::b4e1ae19-c799-4df9-b94e-7a119581e816" providerId="AD" clId="Web-{4BC29C1B-CEC1-A416-6C52-CDA9D4EA2FE6}" dt="2024-11-13T16:26:05.530" v="269"/>
          <ac:spMkLst>
            <pc:docMk/>
            <pc:sldMk cId="3208484854" sldId="260"/>
            <ac:spMk id="8" creationId="{37A8B436-D661-BFB7-1909-3033817A06BC}"/>
          </ac:spMkLst>
        </pc:spChg>
        <pc:spChg chg="add mod">
          <ac:chgData name="Layla A Yu" userId="S::307200106@stu.chino.k12.ca.us::b4e1ae19-c799-4df9-b94e-7a119581e816" providerId="AD" clId="Web-{4BC29C1B-CEC1-A416-6C52-CDA9D4EA2FE6}" dt="2024-11-13T16:26:36.922" v="274"/>
          <ac:spMkLst>
            <pc:docMk/>
            <pc:sldMk cId="3208484854" sldId="260"/>
            <ac:spMk id="11" creationId="{02C7A23C-BCF4-6C94-7029-3E5EAAC1692E}"/>
          </ac:spMkLst>
        </pc:spChg>
        <pc:picChg chg="add del mod">
          <ac:chgData name="Layla A Yu" userId="S::307200106@stu.chino.k12.ca.us::b4e1ae19-c799-4df9-b94e-7a119581e816" providerId="AD" clId="Web-{4BC29C1B-CEC1-A416-6C52-CDA9D4EA2FE6}" dt="2024-11-13T16:22:51.383" v="256"/>
          <ac:picMkLst>
            <pc:docMk/>
            <pc:sldMk cId="3208484854" sldId="260"/>
            <ac:picMk id="3" creationId="{3AAC1873-1BBE-A50A-DAE4-9257C99DD26B}"/>
          </ac:picMkLst>
        </pc:picChg>
        <pc:picChg chg="add del mod">
          <ac:chgData name="Layla A Yu" userId="S::307200106@stu.chino.k12.ca.us::b4e1ae19-c799-4df9-b94e-7a119581e816" providerId="AD" clId="Web-{4BC29C1B-CEC1-A416-6C52-CDA9D4EA2FE6}" dt="2024-11-13T16:26:05.530" v="270"/>
          <ac:picMkLst>
            <pc:docMk/>
            <pc:sldMk cId="3208484854" sldId="260"/>
            <ac:picMk id="7" creationId="{BE36B280-F3E2-DC1D-DBB9-39B0CB2AC8A3}"/>
          </ac:picMkLst>
        </pc:picChg>
        <pc:picChg chg="add mod">
          <ac:chgData name="Layla A Yu" userId="S::307200106@stu.chino.k12.ca.us::b4e1ae19-c799-4df9-b94e-7a119581e816" providerId="AD" clId="Web-{4BC29C1B-CEC1-A416-6C52-CDA9D4EA2FE6}" dt="2024-11-13T16:26:36.922" v="272"/>
          <ac:picMkLst>
            <pc:docMk/>
            <pc:sldMk cId="3208484854" sldId="260"/>
            <ac:picMk id="10" creationId="{F28931F1-2CDA-D7AD-A9DD-BFA170A75748}"/>
          </ac:picMkLst>
        </pc:picChg>
      </pc:sldChg>
    </pc:docChg>
  </pc:docChgLst>
  <pc:docChgLst>
    <pc:chgData name="Layla A Yu" userId="S::307200106@stu.chino.k12.ca.us::b4e1ae19-c799-4df9-b94e-7a119581e816" providerId="AD" clId="Web-{44F4A3F7-9DED-3E6B-1942-41458892142E}"/>
    <pc:docChg chg="modSld">
      <pc:chgData name="Layla A Yu" userId="S::307200106@stu.chino.k12.ca.us::b4e1ae19-c799-4df9-b94e-7a119581e816" providerId="AD" clId="Web-{44F4A3F7-9DED-3E6B-1942-41458892142E}" dt="2024-11-14T18:22:36.595" v="19"/>
      <pc:docMkLst>
        <pc:docMk/>
      </pc:docMkLst>
      <pc:sldChg chg="modTransition">
        <pc:chgData name="Layla A Yu" userId="S::307200106@stu.chino.k12.ca.us::b4e1ae19-c799-4df9-b94e-7a119581e816" providerId="AD" clId="Web-{44F4A3F7-9DED-3E6B-1942-41458892142E}" dt="2024-11-14T18:22:36.595" v="19"/>
        <pc:sldMkLst>
          <pc:docMk/>
          <pc:sldMk cId="3403799431" sldId="257"/>
        </pc:sldMkLst>
      </pc:sldChg>
      <pc:sldChg chg="modTransition">
        <pc:chgData name="Layla A Yu" userId="S::307200106@stu.chino.k12.ca.us::b4e1ae19-c799-4df9-b94e-7a119581e816" providerId="AD" clId="Web-{44F4A3F7-9DED-3E6B-1942-41458892142E}" dt="2024-11-14T18:16:40.978" v="7"/>
        <pc:sldMkLst>
          <pc:docMk/>
          <pc:sldMk cId="3810389846" sldId="258"/>
        </pc:sldMkLst>
      </pc:sldChg>
      <pc:sldChg chg="addSp modSp mod modTransition setBg">
        <pc:chgData name="Layla A Yu" userId="S::307200106@stu.chino.k12.ca.us::b4e1ae19-c799-4df9-b94e-7a119581e816" providerId="AD" clId="Web-{44F4A3F7-9DED-3E6B-1942-41458892142E}" dt="2024-11-14T18:22:21.517" v="18"/>
        <pc:sldMkLst>
          <pc:docMk/>
          <pc:sldMk cId="4165197862" sldId="259"/>
        </pc:sldMkLst>
        <pc:spChg chg="mod">
          <ac:chgData name="Layla A Yu" userId="S::307200106@stu.chino.k12.ca.us::b4e1ae19-c799-4df9-b94e-7a119581e816" providerId="AD" clId="Web-{44F4A3F7-9DED-3E6B-1942-41458892142E}" dt="2024-11-14T18:20:51.765" v="14"/>
          <ac:spMkLst>
            <pc:docMk/>
            <pc:sldMk cId="4165197862" sldId="259"/>
            <ac:spMk id="2" creationId="{7229FAE9-8ABF-2D10-36F7-3C3D096B1F58}"/>
          </ac:spMkLst>
        </pc:spChg>
        <pc:spChg chg="add mod">
          <ac:chgData name="Layla A Yu" userId="S::307200106@stu.chino.k12.ca.us::b4e1ae19-c799-4df9-b94e-7a119581e816" providerId="AD" clId="Web-{44F4A3F7-9DED-3E6B-1942-41458892142E}" dt="2024-11-14T18:20:51.765" v="14"/>
          <ac:spMkLst>
            <pc:docMk/>
            <pc:sldMk cId="4165197862" sldId="259"/>
            <ac:spMk id="4" creationId="{691FE33E-94E3-EC29-226E-97BC4513721B}"/>
          </ac:spMkLst>
        </pc:spChg>
        <pc:spChg chg="mod">
          <ac:chgData name="Layla A Yu" userId="S::307200106@stu.chino.k12.ca.us::b4e1ae19-c799-4df9-b94e-7a119581e816" providerId="AD" clId="Web-{44F4A3F7-9DED-3E6B-1942-41458892142E}" dt="2024-11-14T18:20:51.765" v="14"/>
          <ac:spMkLst>
            <pc:docMk/>
            <pc:sldMk cId="4165197862" sldId="259"/>
            <ac:spMk id="15" creationId="{C947BA4D-ECE6-7DA4-7F02-F86977F28D35}"/>
          </ac:spMkLst>
        </pc:spChg>
        <pc:spChg chg="add">
          <ac:chgData name="Layla A Yu" userId="S::307200106@stu.chino.k12.ca.us::b4e1ae19-c799-4df9-b94e-7a119581e816" providerId="AD" clId="Web-{44F4A3F7-9DED-3E6B-1942-41458892142E}" dt="2024-11-14T18:20:51.765" v="14"/>
          <ac:spMkLst>
            <pc:docMk/>
            <pc:sldMk cId="4165197862" sldId="259"/>
            <ac:spMk id="20" creationId="{04812C46-200A-4DEB-A05E-3ED6C68C2387}"/>
          </ac:spMkLst>
        </pc:spChg>
        <pc:spChg chg="add">
          <ac:chgData name="Layla A Yu" userId="S::307200106@stu.chino.k12.ca.us::b4e1ae19-c799-4df9-b94e-7a119581e816" providerId="AD" clId="Web-{44F4A3F7-9DED-3E6B-1942-41458892142E}" dt="2024-11-14T18:20:51.765" v="14"/>
          <ac:spMkLst>
            <pc:docMk/>
            <pc:sldMk cId="4165197862" sldId="259"/>
            <ac:spMk id="22" creationId="{D1EA859B-E555-4109-94F3-6700E046E008}"/>
          </ac:spMkLst>
        </pc:spChg>
        <pc:picChg chg="add mod ord">
          <ac:chgData name="Layla A Yu" userId="S::307200106@stu.chino.k12.ca.us::b4e1ae19-c799-4df9-b94e-7a119581e816" providerId="AD" clId="Web-{44F4A3F7-9DED-3E6B-1942-41458892142E}" dt="2024-11-14T18:20:51.765" v="14"/>
          <ac:picMkLst>
            <pc:docMk/>
            <pc:sldMk cId="4165197862" sldId="259"/>
            <ac:picMk id="3" creationId="{BDCBBE72-234E-6C20-254C-1FDDAF64F115}"/>
          </ac:picMkLst>
        </pc:picChg>
      </pc:sldChg>
      <pc:sldChg chg="modTransition">
        <pc:chgData name="Layla A Yu" userId="S::307200106@stu.chino.k12.ca.us::b4e1ae19-c799-4df9-b94e-7a119581e816" providerId="AD" clId="Web-{44F4A3F7-9DED-3E6B-1942-41458892142E}" dt="2024-11-14T18:22:15.845" v="17"/>
        <pc:sldMkLst>
          <pc:docMk/>
          <pc:sldMk cId="3208484854" sldId="260"/>
        </pc:sldMkLst>
      </pc:sldChg>
    </pc:docChg>
  </pc:docChgLst>
  <pc:docChgLst>
    <pc:chgData name="Layla A Yu" userId="S::307200106@stu.chino.k12.ca.us::b4e1ae19-c799-4df9-b94e-7a119581e816" providerId="AD" clId="Web-{647CB5F1-2589-6C19-ECF0-2FD11CB75488}"/>
    <pc:docChg chg="modSld">
      <pc:chgData name="Layla A Yu" userId="S::307200106@stu.chino.k12.ca.us::b4e1ae19-c799-4df9-b94e-7a119581e816" providerId="AD" clId="Web-{647CB5F1-2589-6C19-ECF0-2FD11CB75488}" dt="2024-11-13T17:18:04.529" v="2"/>
      <pc:docMkLst>
        <pc:docMk/>
      </pc:docMkLst>
      <pc:sldChg chg="delSp">
        <pc:chgData name="Layla A Yu" userId="S::307200106@stu.chino.k12.ca.us::b4e1ae19-c799-4df9-b94e-7a119581e816" providerId="AD" clId="Web-{647CB5F1-2589-6C19-ECF0-2FD11CB75488}" dt="2024-11-13T17:18:04.529" v="2"/>
        <pc:sldMkLst>
          <pc:docMk/>
          <pc:sldMk cId="4165197862" sldId="259"/>
        </pc:sldMkLst>
        <pc:picChg chg="del">
          <ac:chgData name="Layla A Yu" userId="S::307200106@stu.chino.k12.ca.us::b4e1ae19-c799-4df9-b94e-7a119581e816" providerId="AD" clId="Web-{647CB5F1-2589-6C19-ECF0-2FD11CB75488}" dt="2024-11-13T17:18:04.529" v="2"/>
          <ac:picMkLst>
            <pc:docMk/>
            <pc:sldMk cId="4165197862" sldId="259"/>
            <ac:picMk id="3" creationId="{BEA48CEB-3E6E-B250-96DF-3C8249CD6166}"/>
          </ac:picMkLst>
        </pc:picChg>
        <pc:picChg chg="del">
          <ac:chgData name="Layla A Yu" userId="S::307200106@stu.chino.k12.ca.us::b4e1ae19-c799-4df9-b94e-7a119581e816" providerId="AD" clId="Web-{647CB5F1-2589-6C19-ECF0-2FD11CB75488}" dt="2024-11-13T17:17:57.906" v="0"/>
          <ac:picMkLst>
            <pc:docMk/>
            <pc:sldMk cId="4165197862" sldId="259"/>
            <ac:picMk id="11" creationId="{B6B0D9C1-C7AE-D6E3-AAD9-55F293A99913}"/>
          </ac:picMkLst>
        </pc:picChg>
        <pc:picChg chg="del">
          <ac:chgData name="Layla A Yu" userId="S::307200106@stu.chino.k12.ca.us::b4e1ae19-c799-4df9-b94e-7a119581e816" providerId="AD" clId="Web-{647CB5F1-2589-6C19-ECF0-2FD11CB75488}" dt="2024-11-13T17:18:00.982" v="1"/>
          <ac:picMkLst>
            <pc:docMk/>
            <pc:sldMk cId="4165197862" sldId="259"/>
            <ac:picMk id="74" creationId="{FE00DF2C-1292-010E-73B3-6B8B96F22051}"/>
          </ac:picMkLst>
        </pc:picChg>
      </pc:sldChg>
    </pc:docChg>
  </pc:docChgLst>
  <pc:docChgLst>
    <pc:chgData name="Layla A Yu" userId="S::307200106@stu.chino.k12.ca.us::b4e1ae19-c799-4df9-b94e-7a119581e816" providerId="AD" clId="Web-{816B86DB-3093-EAC8-D15F-E42A2FE96AC9}"/>
    <pc:docChg chg="modSld">
      <pc:chgData name="Layla A Yu" userId="S::307200106@stu.chino.k12.ca.us::b4e1ae19-c799-4df9-b94e-7a119581e816" providerId="AD" clId="Web-{816B86DB-3093-EAC8-D15F-E42A2FE96AC9}" dt="2024-11-13T17:17:29.703" v="10"/>
      <pc:docMkLst>
        <pc:docMk/>
      </pc:docMkLst>
      <pc:sldChg chg="addSp delSp modSp">
        <pc:chgData name="Layla A Yu" userId="S::307200106@stu.chino.k12.ca.us::b4e1ae19-c799-4df9-b94e-7a119581e816" providerId="AD" clId="Web-{816B86DB-3093-EAC8-D15F-E42A2FE96AC9}" dt="2024-11-13T17:17:29.703" v="10"/>
        <pc:sldMkLst>
          <pc:docMk/>
          <pc:sldMk cId="4165197862" sldId="259"/>
        </pc:sldMkLst>
        <pc:spChg chg="add mod">
          <ac:chgData name="Layla A Yu" userId="S::307200106@stu.chino.k12.ca.us::b4e1ae19-c799-4df9-b94e-7a119581e816" providerId="AD" clId="Web-{816B86DB-3093-EAC8-D15F-E42A2FE96AC9}" dt="2024-11-13T17:17:27.406" v="8" actId="1076"/>
          <ac:spMkLst>
            <pc:docMk/>
            <pc:sldMk cId="4165197862" sldId="259"/>
            <ac:spMk id="12" creationId="{CCE6DB9E-6FAB-0DE7-BD6E-99DB6C2BB2F9}"/>
          </ac:spMkLst>
        </pc:spChg>
        <pc:spChg chg="add mod">
          <ac:chgData name="Layla A Yu" userId="S::307200106@stu.chino.k12.ca.us::b4e1ae19-c799-4df9-b94e-7a119581e816" providerId="AD" clId="Web-{816B86DB-3093-EAC8-D15F-E42A2FE96AC9}" dt="2024-11-13T17:17:29.703" v="10"/>
          <ac:spMkLst>
            <pc:docMk/>
            <pc:sldMk cId="4165197862" sldId="259"/>
            <ac:spMk id="15" creationId="{C947BA4D-ECE6-7DA4-7F02-F86977F28D35}"/>
          </ac:spMkLst>
        </pc:spChg>
        <pc:graphicFrameChg chg="del">
          <ac:chgData name="Layla A Yu" userId="S::307200106@stu.chino.k12.ca.us::b4e1ae19-c799-4df9-b94e-7a119581e816" providerId="AD" clId="Web-{816B86DB-3093-EAC8-D15F-E42A2FE96AC9}" dt="2024-11-13T17:17:29.703" v="10"/>
          <ac:graphicFrameMkLst>
            <pc:docMk/>
            <pc:sldMk cId="4165197862" sldId="259"/>
            <ac:graphicFrameMk id="18" creationId="{93DEBDC9-19A1-46D2-8C66-C841811E57B1}"/>
          </ac:graphicFrameMkLst>
        </pc:graphicFrameChg>
        <pc:picChg chg="add mod">
          <ac:chgData name="Layla A Yu" userId="S::307200106@stu.chino.k12.ca.us::b4e1ae19-c799-4df9-b94e-7a119581e816" providerId="AD" clId="Web-{816B86DB-3093-EAC8-D15F-E42A2FE96AC9}" dt="2024-11-13T17:17:27.421" v="9" actId="1076"/>
          <ac:picMkLst>
            <pc:docMk/>
            <pc:sldMk cId="4165197862" sldId="259"/>
            <ac:picMk id="11" creationId="{B6B0D9C1-C7AE-D6E3-AAD9-55F293A99913}"/>
          </ac:picMkLst>
        </pc:picChg>
      </pc:sldChg>
    </pc:docChg>
  </pc:docChgLst>
  <pc:docChgLst>
    <pc:chgData name="Layla A Yu" userId="S::307200106@stu.chino.k12.ca.us::b4e1ae19-c799-4df9-b94e-7a119581e816" providerId="AD" clId="Web-{FE7AD699-05BC-9C6A-F32E-7AA49CED7EAF}"/>
    <pc:docChg chg="modSld">
      <pc:chgData name="Layla A Yu" userId="S::307200106@stu.chino.k12.ca.us::b4e1ae19-c799-4df9-b94e-7a119581e816" providerId="AD" clId="Web-{FE7AD699-05BC-9C6A-F32E-7AA49CED7EAF}" dt="2024-11-08T16:54:41.451" v="28" actId="20577"/>
      <pc:docMkLst>
        <pc:docMk/>
      </pc:docMkLst>
      <pc:sldChg chg="modSp">
        <pc:chgData name="Layla A Yu" userId="S::307200106@stu.chino.k12.ca.us::b4e1ae19-c799-4df9-b94e-7a119581e816" providerId="AD" clId="Web-{FE7AD699-05BC-9C6A-F32E-7AA49CED7EAF}" dt="2024-11-08T16:50:54.743" v="20" actId="20577"/>
        <pc:sldMkLst>
          <pc:docMk/>
          <pc:sldMk cId="109857222" sldId="256"/>
        </pc:sldMkLst>
        <pc:spChg chg="mod">
          <ac:chgData name="Layla A Yu" userId="S::307200106@stu.chino.k12.ca.us::b4e1ae19-c799-4df9-b94e-7a119581e816" providerId="AD" clId="Web-{FE7AD699-05BC-9C6A-F32E-7AA49CED7EAF}" dt="2024-11-08T16:50:54.743" v="2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Layla A Yu" userId="S::307200106@stu.chino.k12.ca.us::b4e1ae19-c799-4df9-b94e-7a119581e816" providerId="AD" clId="Web-{FE7AD699-05BC-9C6A-F32E-7AA49CED7EAF}" dt="2024-11-08T16:54:41.451" v="28" actId="20577"/>
        <pc:sldMkLst>
          <pc:docMk/>
          <pc:sldMk cId="3208484854" sldId="260"/>
        </pc:sldMkLst>
      </pc:sldChg>
    </pc:docChg>
  </pc:docChgLst>
  <pc:docChgLst>
    <pc:chgData name="Layla A Yu" userId="S::307200106@stu.chino.k12.ca.us::b4e1ae19-c799-4df9-b94e-7a119581e816" providerId="AD" clId="Web-{8A886B4F-5041-8D5B-086A-D52D24223F47}"/>
    <pc:docChg chg="modSld">
      <pc:chgData name="Layla A Yu" userId="S::307200106@stu.chino.k12.ca.us::b4e1ae19-c799-4df9-b94e-7a119581e816" providerId="AD" clId="Web-{8A886B4F-5041-8D5B-086A-D52D24223F47}" dt="2024-11-15T19:24:23.541" v="309" actId="1076"/>
      <pc:docMkLst>
        <pc:docMk/>
      </pc:docMkLst>
      <pc:sldChg chg="addSp delSp modSp">
        <pc:chgData name="Layla A Yu" userId="S::307200106@stu.chino.k12.ca.us::b4e1ae19-c799-4df9-b94e-7a119581e816" providerId="AD" clId="Web-{8A886B4F-5041-8D5B-086A-D52D24223F47}" dt="2024-11-15T19:13:54.536" v="215"/>
        <pc:sldMkLst>
          <pc:docMk/>
          <pc:sldMk cId="3383881440" sldId="261"/>
        </pc:sldMkLst>
        <pc:spChg chg="mod">
          <ac:chgData name="Layla A Yu" userId="S::307200106@stu.chino.k12.ca.us::b4e1ae19-c799-4df9-b94e-7a119581e816" providerId="AD" clId="Web-{8A886B4F-5041-8D5B-086A-D52D24223F47}" dt="2024-11-15T19:13:54.536" v="215"/>
          <ac:spMkLst>
            <pc:docMk/>
            <pc:sldMk cId="3383881440" sldId="261"/>
            <ac:spMk id="2" creationId="{DE09B40A-0CD0-864D-F5C5-531DE59EABC3}"/>
          </ac:spMkLst>
        </pc:spChg>
        <pc:spChg chg="add del mod">
          <ac:chgData name="Layla A Yu" userId="S::307200106@stu.chino.k12.ca.us::b4e1ae19-c799-4df9-b94e-7a119581e816" providerId="AD" clId="Web-{8A886B4F-5041-8D5B-086A-D52D24223F47}" dt="2024-11-15T18:52:42.415" v="67"/>
          <ac:spMkLst>
            <pc:docMk/>
            <pc:sldMk cId="3383881440" sldId="261"/>
            <ac:spMk id="4" creationId="{88986567-72A7-7928-39BA-540423D5E37B}"/>
          </ac:spMkLst>
        </pc:spChg>
        <pc:spChg chg="add del mod">
          <ac:chgData name="Layla A Yu" userId="S::307200106@stu.chino.k12.ca.us::b4e1ae19-c799-4df9-b94e-7a119581e816" providerId="AD" clId="Web-{8A886B4F-5041-8D5B-086A-D52D24223F47}" dt="2024-11-15T19:12:06.126" v="205"/>
          <ac:spMkLst>
            <pc:docMk/>
            <pc:sldMk cId="3383881440" sldId="261"/>
            <ac:spMk id="7" creationId="{115CECB2-354F-F36B-07DB-E6ED704DB018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13:54.536" v="215"/>
          <ac:spMkLst>
            <pc:docMk/>
            <pc:sldMk cId="3383881440" sldId="261"/>
            <ac:spMk id="55" creationId="{4BC99CB9-DDAD-44A2-8A1C-E3AF4E72DF5C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13:54.536" v="215"/>
          <ac:spMkLst>
            <pc:docMk/>
            <pc:sldMk cId="3383881440" sldId="261"/>
            <ac:spMk id="56" creationId="{64053CBF-3932-45FF-8285-EE5146085F3A}"/>
          </ac:spMkLst>
        </pc:spChg>
        <pc:spChg chg="mod ord">
          <ac:chgData name="Layla A Yu" userId="S::307200106@stu.chino.k12.ca.us::b4e1ae19-c799-4df9-b94e-7a119581e816" providerId="AD" clId="Web-{8A886B4F-5041-8D5B-086A-D52D24223F47}" dt="2024-11-15T19:13:54.536" v="215"/>
          <ac:spMkLst>
            <pc:docMk/>
            <pc:sldMk cId="3383881440" sldId="261"/>
            <ac:spMk id="60" creationId="{D80B5142-9B34-5329-DB49-2CB304997D59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13:43.769" v="212"/>
          <ac:spMkLst>
            <pc:docMk/>
            <pc:sldMk cId="3383881440" sldId="261"/>
            <ac:spMk id="68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13:43.769" v="212"/>
          <ac:spMkLst>
            <pc:docMk/>
            <pc:sldMk cId="3383881440" sldId="261"/>
            <ac:spMk id="70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13:54.536" v="214"/>
          <ac:spMkLst>
            <pc:docMk/>
            <pc:sldMk cId="3383881440" sldId="261"/>
            <ac:spMk id="72" creationId="{2C61293E-6EBE-43EF-A52C-9BEBFD7679D4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13:54.536" v="214"/>
          <ac:spMkLst>
            <pc:docMk/>
            <pc:sldMk cId="3383881440" sldId="261"/>
            <ac:spMk id="73" creationId="{21540236-BFD5-4A9D-8840-4703E7F76825}"/>
          </ac:spMkLst>
        </pc:spChg>
        <pc:spChg chg="add">
          <ac:chgData name="Layla A Yu" userId="S::307200106@stu.chino.k12.ca.us::b4e1ae19-c799-4df9-b94e-7a119581e816" providerId="AD" clId="Web-{8A886B4F-5041-8D5B-086A-D52D24223F47}" dt="2024-11-15T19:13:54.536" v="215"/>
          <ac:spMkLst>
            <pc:docMk/>
            <pc:sldMk cId="3383881440" sldId="261"/>
            <ac:spMk id="75" creationId="{E51BA4DF-2BD4-4EC2-B1DB-B27C8AC71864}"/>
          </ac:spMkLst>
        </pc:spChg>
        <pc:grpChg chg="add del">
          <ac:chgData name="Layla A Yu" userId="S::307200106@stu.chino.k12.ca.us::b4e1ae19-c799-4df9-b94e-7a119581e816" providerId="AD" clId="Web-{8A886B4F-5041-8D5B-086A-D52D24223F47}" dt="2024-11-15T19:13:54.536" v="215"/>
          <ac:grpSpMkLst>
            <pc:docMk/>
            <pc:sldMk cId="3383881440" sldId="261"/>
            <ac:grpSpMk id="57" creationId="{2E751C04-BEA6-446B-A678-9C74819EBD4C}"/>
          </ac:grpSpMkLst>
        </pc:grpChg>
        <pc:grpChg chg="add del">
          <ac:chgData name="Layla A Yu" userId="S::307200106@stu.chino.k12.ca.us::b4e1ae19-c799-4df9-b94e-7a119581e816" providerId="AD" clId="Web-{8A886B4F-5041-8D5B-086A-D52D24223F47}" dt="2024-11-15T19:13:54.536" v="215"/>
          <ac:grpSpMkLst>
            <pc:docMk/>
            <pc:sldMk cId="3383881440" sldId="261"/>
            <ac:grpSpMk id="61" creationId="{B63ACBA3-DEFD-4C6D-BBA0-64468FA99C2D}"/>
          </ac:grpSpMkLst>
        </pc:grpChg>
        <pc:picChg chg="add del mod">
          <ac:chgData name="Layla A Yu" userId="S::307200106@stu.chino.k12.ca.us::b4e1ae19-c799-4df9-b94e-7a119581e816" providerId="AD" clId="Web-{8A886B4F-5041-8D5B-086A-D52D24223F47}" dt="2024-11-15T18:52:42.415" v="68"/>
          <ac:picMkLst>
            <pc:docMk/>
            <pc:sldMk cId="3383881440" sldId="261"/>
            <ac:picMk id="3" creationId="{0C538213-EA29-2C4B-A7CE-0AD0EA9A2F1F}"/>
          </ac:picMkLst>
        </pc:picChg>
        <pc:picChg chg="add mod ord">
          <ac:chgData name="Layla A Yu" userId="S::307200106@stu.chino.k12.ca.us::b4e1ae19-c799-4df9-b94e-7a119581e816" providerId="AD" clId="Web-{8A886B4F-5041-8D5B-086A-D52D24223F47}" dt="2024-11-15T19:13:54.536" v="215"/>
          <ac:picMkLst>
            <pc:docMk/>
            <pc:sldMk cId="3383881440" sldId="261"/>
            <ac:picMk id="6" creationId="{06D02C32-3931-553C-F73C-2A55FEAB3E45}"/>
          </ac:picMkLst>
        </pc:picChg>
      </pc:sldChg>
      <pc:sldChg chg="addSp delSp modSp mod setBg setClrOvrMap">
        <pc:chgData name="Layla A Yu" userId="S::307200106@stu.chino.k12.ca.us::b4e1ae19-c799-4df9-b94e-7a119581e816" providerId="AD" clId="Web-{8A886B4F-5041-8D5B-086A-D52D24223F47}" dt="2024-11-15T19:24:23.541" v="309" actId="1076"/>
        <pc:sldMkLst>
          <pc:docMk/>
          <pc:sldMk cId="2159524301" sldId="262"/>
        </pc:sldMkLst>
        <pc:spChg chg="mod ord">
          <ac:chgData name="Layla A Yu" userId="S::307200106@stu.chino.k12.ca.us::b4e1ae19-c799-4df9-b94e-7a119581e816" providerId="AD" clId="Web-{8A886B4F-5041-8D5B-086A-D52D24223F47}" dt="2024-11-15T19:23:22.492" v="301"/>
          <ac:spMkLst>
            <pc:docMk/>
            <pc:sldMk cId="2159524301" sldId="262"/>
            <ac:spMk id="2" creationId="{CB9AE66E-13E0-3BD2-C821-8486BB816E1F}"/>
          </ac:spMkLst>
        </pc:spChg>
        <pc:spChg chg="del mod">
          <ac:chgData name="Layla A Yu" userId="S::307200106@stu.chino.k12.ca.us::b4e1ae19-c799-4df9-b94e-7a119581e816" providerId="AD" clId="Web-{8A886B4F-5041-8D5B-086A-D52D24223F47}" dt="2024-11-15T19:15:44.852" v="217"/>
          <ac:spMkLst>
            <pc:docMk/>
            <pc:sldMk cId="2159524301" sldId="262"/>
            <ac:spMk id="3" creationId="{A4E931A9-94AF-AB3E-D887-95B1EC793AEE}"/>
          </ac:spMkLst>
        </pc:spChg>
        <pc:spChg chg="add mod">
          <ac:chgData name="Layla A Yu" userId="S::307200106@stu.chino.k12.ca.us::b4e1ae19-c799-4df9-b94e-7a119581e816" providerId="AD" clId="Web-{8A886B4F-5041-8D5B-086A-D52D24223F47}" dt="2024-11-15T19:23:22.492" v="301"/>
          <ac:spMkLst>
            <pc:docMk/>
            <pc:sldMk cId="2159524301" sldId="262"/>
            <ac:spMk id="5" creationId="{2031B0AA-2766-6D0E-465E-4EF1B2A14D48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22:06.755" v="295"/>
          <ac:spMkLst>
            <pc:docMk/>
            <pc:sldMk cId="2159524301" sldId="262"/>
            <ac:spMk id="7" creationId="{A8DB9CD9-59B1-4D73-BC4C-98796A48EF9B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22:06.755" v="295"/>
          <ac:spMkLst>
            <pc:docMk/>
            <pc:sldMk cId="2159524301" sldId="262"/>
            <ac:spMk id="9" creationId="{8874A6A9-41FF-4E33-AFA8-F9F81436A59E}"/>
          </ac:spMkLst>
        </pc:spChg>
        <pc:spChg chg="add mod">
          <ac:chgData name="Layla A Yu" userId="S::307200106@stu.chino.k12.ca.us::b4e1ae19-c799-4df9-b94e-7a119581e816" providerId="AD" clId="Web-{8A886B4F-5041-8D5B-086A-D52D24223F47}" dt="2024-11-15T19:24:06.462" v="305"/>
          <ac:spMkLst>
            <pc:docMk/>
            <pc:sldMk cId="2159524301" sldId="262"/>
            <ac:spMk id="10" creationId="{52B53B4C-FDEB-656B-8D88-B78A4F5DBF18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23:22.492" v="301"/>
          <ac:spMkLst>
            <pc:docMk/>
            <pc:sldMk cId="2159524301" sldId="262"/>
            <ac:spMk id="20" creationId="{32D45EE4-C4F0-4F72-B1C6-39F596D138A9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23:22.492" v="301"/>
          <ac:spMkLst>
            <pc:docMk/>
            <pc:sldMk cId="2159524301" sldId="262"/>
            <ac:spMk id="21" creationId="{8C459BAD-4279-4A9D-B0C5-662C5F5ED21F}"/>
          </ac:spMkLst>
        </pc:spChg>
        <pc:spChg chg="add del">
          <ac:chgData name="Layla A Yu" userId="S::307200106@stu.chino.k12.ca.us::b4e1ae19-c799-4df9-b94e-7a119581e816" providerId="AD" clId="Web-{8A886B4F-5041-8D5B-086A-D52D24223F47}" dt="2024-11-15T19:23:22.492" v="301"/>
          <ac:spMkLst>
            <pc:docMk/>
            <pc:sldMk cId="2159524301" sldId="262"/>
            <ac:spMk id="22" creationId="{0953BC39-9D68-40BE-BF3C-5C4EB782AF94}"/>
          </ac:spMkLst>
        </pc:spChg>
        <pc:spChg chg="add">
          <ac:chgData name="Layla A Yu" userId="S::307200106@stu.chino.k12.ca.us::b4e1ae19-c799-4df9-b94e-7a119581e816" providerId="AD" clId="Web-{8A886B4F-5041-8D5B-086A-D52D24223F47}" dt="2024-11-15T19:23:22.492" v="301"/>
          <ac:spMkLst>
            <pc:docMk/>
            <pc:sldMk cId="2159524301" sldId="262"/>
            <ac:spMk id="27" creationId="{71B2258F-86CA-4D4D-8270-BC05FCDEBFB3}"/>
          </ac:spMkLst>
        </pc:spChg>
        <pc:grpChg chg="add del">
          <ac:chgData name="Layla A Yu" userId="S::307200106@stu.chino.k12.ca.us::b4e1ae19-c799-4df9-b94e-7a119581e816" providerId="AD" clId="Web-{8A886B4F-5041-8D5B-086A-D52D24223F47}" dt="2024-11-15T19:22:06.755" v="295"/>
          <ac:grpSpMkLst>
            <pc:docMk/>
            <pc:sldMk cId="2159524301" sldId="262"/>
            <ac:grpSpMk id="11" creationId="{721D730E-1F97-4071-B143-B05E6D2599BC}"/>
          </ac:grpSpMkLst>
        </pc:grpChg>
        <pc:picChg chg="add del mod">
          <ac:chgData name="Layla A Yu" userId="S::307200106@stu.chino.k12.ca.us::b4e1ae19-c799-4df9-b94e-7a119581e816" providerId="AD" clId="Web-{8A886B4F-5041-8D5B-086A-D52D24223F47}" dt="2024-11-15T19:24:14.056" v="306"/>
          <ac:picMkLst>
            <pc:docMk/>
            <pc:sldMk cId="2159524301" sldId="262"/>
            <ac:picMk id="4" creationId="{7A386773-3FB9-5182-7EE5-10975499CABC}"/>
          </ac:picMkLst>
        </pc:picChg>
        <pc:picChg chg="add mod">
          <ac:chgData name="Layla A Yu" userId="S::307200106@stu.chino.k12.ca.us::b4e1ae19-c799-4df9-b94e-7a119581e816" providerId="AD" clId="Web-{8A886B4F-5041-8D5B-086A-D52D24223F47}" dt="2024-11-15T19:24:23.541" v="309" actId="1076"/>
          <ac:picMkLst>
            <pc:docMk/>
            <pc:sldMk cId="2159524301" sldId="262"/>
            <ac:picMk id="8" creationId="{7E516BB4-5717-72FC-E83B-3C60D8E6FD5B}"/>
          </ac:picMkLst>
        </pc:picChg>
      </pc:sldChg>
    </pc:docChg>
  </pc:docChgLst>
  <pc:docChgLst>
    <pc:chgData name="Layla A Yu" userId="S::307200106@stu.chino.k12.ca.us::b4e1ae19-c799-4df9-b94e-7a119581e816" providerId="AD" clId="Web-{48C84099-EDC2-41B8-DA83-829ADD536695}"/>
    <pc:docChg chg="addSld delSld modSld">
      <pc:chgData name="Layla A Yu" userId="S::307200106@stu.chino.k12.ca.us::b4e1ae19-c799-4df9-b94e-7a119581e816" providerId="AD" clId="Web-{48C84099-EDC2-41B8-DA83-829ADD536695}" dt="2024-11-15T18:45:10.471" v="212" actId="20577"/>
      <pc:docMkLst>
        <pc:docMk/>
      </pc:docMkLst>
      <pc:sldChg chg="addSp delSp modSp mod modTransition setBg setClrOvrMap">
        <pc:chgData name="Layla A Yu" userId="S::307200106@stu.chino.k12.ca.us::b4e1ae19-c799-4df9-b94e-7a119581e816" providerId="AD" clId="Web-{48C84099-EDC2-41B8-DA83-829ADD536695}" dt="2024-11-15T18:30:29.250" v="157"/>
        <pc:sldMkLst>
          <pc:docMk/>
          <pc:sldMk cId="109857222" sldId="256"/>
        </pc:sldMkLst>
        <pc:spChg chg="mod">
          <ac:chgData name="Layla A Yu" userId="S::307200106@stu.chino.k12.ca.us::b4e1ae19-c799-4df9-b94e-7a119581e816" providerId="AD" clId="Web-{48C84099-EDC2-41B8-DA83-829ADD536695}" dt="2024-11-15T18:30:29.250" v="15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ayla A Yu" userId="S::307200106@stu.chino.k12.ca.us::b4e1ae19-c799-4df9-b94e-7a119581e816" providerId="AD" clId="Web-{48C84099-EDC2-41B8-DA83-829ADD536695}" dt="2024-11-15T18:30:29.250" v="15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6:07.229" v="50"/>
          <ac:spMkLst>
            <pc:docMk/>
            <pc:sldMk cId="109857222" sldId="256"/>
            <ac:spMk id="8" creationId="{54A6836E-C603-43CB-9DA7-89D8E3FA383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3:14.532" v="41"/>
          <ac:spMkLst>
            <pc:docMk/>
            <pc:sldMk cId="109857222" sldId="256"/>
            <ac:spMk id="9" creationId="{71B2258F-86CA-4D4D-8270-BC05FCDEBFB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6:07.229" v="50"/>
          <ac:spMkLst>
            <pc:docMk/>
            <pc:sldMk cId="109857222" sldId="256"/>
            <ac:spMk id="10" creationId="{296007DD-F9BF-4F0F-B8C6-C514B2841971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3:09.823" v="57"/>
          <ac:spMkLst>
            <pc:docMk/>
            <pc:sldMk cId="109857222" sldId="256"/>
            <ac:spMk id="27" creationId="{73A25D70-4A55-4F72-B9C5-A69CDBF4DB4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3:09.823" v="57"/>
          <ac:spMkLst>
            <pc:docMk/>
            <pc:sldMk cId="109857222" sldId="256"/>
            <ac:spMk id="29" creationId="{54957100-6D8B-4161-9F2F-C0A949EC84C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3:09.823" v="57"/>
          <ac:spMkLst>
            <pc:docMk/>
            <pc:sldMk cId="109857222" sldId="256"/>
            <ac:spMk id="31" creationId="{0BD8B065-EE51-4AE2-A94C-86249998FD7B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3:06.619" v="54"/>
          <ac:spMkLst>
            <pc:docMk/>
            <pc:sldMk cId="109857222" sldId="256"/>
            <ac:spMk id="48" creationId="{73A25D70-4A55-4F72-B9C5-A69CDBF4DB4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3:09.792" v="56"/>
          <ac:spMkLst>
            <pc:docMk/>
            <pc:sldMk cId="109857222" sldId="256"/>
            <ac:spMk id="49" creationId="{4D60F200-5EB0-B223-2439-C96C67F0FEE1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3:06.619" v="54"/>
          <ac:spMkLst>
            <pc:docMk/>
            <pc:sldMk cId="109857222" sldId="256"/>
            <ac:spMk id="50" creationId="{54957100-6D8B-4161-9F2F-C0A949EC84C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3:09.792" v="56"/>
          <ac:spMkLst>
            <pc:docMk/>
            <pc:sldMk cId="109857222" sldId="256"/>
            <ac:spMk id="51" creationId="{F92CB243-67C5-E304-31A0-4D7D607BAFBA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3:06.619" v="54"/>
          <ac:spMkLst>
            <pc:docMk/>
            <pc:sldMk cId="109857222" sldId="256"/>
            <ac:spMk id="52" creationId="{0BD8B065-EE51-4AE2-A94C-86249998FD7B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3:09.792" v="56"/>
          <ac:spMkLst>
            <pc:docMk/>
            <pc:sldMk cId="109857222" sldId="256"/>
            <ac:spMk id="53" creationId="{11A95761-C93E-94BF-087D-D2A823789EAB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3:09.792" v="56"/>
          <ac:spMkLst>
            <pc:docMk/>
            <pc:sldMk cId="109857222" sldId="256"/>
            <ac:spMk id="55" creationId="{6E63D1A5-FD49-4756-F62E-786C34E631EF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19:17.560" v="122"/>
          <ac:spMkLst>
            <pc:docMk/>
            <pc:sldMk cId="109857222" sldId="256"/>
            <ac:spMk id="59" creationId="{73A25D70-4A55-4F72-B9C5-A69CDBF4DB4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19:17.560" v="122"/>
          <ac:spMkLst>
            <pc:docMk/>
            <pc:sldMk cId="109857222" sldId="256"/>
            <ac:spMk id="65" creationId="{54957100-6D8B-4161-9F2F-C0A949EC84C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19:17.560" v="122"/>
          <ac:spMkLst>
            <pc:docMk/>
            <pc:sldMk cId="109857222" sldId="256"/>
            <ac:spMk id="66" creationId="{0BD8B065-EE51-4AE2-A94C-86249998FD7B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3:55.723" v="134"/>
          <ac:spMkLst>
            <pc:docMk/>
            <pc:sldMk cId="109857222" sldId="256"/>
            <ac:spMk id="75" creationId="{4D60F200-5EB0-B223-2439-C96C67F0FEE1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3:55.723" v="134"/>
          <ac:spMkLst>
            <pc:docMk/>
            <pc:sldMk cId="109857222" sldId="256"/>
            <ac:spMk id="77" creationId="{F92CB243-67C5-E304-31A0-4D7D607BAFBA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3:55.723" v="134"/>
          <ac:spMkLst>
            <pc:docMk/>
            <pc:sldMk cId="109857222" sldId="256"/>
            <ac:spMk id="79" creationId="{11A95761-C93E-94BF-087D-D2A823789EAB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3:55.723" v="134"/>
          <ac:spMkLst>
            <pc:docMk/>
            <pc:sldMk cId="109857222" sldId="256"/>
            <ac:spMk id="81" creationId="{6E63D1A5-FD49-4756-F62E-786C34E631EF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3:55.674" v="133"/>
          <ac:spMkLst>
            <pc:docMk/>
            <pc:sldMk cId="109857222" sldId="256"/>
            <ac:spMk id="86" creationId="{0671A8AE-40A1-4631-A6B8-581AFF06548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3:55.674" v="133"/>
          <ac:spMkLst>
            <pc:docMk/>
            <pc:sldMk cId="109857222" sldId="256"/>
            <ac:spMk id="88" creationId="{AB58EF07-17C2-48CF-ABB0-EEF1F17CB8F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3:55.674" v="133"/>
          <ac:spMkLst>
            <pc:docMk/>
            <pc:sldMk cId="109857222" sldId="256"/>
            <ac:spMk id="90" creationId="{AF2F604E-43BE-4DC3-B983-E071523364F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3:55.674" v="133"/>
          <ac:spMkLst>
            <pc:docMk/>
            <pc:sldMk cId="109857222" sldId="256"/>
            <ac:spMk id="92" creationId="{08C9B587-E65E-4B52-B37C-ABEBB6E8792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5.530" v="147"/>
          <ac:spMkLst>
            <pc:docMk/>
            <pc:sldMk cId="109857222" sldId="256"/>
            <ac:spMk id="94" creationId="{8A95209C-5275-4E15-8EA7-7F42980ABF2D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5.530" v="147"/>
          <ac:spMkLst>
            <pc:docMk/>
            <pc:sldMk cId="109857222" sldId="256"/>
            <ac:spMk id="95" creationId="{4F2ED431-E304-4FF0-9F4E-032783C9D61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5.530" v="147"/>
          <ac:spMkLst>
            <pc:docMk/>
            <pc:sldMk cId="109857222" sldId="256"/>
            <ac:spMk id="96" creationId="{4E87FCFB-2CCE-460D-B3DD-557C8BD1B94A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36.389" v="140"/>
          <ac:spMkLst>
            <pc:docMk/>
            <pc:sldMk cId="109857222" sldId="256"/>
            <ac:spMk id="101" creationId="{C7D023E4-8DE1-436E-9847-ED6A4B4B04FD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0.358" v="142"/>
          <ac:spMkLst>
            <pc:docMk/>
            <pc:sldMk cId="109857222" sldId="256"/>
            <ac:spMk id="105" creationId="{89F9D4E8-0639-444B-949B-9518585061AF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0.358" v="142"/>
          <ac:spMkLst>
            <pc:docMk/>
            <pc:sldMk cId="109857222" sldId="256"/>
            <ac:spMk id="109" creationId="{FC485432-3647-4218-B5D3-15D3FA222B1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0.358" v="142"/>
          <ac:spMkLst>
            <pc:docMk/>
            <pc:sldMk cId="109857222" sldId="256"/>
            <ac:spMk id="120" creationId="{8555C5B3-193A-4749-9AFD-682E53CDDE8F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0.358" v="142"/>
          <ac:spMkLst>
            <pc:docMk/>
            <pc:sldMk cId="109857222" sldId="256"/>
            <ac:spMk id="121" creationId="{2EAE06A6-F76A-41C9-827A-C561B004485C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0.358" v="142"/>
          <ac:spMkLst>
            <pc:docMk/>
            <pc:sldMk cId="109857222" sldId="256"/>
            <ac:spMk id="122" creationId="{7E3DA7A2-ED70-4BBA-AB72-00AD461FA40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0.358" v="142"/>
          <ac:spMkLst>
            <pc:docMk/>
            <pc:sldMk cId="109857222" sldId="256"/>
            <ac:spMk id="123" creationId="{F4AFDDCA-6ABA-4D23-8A5C-1BF0F430814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2.655" v="144"/>
          <ac:spMkLst>
            <pc:docMk/>
            <pc:sldMk cId="109857222" sldId="256"/>
            <ac:spMk id="125" creationId="{C7D023E4-8DE1-436E-9847-ED6A4B4B04FD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5.514" v="146"/>
          <ac:spMkLst>
            <pc:docMk/>
            <pc:sldMk cId="109857222" sldId="256"/>
            <ac:spMk id="132" creationId="{D47766EE-4192-4B2D-A5A0-F60F9A5F743F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6:45.514" v="146"/>
          <ac:spMkLst>
            <pc:docMk/>
            <pc:sldMk cId="109857222" sldId="256"/>
            <ac:spMk id="133" creationId="{D6705569-F545-4F47-A260-A9202826EA2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7:44.066" v="150"/>
          <ac:spMkLst>
            <pc:docMk/>
            <pc:sldMk cId="109857222" sldId="256"/>
            <ac:spMk id="135" creationId="{71B2258F-86CA-4D4D-8270-BC05FCDEBFB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7:44.066" v="149"/>
          <ac:spMkLst>
            <pc:docMk/>
            <pc:sldMk cId="109857222" sldId="256"/>
            <ac:spMk id="140" creationId="{758048B4-3F65-4EB9-ABA8-099353BE870F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27:44.066" v="149"/>
          <ac:spMkLst>
            <pc:docMk/>
            <pc:sldMk cId="109857222" sldId="256"/>
            <ac:spMk id="142" creationId="{1AE2FDE4-8ECB-4D0B-B871-D4EE526064C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0:29.250" v="157"/>
          <ac:spMkLst>
            <pc:docMk/>
            <pc:sldMk cId="109857222" sldId="256"/>
            <ac:spMk id="152" creationId="{71B2258F-86CA-4D4D-8270-BC05FCDEBFB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0:29.234" v="156"/>
          <ac:spMkLst>
            <pc:docMk/>
            <pc:sldMk cId="109857222" sldId="256"/>
            <ac:spMk id="157" creationId="{D47766EE-4192-4B2D-A5A0-F60F9A5F743F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0:29.234" v="156"/>
          <ac:spMkLst>
            <pc:docMk/>
            <pc:sldMk cId="109857222" sldId="256"/>
            <ac:spMk id="159" creationId="{D6705569-F545-4F47-A260-A9202826EA20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8:30:29.250" v="157"/>
          <ac:spMkLst>
            <pc:docMk/>
            <pc:sldMk cId="109857222" sldId="256"/>
            <ac:spMk id="161" creationId="{657F69E0-C4B0-4BEC-A689-4F8D877F05D4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8:30:29.250" v="157"/>
          <ac:spMkLst>
            <pc:docMk/>
            <pc:sldMk cId="109857222" sldId="256"/>
            <ac:spMk id="162" creationId="{9F6380B4-6A1C-481E-8408-B4E6C75B9B81}"/>
          </ac:spMkLst>
        </pc:spChg>
        <pc:grpChg chg="add del">
          <ac:chgData name="Layla A Yu" userId="S::307200106@stu.chino.k12.ca.us::b4e1ae19-c799-4df9-b94e-7a119581e816" providerId="AD" clId="Web-{48C84099-EDC2-41B8-DA83-829ADD536695}" dt="2024-11-15T16:36:07.229" v="50"/>
          <ac:grpSpMkLst>
            <pc:docMk/>
            <pc:sldMk cId="109857222" sldId="256"/>
            <ac:grpSpMk id="12" creationId="{8A0FAFCA-5C96-453B-83B7-A9AEF7F18960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36:07.229" v="50"/>
          <ac:grpSpMkLst>
            <pc:docMk/>
            <pc:sldMk cId="109857222" sldId="256"/>
            <ac:grpSpMk id="18" creationId="{CD0398DD-AD75-4E2B-A3C6-35073082A8B4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3:09.823" v="57"/>
          <ac:grpSpMkLst>
            <pc:docMk/>
            <pc:sldMk cId="109857222" sldId="256"/>
            <ac:grpSpMk id="33" creationId="{18999293-B054-4B57-A26F-D04C2BB11338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3:09.823" v="57"/>
          <ac:grpSpMkLst>
            <pc:docMk/>
            <pc:sldMk cId="109857222" sldId="256"/>
            <ac:grpSpMk id="39" creationId="{761945C4-D997-42F3-B59A-984CF0066715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3:06.619" v="54"/>
          <ac:grpSpMkLst>
            <pc:docMk/>
            <pc:sldMk cId="109857222" sldId="256"/>
            <ac:grpSpMk id="54" creationId="{18999293-B054-4B57-A26F-D04C2BB11338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3:06.619" v="54"/>
          <ac:grpSpMkLst>
            <pc:docMk/>
            <pc:sldMk cId="109857222" sldId="256"/>
            <ac:grpSpMk id="60" creationId="{761945C4-D997-42F3-B59A-984CF0066715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19:17.560" v="122"/>
          <ac:grpSpMkLst>
            <pc:docMk/>
            <pc:sldMk cId="109857222" sldId="256"/>
            <ac:grpSpMk id="67" creationId="{18999293-B054-4B57-A26F-D04C2BB11338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19:17.560" v="122"/>
          <ac:grpSpMkLst>
            <pc:docMk/>
            <pc:sldMk cId="109857222" sldId="256"/>
            <ac:grpSpMk id="69" creationId="{761945C4-D997-42F3-B59A-984CF0066715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26:36.389" v="140"/>
          <ac:grpSpMkLst>
            <pc:docMk/>
            <pc:sldMk cId="109857222" sldId="256"/>
            <ac:grpSpMk id="103" creationId="{C2616E71-7702-4514-BCE4-BAADB22ED832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26:36.389" v="140"/>
          <ac:grpSpMkLst>
            <pc:docMk/>
            <pc:sldMk cId="109857222" sldId="256"/>
            <ac:grpSpMk id="107" creationId="{A2840072-D6EC-480D-9A1B-928B36F9238D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26:36.389" v="140"/>
          <ac:grpSpMkLst>
            <pc:docMk/>
            <pc:sldMk cId="109857222" sldId="256"/>
            <ac:grpSpMk id="111" creationId="{E27AF472-EAE3-4572-AB69-B92BD10DBC6D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26:42.655" v="144"/>
          <ac:grpSpMkLst>
            <pc:docMk/>
            <pc:sldMk cId="109857222" sldId="256"/>
            <ac:grpSpMk id="126" creationId="{C2616E71-7702-4514-BCE4-BAADB22ED832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26:42.655" v="144"/>
          <ac:grpSpMkLst>
            <pc:docMk/>
            <pc:sldMk cId="109857222" sldId="256"/>
            <ac:grpSpMk id="128" creationId="{A2840072-D6EC-480D-9A1B-928B36F9238D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26:42.655" v="144"/>
          <ac:grpSpMkLst>
            <pc:docMk/>
            <pc:sldMk cId="109857222" sldId="256"/>
            <ac:grpSpMk id="130" creationId="{E27AF472-EAE3-4572-AB69-B92BD10DBC6D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27:44.066" v="149"/>
          <ac:grpSpMkLst>
            <pc:docMk/>
            <pc:sldMk cId="109857222" sldId="256"/>
            <ac:grpSpMk id="148" creationId="{18488D89-E3BB-4E60-BF44-5F0BE92E3F13}"/>
          </ac:grpSpMkLst>
        </pc:grpChg>
        <pc:picChg chg="add del">
          <ac:chgData name="Layla A Yu" userId="S::307200106@stu.chino.k12.ca.us::b4e1ae19-c799-4df9-b94e-7a119581e816" providerId="AD" clId="Web-{48C84099-EDC2-41B8-DA83-829ADD536695}" dt="2024-11-15T16:23:14.532" v="41"/>
          <ac:picMkLst>
            <pc:docMk/>
            <pc:sldMk cId="109857222" sldId="256"/>
            <ac:picMk id="5" creationId="{0D997446-1BD1-DAE8-EF6F-FC279B9B8F79}"/>
          </ac:picMkLst>
        </pc:picChg>
        <pc:picChg chg="add del">
          <ac:chgData name="Layla A Yu" userId="S::307200106@stu.chino.k12.ca.us::b4e1ae19-c799-4df9-b94e-7a119581e816" providerId="AD" clId="Web-{48C84099-EDC2-41B8-DA83-829ADD536695}" dt="2024-11-15T16:43:09.792" v="56"/>
          <ac:picMkLst>
            <pc:docMk/>
            <pc:sldMk cId="109857222" sldId="256"/>
            <ac:picMk id="45" creationId="{D1DDF68F-9854-FB24-AC8C-0A75FD5F82F0}"/>
          </ac:picMkLst>
        </pc:picChg>
        <pc:picChg chg="add mod ord">
          <ac:chgData name="Layla A Yu" userId="S::307200106@stu.chino.k12.ca.us::b4e1ae19-c799-4df9-b94e-7a119581e816" providerId="AD" clId="Web-{48C84099-EDC2-41B8-DA83-829ADD536695}" dt="2024-11-15T18:30:29.250" v="157"/>
          <ac:picMkLst>
            <pc:docMk/>
            <pc:sldMk cId="109857222" sldId="256"/>
            <ac:picMk id="71" creationId="{D4154302-7FFB-ABF4-6906-B2F3B31FA051}"/>
          </ac:picMkLst>
        </pc:picChg>
        <pc:cxnChg chg="add del">
          <ac:chgData name="Layla A Yu" userId="S::307200106@stu.chino.k12.ca.us::b4e1ae19-c799-4df9-b94e-7a119581e816" providerId="AD" clId="Web-{48C84099-EDC2-41B8-DA83-829ADD536695}" dt="2024-11-15T18:27:44.066" v="149"/>
          <ac:cxnSpMkLst>
            <pc:docMk/>
            <pc:sldMk cId="109857222" sldId="256"/>
            <ac:cxnSpMk id="144" creationId="{3C86DB23-FEFE-4C3A-88FA-8E855AB1EEBB}"/>
          </ac:cxnSpMkLst>
        </pc:cxnChg>
        <pc:cxnChg chg="add del">
          <ac:chgData name="Layla A Yu" userId="S::307200106@stu.chino.k12.ca.us::b4e1ae19-c799-4df9-b94e-7a119581e816" providerId="AD" clId="Web-{48C84099-EDC2-41B8-DA83-829ADD536695}" dt="2024-11-15T18:27:44.066" v="149"/>
          <ac:cxnSpMkLst>
            <pc:docMk/>
            <pc:sldMk cId="109857222" sldId="256"/>
            <ac:cxnSpMk id="146" creationId="{3BB22FAF-4B4F-40B1-97FF-67CD036C89D0}"/>
          </ac:cxnSpMkLst>
        </pc:cxnChg>
      </pc:sldChg>
      <pc:sldChg chg="addSp delSp modSp modTransition">
        <pc:chgData name="Layla A Yu" userId="S::307200106@stu.chino.k12.ca.us::b4e1ae19-c799-4df9-b94e-7a119581e816" providerId="AD" clId="Web-{48C84099-EDC2-41B8-DA83-829ADD536695}" dt="2024-11-15T18:28:39.226" v="153"/>
        <pc:sldMkLst>
          <pc:docMk/>
          <pc:sldMk cId="3403799431" sldId="257"/>
        </pc:sldMkLst>
        <pc:spChg chg="mod">
          <ac:chgData name="Layla A Yu" userId="S::307200106@stu.chino.k12.ca.us::b4e1ae19-c799-4df9-b94e-7a119581e816" providerId="AD" clId="Web-{48C84099-EDC2-41B8-DA83-829ADD536695}" dt="2024-11-15T16:52:06.190" v="91" actId="20577"/>
          <ac:spMkLst>
            <pc:docMk/>
            <pc:sldMk cId="3403799431" sldId="257"/>
            <ac:spMk id="2" creationId="{E36A7D1D-2B90-C5E2-1F87-07C6F159E3AA}"/>
          </ac:spMkLst>
        </pc:spChg>
        <pc:spChg chg="mod">
          <ac:chgData name="Layla A Yu" userId="S::307200106@stu.chino.k12.ca.us::b4e1ae19-c799-4df9-b94e-7a119581e816" providerId="AD" clId="Web-{48C84099-EDC2-41B8-DA83-829ADD536695}" dt="2024-11-15T16:46:00.335" v="71"/>
          <ac:spMkLst>
            <pc:docMk/>
            <pc:sldMk cId="3403799431" sldId="257"/>
            <ac:spMk id="13" creationId="{B524C303-0D1D-356A-E2D9-B749CBAE896A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0:52.662" v="33"/>
          <ac:spMkLst>
            <pc:docMk/>
            <pc:sldMk cId="3403799431" sldId="257"/>
            <ac:spMk id="53" creationId="{A2679492-7988-4050-9056-542444452411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0:52.662" v="33"/>
          <ac:spMkLst>
            <pc:docMk/>
            <pc:sldMk cId="3403799431" sldId="257"/>
            <ac:spMk id="55" creationId="{B091B163-7D61-4891-ABCF-5C13D9C418D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0:52.662" v="32"/>
          <ac:spMkLst>
            <pc:docMk/>
            <pc:sldMk cId="3403799431" sldId="257"/>
            <ac:spMk id="62" creationId="{5A0118C5-4F8D-4CF4-BADD-53FEACC6C42A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40.697" v="39"/>
          <ac:spMkLst>
            <pc:docMk/>
            <pc:sldMk cId="3403799431" sldId="257"/>
            <ac:spMk id="83" creationId="{A2679492-7988-4050-9056-542444452411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40.697" v="39"/>
          <ac:spMkLst>
            <pc:docMk/>
            <pc:sldMk cId="3403799431" sldId="257"/>
            <ac:spMk id="84" creationId="{B091B163-7D61-4891-ABCF-5C13D9C418D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40.462" v="38"/>
          <ac:spMkLst>
            <pc:docMk/>
            <pc:sldMk cId="3403799431" sldId="257"/>
            <ac:spMk id="89" creationId="{327D73B4-9F5C-4A64-A179-51B9500CB8B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40.462" v="38"/>
          <ac:spMkLst>
            <pc:docMk/>
            <pc:sldMk cId="3403799431" sldId="257"/>
            <ac:spMk id="91" creationId="{5841E0DD-1BA7-47EA-92C1-DFCD469D043C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40.462" v="38"/>
          <ac:spMkLst>
            <pc:docMk/>
            <pc:sldMk cId="3403799431" sldId="257"/>
            <ac:spMk id="93" creationId="{6CB927A4-E432-4310-9CD5-E89FF5063179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40.462" v="38"/>
          <ac:spMkLst>
            <pc:docMk/>
            <pc:sldMk cId="3403799431" sldId="257"/>
            <ac:spMk id="95" creationId="{8D3BEFDA-0C8B-4C24-AF49-B7E58C98DB6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40.462" v="38"/>
          <ac:spMkLst>
            <pc:docMk/>
            <pc:sldMk cId="3403799431" sldId="257"/>
            <ac:spMk id="97" creationId="{7400EEA6-B330-4DBC-A821-469627E9620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40.462" v="38"/>
          <ac:spMkLst>
            <pc:docMk/>
            <pc:sldMk cId="3403799431" sldId="257"/>
            <ac:spMk id="99" creationId="{1453BF6C-B012-48B7-B4E8-6D7AC7C27D0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40.462" v="38"/>
          <ac:spMkLst>
            <pc:docMk/>
            <pc:sldMk cId="3403799431" sldId="257"/>
            <ac:spMk id="101" creationId="{E3020543-B24B-4EC4-8FFC-8DD88EEA91A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11.155" v="58"/>
          <ac:spMkLst>
            <pc:docMk/>
            <pc:sldMk cId="3403799431" sldId="257"/>
            <ac:spMk id="108" creationId="{E0C85128-2B10-4BCB-B4A0-C115C4D7074D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20" creationId="{327D73B4-9F5C-4A64-A179-51B9500CB8B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22" creationId="{5841E0DD-1BA7-47EA-92C1-DFCD469D043C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24" creationId="{6CB927A4-E432-4310-9CD5-E89FF5063179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26" creationId="{8D3BEFDA-0C8B-4C24-AF49-B7E58C98DB6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28" creationId="{7400EEA6-B330-4DBC-A821-469627E9620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30" creationId="{1453BF6C-B012-48B7-B4E8-6D7AC7C27D0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32" creationId="{E3020543-B24B-4EC4-8FFC-8DD88EEA91A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35" v="71"/>
          <ac:spMkLst>
            <pc:docMk/>
            <pc:sldMk cId="3403799431" sldId="257"/>
            <ac:spMk id="139" creationId="{9E9F2A28-69A3-4945-B6B6-C2E4A6C5537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35" v="71"/>
          <ac:spMkLst>
            <pc:docMk/>
            <pc:sldMk cId="3403799431" sldId="257"/>
            <ac:spMk id="141" creationId="{CB147A70-DC29-4DDF-A34C-2B82C6E2295E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35" v="71"/>
          <ac:spMkLst>
            <pc:docMk/>
            <pc:sldMk cId="3403799431" sldId="257"/>
            <ac:spMk id="143" creationId="{3B438362-1E1E-4C62-A99E-4134CB16366C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35" v="71"/>
          <ac:spMkLst>
            <pc:docMk/>
            <pc:sldMk cId="3403799431" sldId="257"/>
            <ac:spMk id="145" creationId="{6C077334-5571-4B83-A83E-4CCCFA7B5E8A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35" v="71"/>
          <ac:spMkLst>
            <pc:docMk/>
            <pc:sldMk cId="3403799431" sldId="257"/>
            <ac:spMk id="147" creationId="{4D3DC50D-CA0F-48F9-B17E-20D8669AA4E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0.335" v="71"/>
          <ac:spMkLst>
            <pc:docMk/>
            <pc:sldMk cId="3403799431" sldId="257"/>
            <ac:spMk id="149" creationId="{D1B80E9C-CF8A-440B-B8F5-54BF121BF458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51" creationId="{E3020543-B24B-4EC4-8FFC-8DD88EEA91A8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52" creationId="{327D73B4-9F5C-4A64-A179-51B9500CB8B5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54" creationId="{5841E0DD-1BA7-47EA-92C1-DFCD469D043C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55" creationId="{6CB927A4-E432-4310-9CD5-E89FF5063179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56" creationId="{8D3BEFDA-0C8B-4C24-AF49-B7E58C98DB64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57" creationId="{7400EEA6-B330-4DBC-A821-469627E96203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00.351" v="72"/>
          <ac:spMkLst>
            <pc:docMk/>
            <pc:sldMk cId="3403799431" sldId="257"/>
            <ac:spMk id="158" creationId="{1453BF6C-B012-48B7-B4E8-6D7AC7C27D02}"/>
          </ac:spMkLst>
        </pc:spChg>
        <pc:grpChg chg="add del">
          <ac:chgData name="Layla A Yu" userId="S::307200106@stu.chino.k12.ca.us::b4e1ae19-c799-4df9-b94e-7a119581e816" providerId="AD" clId="Web-{48C84099-EDC2-41B8-DA83-829ADD536695}" dt="2024-11-15T16:20:52.662" v="32"/>
          <ac:grpSpMkLst>
            <pc:docMk/>
            <pc:sldMk cId="3403799431" sldId="257"/>
            <ac:grpSpMk id="64" creationId="{698DC1B4-9C49-491A-B0C4-CF9ABED0C7CE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20:52.662" v="32"/>
          <ac:grpSpMkLst>
            <pc:docMk/>
            <pc:sldMk cId="3403799431" sldId="257"/>
            <ac:grpSpMk id="68" creationId="{E5C89038-920A-4C2C-96CF-80507027B69F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20:52.662" v="32"/>
          <ac:grpSpMkLst>
            <pc:docMk/>
            <pc:sldMk cId="3403799431" sldId="257"/>
            <ac:grpSpMk id="72" creationId="{9A15111C-2752-4649-B55B-B93FF93F972D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20:52.662" v="32"/>
          <ac:grpSpMkLst>
            <pc:docMk/>
            <pc:sldMk cId="3403799431" sldId="257"/>
            <ac:grpSpMk id="76" creationId="{582A903B-6B78-4F0A-B7C9-3D80499020B8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4:11.155" v="58"/>
          <ac:grpSpMkLst>
            <pc:docMk/>
            <pc:sldMk cId="3403799431" sldId="257"/>
            <ac:grpSpMk id="109" creationId="{92261F31-B98A-4152-9120-22F8D367F946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4:11.155" v="58"/>
          <ac:grpSpMkLst>
            <pc:docMk/>
            <pc:sldMk cId="3403799431" sldId="257"/>
            <ac:grpSpMk id="112" creationId="{E06C4F58-DD8B-4768-950E-3FF6A3987EC3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4:11.155" v="58"/>
          <ac:grpSpMkLst>
            <pc:docMk/>
            <pc:sldMk cId="3403799431" sldId="257"/>
            <ac:grpSpMk id="115" creationId="{028EF96A-7773-4AE7-9A49-D0B0E0D7A205}"/>
          </ac:grpSpMkLst>
        </pc:grpChg>
        <pc:picChg chg="mod ord">
          <ac:chgData name="Layla A Yu" userId="S::307200106@stu.chino.k12.ca.us::b4e1ae19-c799-4df9-b94e-7a119581e816" providerId="AD" clId="Web-{48C84099-EDC2-41B8-DA83-829ADD536695}" dt="2024-11-15T16:46:00.335" v="71"/>
          <ac:picMkLst>
            <pc:docMk/>
            <pc:sldMk cId="3403799431" sldId="257"/>
            <ac:picMk id="14" creationId="{2CA54C7A-24EF-82E2-EC8A-C8143B174123}"/>
          </ac:picMkLst>
        </pc:picChg>
        <pc:picChg chg="mod ord">
          <ac:chgData name="Layla A Yu" userId="S::307200106@stu.chino.k12.ca.us::b4e1ae19-c799-4df9-b94e-7a119581e816" providerId="AD" clId="Web-{48C84099-EDC2-41B8-DA83-829ADD536695}" dt="2024-11-15T16:46:00.335" v="71"/>
          <ac:picMkLst>
            <pc:docMk/>
            <pc:sldMk cId="3403799431" sldId="257"/>
            <ac:picMk id="17" creationId="{97281BFC-9621-1EF5-93E4-2EEB45E6B98C}"/>
          </ac:picMkLst>
        </pc:picChg>
        <pc:picChg chg="mod ord">
          <ac:chgData name="Layla A Yu" userId="S::307200106@stu.chino.k12.ca.us::b4e1ae19-c799-4df9-b94e-7a119581e816" providerId="AD" clId="Web-{48C84099-EDC2-41B8-DA83-829ADD536695}" dt="2024-11-15T16:46:00.335" v="71"/>
          <ac:picMkLst>
            <pc:docMk/>
            <pc:sldMk cId="3403799431" sldId="257"/>
            <ac:picMk id="21" creationId="{D176BB13-AF70-B6FB-A1EB-47DFF198A54E}"/>
          </ac:picMkLst>
        </pc:picChg>
        <pc:cxnChg chg="add del">
          <ac:chgData name="Layla A Yu" userId="S::307200106@stu.chino.k12.ca.us::b4e1ae19-c799-4df9-b94e-7a119581e816" providerId="AD" clId="Web-{48C84099-EDC2-41B8-DA83-829ADD536695}" dt="2024-11-15T16:20:52.662" v="33"/>
          <ac:cxnSpMkLst>
            <pc:docMk/>
            <pc:sldMk cId="3403799431" sldId="257"/>
            <ac:cxnSpMk id="57" creationId="{C49DA8F6-BCC1-4447-B54C-57856834B94B}"/>
          </ac:cxnSpMkLst>
        </pc:cxnChg>
        <pc:cxnChg chg="add del">
          <ac:chgData name="Layla A Yu" userId="S::307200106@stu.chino.k12.ca.us::b4e1ae19-c799-4df9-b94e-7a119581e816" providerId="AD" clId="Web-{48C84099-EDC2-41B8-DA83-829ADD536695}" dt="2024-11-15T16:21:40.697" v="39"/>
          <ac:cxnSpMkLst>
            <pc:docMk/>
            <pc:sldMk cId="3403799431" sldId="257"/>
            <ac:cxnSpMk id="66" creationId="{C49DA8F6-BCC1-4447-B54C-57856834B94B}"/>
          </ac:cxnSpMkLst>
        </pc:cxnChg>
        <pc:cxnChg chg="add del">
          <ac:chgData name="Layla A Yu" userId="S::307200106@stu.chino.k12.ca.us::b4e1ae19-c799-4df9-b94e-7a119581e816" providerId="AD" clId="Web-{48C84099-EDC2-41B8-DA83-829ADD536695}" dt="2024-11-15T16:21:40.462" v="38"/>
          <ac:cxnSpMkLst>
            <pc:docMk/>
            <pc:sldMk cId="3403799431" sldId="257"/>
            <ac:cxnSpMk id="103" creationId="{C49DA8F6-BCC1-4447-B54C-57856834B94B}"/>
          </ac:cxnSpMkLst>
        </pc:cxnChg>
        <pc:cxnChg chg="add del">
          <ac:chgData name="Layla A Yu" userId="S::307200106@stu.chino.k12.ca.us::b4e1ae19-c799-4df9-b94e-7a119581e816" providerId="AD" clId="Web-{48C84099-EDC2-41B8-DA83-829ADD536695}" dt="2024-11-15T16:46:00.351" v="72"/>
          <ac:cxnSpMkLst>
            <pc:docMk/>
            <pc:sldMk cId="3403799431" sldId="257"/>
            <ac:cxnSpMk id="134" creationId="{C49DA8F6-BCC1-4447-B54C-57856834B94B}"/>
          </ac:cxnSpMkLst>
        </pc:cxnChg>
        <pc:cxnChg chg="add">
          <ac:chgData name="Layla A Yu" userId="S::307200106@stu.chino.k12.ca.us::b4e1ae19-c799-4df9-b94e-7a119581e816" providerId="AD" clId="Web-{48C84099-EDC2-41B8-DA83-829ADD536695}" dt="2024-11-15T16:46:00.351" v="72"/>
          <ac:cxnSpMkLst>
            <pc:docMk/>
            <pc:sldMk cId="3403799431" sldId="257"/>
            <ac:cxnSpMk id="153" creationId="{C49DA8F6-BCC1-4447-B54C-57856834B94B}"/>
          </ac:cxnSpMkLst>
        </pc:cxnChg>
      </pc:sldChg>
      <pc:sldChg chg="addSp delSp modSp modTransition">
        <pc:chgData name="Layla A Yu" userId="S::307200106@stu.chino.k12.ca.us::b4e1ae19-c799-4df9-b94e-7a119581e816" providerId="AD" clId="Web-{48C84099-EDC2-41B8-DA83-829ADD536695}" dt="2024-11-15T18:41:39.940" v="181" actId="1076"/>
        <pc:sldMkLst>
          <pc:docMk/>
          <pc:sldMk cId="3810389846" sldId="258"/>
        </pc:sldMkLst>
        <pc:spChg chg="mod ord">
          <ac:chgData name="Layla A Yu" userId="S::307200106@stu.chino.k12.ca.us::b4e1ae19-c799-4df9-b94e-7a119581e816" providerId="AD" clId="Web-{48C84099-EDC2-41B8-DA83-829ADD536695}" dt="2024-11-15T16:51:44.267" v="88" actId="20577"/>
          <ac:spMkLst>
            <pc:docMk/>
            <pc:sldMk cId="3810389846" sldId="258"/>
            <ac:spMk id="2" creationId="{03D35BC4-E8A4-1BC3-593E-996A4D0F3260}"/>
          </ac:spMkLst>
        </pc:spChg>
        <pc:spChg chg="add mod">
          <ac:chgData name="Layla A Yu" userId="S::307200106@stu.chino.k12.ca.us::b4e1ae19-c799-4df9-b94e-7a119581e816" providerId="AD" clId="Web-{48C84099-EDC2-41B8-DA83-829ADD536695}" dt="2024-11-15T18:41:39.924" v="180" actId="1076"/>
          <ac:spMkLst>
            <pc:docMk/>
            <pc:sldMk cId="3810389846" sldId="258"/>
            <ac:spMk id="4" creationId="{D88CFF8B-3C0F-FF16-2FA2-588CD0159C3B}"/>
          </ac:spMkLst>
        </pc:spChg>
        <pc:spChg chg="mod ord">
          <ac:chgData name="Layla A Yu" userId="S::307200106@stu.chino.k12.ca.us::b4e1ae19-c799-4df9-b94e-7a119581e816" providerId="AD" clId="Web-{48C84099-EDC2-41B8-DA83-829ADD536695}" dt="2024-11-15T16:46:14.118" v="74"/>
          <ac:spMkLst>
            <pc:docMk/>
            <pc:sldMk cId="3810389846" sldId="258"/>
            <ac:spMk id="6" creationId="{16E93F56-0AF4-DBFB-507C-59D4D8795C90}"/>
          </ac:spMkLst>
        </pc:spChg>
        <pc:spChg chg="mod">
          <ac:chgData name="Layla A Yu" userId="S::307200106@stu.chino.k12.ca.us::b4e1ae19-c799-4df9-b94e-7a119581e816" providerId="AD" clId="Web-{48C84099-EDC2-41B8-DA83-829ADD536695}" dt="2024-11-15T16:21:17.679" v="36"/>
          <ac:spMkLst>
            <pc:docMk/>
            <pc:sldMk cId="3810389846" sldId="258"/>
            <ac:spMk id="13" creationId="{E85169D4-7C39-FA2C-8278-ABE47C32196C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17.679" v="36"/>
          <ac:spMkLst>
            <pc:docMk/>
            <pc:sldMk cId="3810389846" sldId="258"/>
            <ac:spMk id="18" creationId="{A2679492-7988-4050-9056-542444452411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17.679" v="36"/>
          <ac:spMkLst>
            <pc:docMk/>
            <pc:sldMk cId="3810389846" sldId="258"/>
            <ac:spMk id="20" creationId="{B091B163-7D61-4891-ABCF-5C13D9C418D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17.383" v="35"/>
          <ac:spMkLst>
            <pc:docMk/>
            <pc:sldMk cId="3810389846" sldId="258"/>
            <ac:spMk id="27" creationId="{B3F59054-3394-4D87-8BD0-A28DCD47F1BC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17.383" v="35"/>
          <ac:spMkLst>
            <pc:docMk/>
            <pc:sldMk cId="3810389846" sldId="258"/>
            <ac:spMk id="29" creationId="{2FE0ABA9-CAF1-4816-837D-5F28AAA08E0A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17.383" v="35"/>
          <ac:spMkLst>
            <pc:docMk/>
            <pc:sldMk cId="3810389846" sldId="258"/>
            <ac:spMk id="31" creationId="{BC8B9C14-70F0-4F42-85FF-0DD3D5A585A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17.383" v="35"/>
          <ac:spMkLst>
            <pc:docMk/>
            <pc:sldMk cId="3810389846" sldId="258"/>
            <ac:spMk id="33" creationId="{98DE6C44-43F8-4DE4-AB81-66853FFEA09A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21:17.383" v="35"/>
          <ac:spMkLst>
            <pc:docMk/>
            <pc:sldMk cId="3810389846" sldId="258"/>
            <ac:spMk id="35" creationId="{2409529B-9B56-4F10-BE4D-F934DB89E57E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48.080" v="63"/>
          <ac:spMkLst>
            <pc:docMk/>
            <pc:sldMk cId="3810389846" sldId="258"/>
            <ac:spMk id="39" creationId="{9D9CE3C4-25D7-403C-9312-F3B39099D29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39.939" v="60"/>
          <ac:spMkLst>
            <pc:docMk/>
            <pc:sldMk cId="3810389846" sldId="258"/>
            <ac:spMk id="52" creationId="{327D73B4-9F5C-4A64-A179-51B9500CB8B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39.939" v="60"/>
          <ac:spMkLst>
            <pc:docMk/>
            <pc:sldMk cId="3810389846" sldId="258"/>
            <ac:spMk id="54" creationId="{5841E0DD-1BA7-47EA-92C1-DFCD469D043C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39.939" v="60"/>
          <ac:spMkLst>
            <pc:docMk/>
            <pc:sldMk cId="3810389846" sldId="258"/>
            <ac:spMk id="56" creationId="{6CB927A4-E432-4310-9CD5-E89FF5063179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39.939" v="60"/>
          <ac:spMkLst>
            <pc:docMk/>
            <pc:sldMk cId="3810389846" sldId="258"/>
            <ac:spMk id="58" creationId="{8D3BEFDA-0C8B-4C24-AF49-B7E58C98DB6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39.939" v="60"/>
          <ac:spMkLst>
            <pc:docMk/>
            <pc:sldMk cId="3810389846" sldId="258"/>
            <ac:spMk id="60" creationId="{7400EEA6-B330-4DBC-A821-469627E9620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39.939" v="60"/>
          <ac:spMkLst>
            <pc:docMk/>
            <pc:sldMk cId="3810389846" sldId="258"/>
            <ac:spMk id="62" creationId="{1453BF6C-B012-48B7-B4E8-6D7AC7C27D0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39.939" v="60"/>
          <ac:spMkLst>
            <pc:docMk/>
            <pc:sldMk cId="3810389846" sldId="258"/>
            <ac:spMk id="64" creationId="{E3020543-B24B-4EC4-8FFC-8DD88EEA91A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47.799" v="62"/>
          <ac:spMkLst>
            <pc:docMk/>
            <pc:sldMk cId="3810389846" sldId="258"/>
            <ac:spMk id="68" creationId="{1F4E5977-D272-4E11-A03A-860268F25C2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4:47.799" v="62"/>
          <ac:spMkLst>
            <pc:docMk/>
            <pc:sldMk cId="3810389846" sldId="258"/>
            <ac:spMk id="69" creationId="{A3CE3386-CA59-42A7-AEDE-0B76443C8AA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36.584" v="69"/>
          <ac:spMkLst>
            <pc:docMk/>
            <pc:sldMk cId="3810389846" sldId="258"/>
            <ac:spMk id="74" creationId="{327D73B4-9F5C-4A64-A179-51B9500CB8B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36.584" v="69"/>
          <ac:spMkLst>
            <pc:docMk/>
            <pc:sldMk cId="3810389846" sldId="258"/>
            <ac:spMk id="75" creationId="{5841E0DD-1BA7-47EA-92C1-DFCD469D043C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36.584" v="69"/>
          <ac:spMkLst>
            <pc:docMk/>
            <pc:sldMk cId="3810389846" sldId="258"/>
            <ac:spMk id="76" creationId="{6CB927A4-E432-4310-9CD5-E89FF5063179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36.584" v="69"/>
          <ac:spMkLst>
            <pc:docMk/>
            <pc:sldMk cId="3810389846" sldId="258"/>
            <ac:spMk id="77" creationId="{8D3BEFDA-0C8B-4C24-AF49-B7E58C98DB6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36.584" v="69"/>
          <ac:spMkLst>
            <pc:docMk/>
            <pc:sldMk cId="3810389846" sldId="258"/>
            <ac:spMk id="78" creationId="{7400EEA6-B330-4DBC-A821-469627E9620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36.584" v="69"/>
          <ac:spMkLst>
            <pc:docMk/>
            <pc:sldMk cId="3810389846" sldId="258"/>
            <ac:spMk id="79" creationId="{1453BF6C-B012-48B7-B4E8-6D7AC7C27D0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36.584" v="69"/>
          <ac:spMkLst>
            <pc:docMk/>
            <pc:sldMk cId="3810389846" sldId="258"/>
            <ac:spMk id="80" creationId="{E3020543-B24B-4EC4-8FFC-8DD88EEA91A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14.118" v="74"/>
          <ac:spMkLst>
            <pc:docMk/>
            <pc:sldMk cId="3810389846" sldId="258"/>
            <ac:spMk id="86" creationId="{E0C85128-2B10-4BCB-B4A0-C115C4D7074D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14.118" v="74"/>
          <ac:spMkLst>
            <pc:docMk/>
            <pc:sldMk cId="3810389846" sldId="258"/>
            <ac:spMk id="109" creationId="{327D73B4-9F5C-4A64-A179-51B9500CB8B5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14.118" v="74"/>
          <ac:spMkLst>
            <pc:docMk/>
            <pc:sldMk cId="3810389846" sldId="258"/>
            <ac:spMk id="111" creationId="{5841E0DD-1BA7-47EA-92C1-DFCD469D043C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14.118" v="74"/>
          <ac:spMkLst>
            <pc:docMk/>
            <pc:sldMk cId="3810389846" sldId="258"/>
            <ac:spMk id="113" creationId="{6CB927A4-E432-4310-9CD5-E89FF5063179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14.118" v="74"/>
          <ac:spMkLst>
            <pc:docMk/>
            <pc:sldMk cId="3810389846" sldId="258"/>
            <ac:spMk id="115" creationId="{8D3BEFDA-0C8B-4C24-AF49-B7E58C98DB64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14.118" v="74"/>
          <ac:spMkLst>
            <pc:docMk/>
            <pc:sldMk cId="3810389846" sldId="258"/>
            <ac:spMk id="117" creationId="{7400EEA6-B330-4DBC-A821-469627E96203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14.118" v="74"/>
          <ac:spMkLst>
            <pc:docMk/>
            <pc:sldMk cId="3810389846" sldId="258"/>
            <ac:spMk id="119" creationId="{1453BF6C-B012-48B7-B4E8-6D7AC7C27D02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14.118" v="74"/>
          <ac:spMkLst>
            <pc:docMk/>
            <pc:sldMk cId="3810389846" sldId="258"/>
            <ac:spMk id="121" creationId="{E3020543-B24B-4EC4-8FFC-8DD88EEA91A8}"/>
          </ac:spMkLst>
        </pc:spChg>
        <pc:grpChg chg="add del">
          <ac:chgData name="Layla A Yu" userId="S::307200106@stu.chino.k12.ca.us::b4e1ae19-c799-4df9-b94e-7a119581e816" providerId="AD" clId="Web-{48C84099-EDC2-41B8-DA83-829ADD536695}" dt="2024-11-15T16:44:48.080" v="63"/>
          <ac:grpSpMkLst>
            <pc:docMk/>
            <pc:sldMk cId="3810389846" sldId="258"/>
            <ac:grpSpMk id="40" creationId="{51AC3D20-E4ED-49E6-AADF-E32D5427ECD0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4:48.080" v="63"/>
          <ac:grpSpMkLst>
            <pc:docMk/>
            <pc:sldMk cId="3810389846" sldId="258"/>
            <ac:grpSpMk id="44" creationId="{2E56C079-9BED-4728-8FAD-2F9E3A179149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4:48.080" v="63"/>
          <ac:grpSpMkLst>
            <pc:docMk/>
            <pc:sldMk cId="3810389846" sldId="258"/>
            <ac:grpSpMk id="47" creationId="{DE51D1B5-E12D-46A1-B0B3-7BAB36C342F8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4:47.799" v="62"/>
          <ac:grpSpMkLst>
            <pc:docMk/>
            <pc:sldMk cId="3810389846" sldId="258"/>
            <ac:grpSpMk id="70" creationId="{586C32D2-94E1-4C20-9977-69D4D1F6812D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6:14.118" v="74"/>
          <ac:grpSpMkLst>
            <pc:docMk/>
            <pc:sldMk cId="3810389846" sldId="258"/>
            <ac:grpSpMk id="88" creationId="{92261F31-B98A-4152-9120-22F8D367F946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6:14.118" v="74"/>
          <ac:grpSpMkLst>
            <pc:docMk/>
            <pc:sldMk cId="3810389846" sldId="258"/>
            <ac:grpSpMk id="94" creationId="{E06C4F58-DD8B-4768-950E-3FF6A3987EC3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6:46:14.118" v="74"/>
          <ac:grpSpMkLst>
            <pc:docMk/>
            <pc:sldMk cId="3810389846" sldId="258"/>
            <ac:grpSpMk id="100" creationId="{028EF96A-7773-4AE7-9A49-D0B0E0D7A205}"/>
          </ac:grpSpMkLst>
        </pc:grpChg>
        <pc:picChg chg="add mod">
          <ac:chgData name="Layla A Yu" userId="S::307200106@stu.chino.k12.ca.us::b4e1ae19-c799-4df9-b94e-7a119581e816" providerId="AD" clId="Web-{48C84099-EDC2-41B8-DA83-829ADD536695}" dt="2024-11-15T18:41:39.940" v="181" actId="1076"/>
          <ac:picMkLst>
            <pc:docMk/>
            <pc:sldMk cId="3810389846" sldId="258"/>
            <ac:picMk id="3" creationId="{7B00504E-9BD6-1D8C-09FD-99CD87B8E311}"/>
          </ac:picMkLst>
        </pc:picChg>
        <pc:picChg chg="mod ord">
          <ac:chgData name="Layla A Yu" userId="S::307200106@stu.chino.k12.ca.us::b4e1ae19-c799-4df9-b94e-7a119581e816" providerId="AD" clId="Web-{48C84099-EDC2-41B8-DA83-829ADD536695}" dt="2024-11-15T16:46:14.118" v="74"/>
          <ac:picMkLst>
            <pc:docMk/>
            <pc:sldMk cId="3810389846" sldId="258"/>
            <ac:picMk id="8" creationId="{B5E45B6A-19CA-5A28-1D2B-CDB7C14BDA30}"/>
          </ac:picMkLst>
        </pc:picChg>
        <pc:picChg chg="del mod ord">
          <ac:chgData name="Layla A Yu" userId="S::307200106@stu.chino.k12.ca.us::b4e1ae19-c799-4df9-b94e-7a119581e816" providerId="AD" clId="Web-{48C84099-EDC2-41B8-DA83-829ADD536695}" dt="2024-11-15T18:40:05.933" v="168"/>
          <ac:picMkLst>
            <pc:docMk/>
            <pc:sldMk cId="3810389846" sldId="258"/>
            <ac:picMk id="9" creationId="{B7E9B90C-D6E6-BB95-8661-D28B3A4C159B}"/>
          </ac:picMkLst>
        </pc:picChg>
        <pc:picChg chg="mod ord">
          <ac:chgData name="Layla A Yu" userId="S::307200106@stu.chino.k12.ca.us::b4e1ae19-c799-4df9-b94e-7a119581e816" providerId="AD" clId="Web-{48C84099-EDC2-41B8-DA83-829ADD536695}" dt="2024-11-15T16:46:14.118" v="74"/>
          <ac:picMkLst>
            <pc:docMk/>
            <pc:sldMk cId="3810389846" sldId="258"/>
            <ac:picMk id="12" creationId="{20F4B0AB-4066-0AD2-A3E5-41BCE12B246B}"/>
          </ac:picMkLst>
        </pc:picChg>
        <pc:cxnChg chg="add del">
          <ac:chgData name="Layla A Yu" userId="S::307200106@stu.chino.k12.ca.us::b4e1ae19-c799-4df9-b94e-7a119581e816" providerId="AD" clId="Web-{48C84099-EDC2-41B8-DA83-829ADD536695}" dt="2024-11-15T16:21:17.679" v="36"/>
          <ac:cxnSpMkLst>
            <pc:docMk/>
            <pc:sldMk cId="3810389846" sldId="258"/>
            <ac:cxnSpMk id="22" creationId="{C49DA8F6-BCC1-4447-B54C-57856834B94B}"/>
          </ac:cxnSpMkLst>
        </pc:cxnChg>
        <pc:cxnChg chg="add del">
          <ac:chgData name="Layla A Yu" userId="S::307200106@stu.chino.k12.ca.us::b4e1ae19-c799-4df9-b94e-7a119581e816" providerId="AD" clId="Web-{48C84099-EDC2-41B8-DA83-829ADD536695}" dt="2024-11-15T16:44:39.939" v="60"/>
          <ac:cxnSpMkLst>
            <pc:docMk/>
            <pc:sldMk cId="3810389846" sldId="258"/>
            <ac:cxnSpMk id="66" creationId="{C49DA8F6-BCC1-4447-B54C-57856834B94B}"/>
          </ac:cxnSpMkLst>
        </pc:cxnChg>
        <pc:cxnChg chg="add del">
          <ac:chgData name="Layla A Yu" userId="S::307200106@stu.chino.k12.ca.us::b4e1ae19-c799-4df9-b94e-7a119581e816" providerId="AD" clId="Web-{48C84099-EDC2-41B8-DA83-829ADD536695}" dt="2024-11-15T16:45:36.584" v="69"/>
          <ac:cxnSpMkLst>
            <pc:docMk/>
            <pc:sldMk cId="3810389846" sldId="258"/>
            <ac:cxnSpMk id="81" creationId="{C49DA8F6-BCC1-4447-B54C-57856834B94B}"/>
          </ac:cxnSpMkLst>
        </pc:cxnChg>
        <pc:cxnChg chg="add">
          <ac:chgData name="Layla A Yu" userId="S::307200106@stu.chino.k12.ca.us::b4e1ae19-c799-4df9-b94e-7a119581e816" providerId="AD" clId="Web-{48C84099-EDC2-41B8-DA83-829ADD536695}" dt="2024-11-15T16:46:14.118" v="74"/>
          <ac:cxnSpMkLst>
            <pc:docMk/>
            <pc:sldMk cId="3810389846" sldId="258"/>
            <ac:cxnSpMk id="123" creationId="{C49DA8F6-BCC1-4447-B54C-57856834B94B}"/>
          </ac:cxnSpMkLst>
        </pc:cxnChg>
      </pc:sldChg>
      <pc:sldChg chg="addSp delSp modSp modTransition">
        <pc:chgData name="Layla A Yu" userId="S::307200106@stu.chino.k12.ca.us::b4e1ae19-c799-4df9-b94e-7a119581e816" providerId="AD" clId="Web-{48C84099-EDC2-41B8-DA83-829ADD536695}" dt="2024-11-15T18:21:29.663" v="129"/>
        <pc:sldMkLst>
          <pc:docMk/>
          <pc:sldMk cId="4165197862" sldId="259"/>
        </pc:sldMkLst>
        <pc:spChg chg="mod ord">
          <ac:chgData name="Layla A Yu" userId="S::307200106@stu.chino.k12.ca.us::b4e1ae19-c799-4df9-b94e-7a119581e816" providerId="AD" clId="Web-{48C84099-EDC2-41B8-DA83-829ADD536695}" dt="2024-11-15T16:51:34.141" v="87" actId="20577"/>
          <ac:spMkLst>
            <pc:docMk/>
            <pc:sldMk cId="4165197862" sldId="259"/>
            <ac:spMk id="2" creationId="{7229FAE9-8ABF-2D10-36F7-3C3D096B1F58}"/>
          </ac:spMkLst>
        </pc:spChg>
        <pc:spChg chg="del">
          <ac:chgData name="Layla A Yu" userId="S::307200106@stu.chino.k12.ca.us::b4e1ae19-c799-4df9-b94e-7a119581e816" providerId="AD" clId="Web-{48C84099-EDC2-41B8-DA83-829ADD536695}" dt="2024-11-15T16:17:27.300" v="14"/>
          <ac:spMkLst>
            <pc:docMk/>
            <pc:sldMk cId="4165197862" sldId="259"/>
            <ac:spMk id="4" creationId="{691FE33E-94E3-EC29-226E-97BC4513721B}"/>
          </ac:spMkLst>
        </pc:spChg>
        <pc:spChg chg="mod">
          <ac:chgData name="Layla A Yu" userId="S::307200106@stu.chino.k12.ca.us::b4e1ae19-c799-4df9-b94e-7a119581e816" providerId="AD" clId="Web-{48C84099-EDC2-41B8-DA83-829ADD536695}" dt="2024-11-15T16:46:35.697" v="77"/>
          <ac:spMkLst>
            <pc:docMk/>
            <pc:sldMk cId="4165197862" sldId="259"/>
            <ac:spMk id="15" creationId="{C947BA4D-ECE6-7DA4-7F02-F86977F28D3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2:15.353" v="49"/>
          <ac:spMkLst>
            <pc:docMk/>
            <pc:sldMk cId="4165197862" sldId="259"/>
            <ac:spMk id="20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2:15.353" v="49"/>
          <ac:spMkLst>
            <pc:docMk/>
            <pc:sldMk cId="4165197862" sldId="259"/>
            <ac:spMk id="22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1:59.164" v="44"/>
          <ac:spMkLst>
            <pc:docMk/>
            <pc:sldMk cId="4165197862" sldId="259"/>
            <ac:spMk id="26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1:59.164" v="44"/>
          <ac:spMkLst>
            <pc:docMk/>
            <pc:sldMk cId="4165197862" sldId="259"/>
            <ac:spMk id="30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2:05.274" v="46"/>
          <ac:spMkLst>
            <pc:docMk/>
            <pc:sldMk cId="4165197862" sldId="259"/>
            <ac:spMk id="32" creationId="{94E4D846-3AFC-4F86-8C35-24B0542A269D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2:05.274" v="46"/>
          <ac:spMkLst>
            <pc:docMk/>
            <pc:sldMk cId="4165197862" sldId="259"/>
            <ac:spMk id="37" creationId="{284781B9-12CB-45C3-907A-9ED93FF72C6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2:05.274" v="46"/>
          <ac:spMkLst>
            <pc:docMk/>
            <pc:sldMk cId="4165197862" sldId="259"/>
            <ac:spMk id="38" creationId="{55D4142C-5077-457F-A6AD-3FECFDB3968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2:05.274" v="46"/>
          <ac:spMkLst>
            <pc:docMk/>
            <pc:sldMk cId="4165197862" sldId="259"/>
            <ac:spMk id="39" creationId="{7A5F0580-5EE9-419F-96EE-B6529EF6E7D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2:15.337" v="48"/>
          <ac:spMkLst>
            <pc:docMk/>
            <pc:sldMk cId="4165197862" sldId="259"/>
            <ac:spMk id="41" creationId="{B6FACB3C-9069-4791-BC5C-0DB7CD19B85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32:15.337" v="48"/>
          <ac:spMkLst>
            <pc:docMk/>
            <pc:sldMk cId="4165197862" sldId="259"/>
            <ac:spMk id="42" creationId="{71F2038E-D777-4B76-81DD-DD13EE91B9DD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21.817" v="68"/>
          <ac:spMkLst>
            <pc:docMk/>
            <pc:sldMk cId="4165197862" sldId="259"/>
            <ac:spMk id="51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21.817" v="68"/>
          <ac:spMkLst>
            <pc:docMk/>
            <pc:sldMk cId="4165197862" sldId="259"/>
            <ac:spMk id="53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18.317" v="65"/>
          <ac:spMkLst>
            <pc:docMk/>
            <pc:sldMk cId="4165197862" sldId="259"/>
            <ac:spMk id="58" creationId="{A2679492-7988-4050-9056-542444452411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18.317" v="65"/>
          <ac:spMkLst>
            <pc:docMk/>
            <pc:sldMk cId="4165197862" sldId="259"/>
            <ac:spMk id="60" creationId="{B091B163-7D61-4891-ABCF-5C13D9C418D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21.801" v="67"/>
          <ac:spMkLst>
            <pc:docMk/>
            <pc:sldMk cId="4165197862" sldId="259"/>
            <ac:spMk id="64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5:21.801" v="67"/>
          <ac:spMkLst>
            <pc:docMk/>
            <pc:sldMk cId="4165197862" sldId="259"/>
            <ac:spMk id="65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5.664" v="73"/>
          <ac:spMkLst>
            <pc:docMk/>
            <pc:sldMk cId="4165197862" sldId="259"/>
            <ac:spMk id="67" creationId="{A2679492-7988-4050-9056-542444452411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05.664" v="73"/>
          <ac:spMkLst>
            <pc:docMk/>
            <pc:sldMk cId="4165197862" sldId="259"/>
            <ac:spMk id="70" creationId="{B091B163-7D61-4891-ABCF-5C13D9C418D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35.697" v="77"/>
          <ac:spMkLst>
            <pc:docMk/>
            <pc:sldMk cId="4165197862" sldId="259"/>
            <ac:spMk id="78" creationId="{94E4D846-3AFC-4F86-8C35-24B0542A269D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35.697" v="77"/>
          <ac:spMkLst>
            <pc:docMk/>
            <pc:sldMk cId="4165197862" sldId="259"/>
            <ac:spMk id="80" creationId="{284781B9-12CB-45C3-907A-9ED93FF72C6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35.697" v="77"/>
          <ac:spMkLst>
            <pc:docMk/>
            <pc:sldMk cId="4165197862" sldId="259"/>
            <ac:spMk id="82" creationId="{55D4142C-5077-457F-A6AD-3FECFDB3968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35.697" v="77"/>
          <ac:spMkLst>
            <pc:docMk/>
            <pc:sldMk cId="4165197862" sldId="259"/>
            <ac:spMk id="84" creationId="{7A5F0580-5EE9-419F-96EE-B6529EF6E7D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35.682" v="76"/>
          <ac:spMkLst>
            <pc:docMk/>
            <pc:sldMk cId="4165197862" sldId="259"/>
            <ac:spMk id="89" creationId="{23E547B5-89CF-4EC0-96DE-25771AED0799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6:46:35.682" v="76"/>
          <ac:spMkLst>
            <pc:docMk/>
            <pc:sldMk cId="4165197862" sldId="259"/>
            <ac:spMk id="91" creationId="{3F0B8CEB-8279-4E5E-A0CE-1FC9F71736F2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35.697" v="77"/>
          <ac:spMkLst>
            <pc:docMk/>
            <pc:sldMk cId="4165197862" sldId="259"/>
            <ac:spMk id="93" creationId="{04812C46-200A-4DEB-A05E-3ED6C68C2387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6:46:35.697" v="77"/>
          <ac:spMkLst>
            <pc:docMk/>
            <pc:sldMk cId="4165197862" sldId="259"/>
            <ac:spMk id="94" creationId="{D1EA859B-E555-4109-94F3-6700E046E008}"/>
          </ac:spMkLst>
        </pc:spChg>
        <pc:grpChg chg="add del">
          <ac:chgData name="Layla A Yu" userId="S::307200106@stu.chino.k12.ca.us::b4e1ae19-c799-4df9-b94e-7a119581e816" providerId="AD" clId="Web-{48C84099-EDC2-41B8-DA83-829ADD536695}" dt="2024-11-15T16:32:15.337" v="48"/>
          <ac:grpSpMkLst>
            <pc:docMk/>
            <pc:sldMk cId="4165197862" sldId="259"/>
            <ac:grpSpMk id="43" creationId="{DD354807-230F-4402-B1B9-F733A8F1F190}"/>
          </ac:grpSpMkLst>
        </pc:grpChg>
        <pc:picChg chg="mod ord">
          <ac:chgData name="Layla A Yu" userId="S::307200106@stu.chino.k12.ca.us::b4e1ae19-c799-4df9-b94e-7a119581e816" providerId="AD" clId="Web-{48C84099-EDC2-41B8-DA83-829ADD536695}" dt="2024-11-15T16:46:35.697" v="77"/>
          <ac:picMkLst>
            <pc:docMk/>
            <pc:sldMk cId="4165197862" sldId="259"/>
            <ac:picMk id="3" creationId="{BDCBBE72-234E-6C20-254C-1FDDAF64F115}"/>
          </ac:picMkLst>
        </pc:picChg>
        <pc:cxnChg chg="add del">
          <ac:chgData name="Layla A Yu" userId="S::307200106@stu.chino.k12.ca.us::b4e1ae19-c799-4df9-b94e-7a119581e816" providerId="AD" clId="Web-{48C84099-EDC2-41B8-DA83-829ADD536695}" dt="2024-11-15T16:45:18.317" v="65"/>
          <ac:cxnSpMkLst>
            <pc:docMk/>
            <pc:sldMk cId="4165197862" sldId="259"/>
            <ac:cxnSpMk id="62" creationId="{C49DA8F6-BCC1-4447-B54C-57856834B94B}"/>
          </ac:cxnSpMkLst>
        </pc:cxnChg>
        <pc:cxnChg chg="add del">
          <ac:chgData name="Layla A Yu" userId="S::307200106@stu.chino.k12.ca.us::b4e1ae19-c799-4df9-b94e-7a119581e816" providerId="AD" clId="Web-{48C84099-EDC2-41B8-DA83-829ADD536695}" dt="2024-11-15T16:46:05.664" v="73"/>
          <ac:cxnSpMkLst>
            <pc:docMk/>
            <pc:sldMk cId="4165197862" sldId="259"/>
            <ac:cxnSpMk id="73" creationId="{C49DA8F6-BCC1-4447-B54C-57856834B94B}"/>
          </ac:cxnSpMkLst>
        </pc:cxnChg>
      </pc:sldChg>
      <pc:sldChg chg="addSp delSp modSp modTransition">
        <pc:chgData name="Layla A Yu" userId="S::307200106@stu.chino.k12.ca.us::b4e1ae19-c799-4df9-b94e-7a119581e816" providerId="AD" clId="Web-{48C84099-EDC2-41B8-DA83-829ADD536695}" dt="2024-11-15T18:36:29.432" v="166"/>
        <pc:sldMkLst>
          <pc:docMk/>
          <pc:sldMk cId="3208484854" sldId="260"/>
        </pc:sldMkLst>
        <pc:spChg chg="mod">
          <ac:chgData name="Layla A Yu" userId="S::307200106@stu.chino.k12.ca.us::b4e1ae19-c799-4df9-b94e-7a119581e816" providerId="AD" clId="Web-{48C84099-EDC2-41B8-DA83-829ADD536695}" dt="2024-11-15T18:36:29.432" v="165"/>
          <ac:spMkLst>
            <pc:docMk/>
            <pc:sldMk cId="3208484854" sldId="260"/>
            <ac:spMk id="2" creationId="{823081BB-0229-2A22-35F9-18CB0468145D}"/>
          </ac:spMkLst>
        </pc:spChg>
        <pc:spChg chg="del">
          <ac:chgData name="Layla A Yu" userId="S::307200106@stu.chino.k12.ca.us::b4e1ae19-c799-4df9-b94e-7a119581e816" providerId="AD" clId="Web-{48C84099-EDC2-41B8-DA83-829ADD536695}" dt="2024-11-15T16:17:09.580" v="13"/>
          <ac:spMkLst>
            <pc:docMk/>
            <pc:sldMk cId="3208484854" sldId="260"/>
            <ac:spMk id="4" creationId="{B9C04093-3CD3-AF9C-1E17-FFB8A7D39630}"/>
          </ac:spMkLst>
        </pc:spChg>
        <pc:spChg chg="mod">
          <ac:chgData name="Layla A Yu" userId="S::307200106@stu.chino.k12.ca.us::b4e1ae19-c799-4df9-b94e-7a119581e816" providerId="AD" clId="Web-{48C84099-EDC2-41B8-DA83-829ADD536695}" dt="2024-11-15T18:36:29.432" v="165"/>
          <ac:spMkLst>
            <pc:docMk/>
            <pc:sldMk cId="3208484854" sldId="260"/>
            <ac:spMk id="6" creationId="{9869ED90-7A7B-2B73-24DF-EE483D8E76DD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3:38.092" v="160"/>
          <ac:spMkLst>
            <pc:docMk/>
            <pc:sldMk cId="3208484854" sldId="260"/>
            <ac:spMk id="50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3:38.092" v="160"/>
          <ac:spMkLst>
            <pc:docMk/>
            <pc:sldMk cId="3208484854" sldId="260"/>
            <ac:spMk id="51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3:38.092" v="159"/>
          <ac:spMkLst>
            <pc:docMk/>
            <pc:sldMk cId="3208484854" sldId="260"/>
            <ac:spMk id="56" creationId="{9F7D5CDA-D291-4307-BF55-1381FED2963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3:38.092" v="159"/>
          <ac:spMkLst>
            <pc:docMk/>
            <pc:sldMk cId="3208484854" sldId="260"/>
            <ac:spMk id="58" creationId="{59B296B9-C5A5-4E4F-9B60-C907B5F1466C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3:38.092" v="159"/>
          <ac:spMkLst>
            <pc:docMk/>
            <pc:sldMk cId="3208484854" sldId="260"/>
            <ac:spMk id="60" creationId="{D0300FD3-5AF1-6305-15FA-9078072672E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6:29.432" v="166"/>
          <ac:spMkLst>
            <pc:docMk/>
            <pc:sldMk cId="3208484854" sldId="260"/>
            <ac:spMk id="62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6:29.432" v="166"/>
          <ac:spMkLst>
            <pc:docMk/>
            <pc:sldMk cId="3208484854" sldId="260"/>
            <ac:spMk id="63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6:25.026" v="163"/>
          <ac:spMkLst>
            <pc:docMk/>
            <pc:sldMk cId="3208484854" sldId="260"/>
            <ac:spMk id="68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6:25.026" v="163"/>
          <ac:spMkLst>
            <pc:docMk/>
            <pc:sldMk cId="3208484854" sldId="260"/>
            <ac:spMk id="70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6:29.432" v="165"/>
          <ac:spMkLst>
            <pc:docMk/>
            <pc:sldMk cId="3208484854" sldId="260"/>
            <ac:spMk id="72" creationId="{F13C74B1-5B17-4795-BED0-7140497B445A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36:29.432" v="165"/>
          <ac:spMkLst>
            <pc:docMk/>
            <pc:sldMk cId="3208484854" sldId="260"/>
            <ac:spMk id="73" creationId="{D4974D33-8DC5-464E-8C6D-BE58F0669C17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8:36:29.432" v="166"/>
          <ac:spMkLst>
            <pc:docMk/>
            <pc:sldMk cId="3208484854" sldId="260"/>
            <ac:spMk id="75" creationId="{04812C46-200A-4DEB-A05E-3ED6C68C2387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8:36:29.432" v="166"/>
          <ac:spMkLst>
            <pc:docMk/>
            <pc:sldMk cId="3208484854" sldId="260"/>
            <ac:spMk id="76" creationId="{D1EA859B-E555-4109-94F3-6700E046E008}"/>
          </ac:spMkLst>
        </pc:spChg>
        <pc:picChg chg="mod ord">
          <ac:chgData name="Layla A Yu" userId="S::307200106@stu.chino.k12.ca.us::b4e1ae19-c799-4df9-b94e-7a119581e816" providerId="AD" clId="Web-{48C84099-EDC2-41B8-DA83-829ADD536695}" dt="2024-11-15T18:36:29.432" v="166"/>
          <ac:picMkLst>
            <pc:docMk/>
            <pc:sldMk cId="3208484854" sldId="260"/>
            <ac:picMk id="3" creationId="{D85E2C6A-742D-B23D-CDC8-80FE2B6E38E7}"/>
          </ac:picMkLst>
        </pc:picChg>
      </pc:sldChg>
      <pc:sldChg chg="del">
        <pc:chgData name="Layla A Yu" userId="S::307200106@stu.chino.k12.ca.us::b4e1ae19-c799-4df9-b94e-7a119581e816" providerId="AD" clId="Web-{48C84099-EDC2-41B8-DA83-829ADD536695}" dt="2024-11-15T16:04:27.634" v="0"/>
        <pc:sldMkLst>
          <pc:docMk/>
          <pc:sldMk cId="1259191728" sldId="261"/>
        </pc:sldMkLst>
      </pc:sldChg>
      <pc:sldChg chg="addSp delSp modSp new mod setBg">
        <pc:chgData name="Layla A Yu" userId="S::307200106@stu.chino.k12.ca.us::b4e1ae19-c799-4df9-b94e-7a119581e816" providerId="AD" clId="Web-{48C84099-EDC2-41B8-DA83-829ADD536695}" dt="2024-11-15T18:45:10.471" v="212" actId="20577"/>
        <pc:sldMkLst>
          <pc:docMk/>
          <pc:sldMk cId="3383881440" sldId="261"/>
        </pc:sldMkLst>
        <pc:spChg chg="mod">
          <ac:chgData name="Layla A Yu" userId="S::307200106@stu.chino.k12.ca.us::b4e1ae19-c799-4df9-b94e-7a119581e816" providerId="AD" clId="Web-{48C84099-EDC2-41B8-DA83-829ADD536695}" dt="2024-11-15T18:45:10.471" v="212" actId="20577"/>
          <ac:spMkLst>
            <pc:docMk/>
            <pc:sldMk cId="3383881440" sldId="261"/>
            <ac:spMk id="2" creationId="{DE09B40A-0CD0-864D-F5C5-531DE59EABC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41.694" v="192"/>
          <ac:spMkLst>
            <pc:docMk/>
            <pc:sldMk cId="3383881440" sldId="261"/>
            <ac:spMk id="3" creationId="{D80B5142-9B34-5329-DB49-2CB304997D59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13.958" v="183"/>
          <ac:spMkLst>
            <pc:docMk/>
            <pc:sldMk cId="3383881440" sldId="261"/>
            <ac:spMk id="8" creationId="{1A3C89F8-0D2F-47FF-B903-151248265F47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13.958" v="183"/>
          <ac:spMkLst>
            <pc:docMk/>
            <pc:sldMk cId="3383881440" sldId="261"/>
            <ac:spMk id="10" creationId="{C5CB530E-515E-412C-9DF1-5F8FFBD6F38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13.958" v="183"/>
          <ac:spMkLst>
            <pc:docMk/>
            <pc:sldMk cId="3383881440" sldId="261"/>
            <ac:spMk id="12" creationId="{712D4376-A578-4FF1-94FC-245E7A6A489F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13.958" v="183"/>
          <ac:spMkLst>
            <pc:docMk/>
            <pc:sldMk cId="3383881440" sldId="261"/>
            <ac:spMk id="14" creationId="{AEA7509D-F04F-40CB-A0B3-EEF16499CC9F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13.958" v="183"/>
          <ac:spMkLst>
            <pc:docMk/>
            <pc:sldMk cId="3383881440" sldId="261"/>
            <ac:spMk id="18" creationId="{508BEF50-7B1E-49A4-BC19-5F4F1D755E64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13.958" v="183"/>
          <ac:spMkLst>
            <pc:docMk/>
            <pc:sldMk cId="3383881440" sldId="261"/>
            <ac:spMk id="20" creationId="{3FBAD350-5664-4811-A208-657FB882D350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13.958" v="183"/>
          <ac:spMkLst>
            <pc:docMk/>
            <pc:sldMk cId="3383881440" sldId="261"/>
            <ac:spMk id="22" creationId="{C39ADB8F-D187-49D7-BDCF-C1B6DC72706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0.661" v="185"/>
          <ac:spMkLst>
            <pc:docMk/>
            <pc:sldMk cId="3383881440" sldId="261"/>
            <ac:spMk id="24" creationId="{327D73B4-9F5C-4A64-A179-51B9500CB8B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0.661" v="185"/>
          <ac:spMkLst>
            <pc:docMk/>
            <pc:sldMk cId="3383881440" sldId="261"/>
            <ac:spMk id="25" creationId="{C1F06963-6374-4B48-844F-071A9BAAAE0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0.661" v="185"/>
          <ac:spMkLst>
            <pc:docMk/>
            <pc:sldMk cId="3383881440" sldId="261"/>
            <ac:spMk id="26" creationId="{6CB927A4-E432-4310-9CD5-E89FF5063179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0.661" v="185"/>
          <ac:spMkLst>
            <pc:docMk/>
            <pc:sldMk cId="3383881440" sldId="261"/>
            <ac:spMk id="27" creationId="{1453BF6C-B012-48B7-B4E8-6D7AC7C27D02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0.661" v="185"/>
          <ac:spMkLst>
            <pc:docMk/>
            <pc:sldMk cId="3383881440" sldId="261"/>
            <ac:spMk id="28" creationId="{D80B5142-9B34-5329-DB49-2CB304997D59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0.661" v="185"/>
          <ac:spMkLst>
            <pc:docMk/>
            <pc:sldMk cId="3383881440" sldId="261"/>
            <ac:spMk id="29" creationId="{E3020543-B24B-4EC4-8FFC-8DD88EEA91A8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8.896" v="187"/>
          <ac:spMkLst>
            <pc:docMk/>
            <pc:sldMk cId="3383881440" sldId="261"/>
            <ac:spMk id="32" creationId="{DAF1966E-FD40-4A4A-B61B-C4DF7FA05F06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8.896" v="187"/>
          <ac:spMkLst>
            <pc:docMk/>
            <pc:sldMk cId="3383881440" sldId="261"/>
            <ac:spMk id="33" creationId="{047BFA19-D45E-416B-A404-7AF2F3F27017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8.896" v="187"/>
          <ac:spMkLst>
            <pc:docMk/>
            <pc:sldMk cId="3383881440" sldId="261"/>
            <ac:spMk id="34" creationId="{8E0105E7-23DB-4CF2-8258-FF47C7620F6E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8.896" v="187"/>
          <ac:spMkLst>
            <pc:docMk/>
            <pc:sldMk cId="3383881440" sldId="261"/>
            <ac:spMk id="35" creationId="{074B4F7D-14B2-478B-8BF5-01E4E0C5D26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28.896" v="187"/>
          <ac:spMkLst>
            <pc:docMk/>
            <pc:sldMk cId="3383881440" sldId="261"/>
            <ac:spMk id="36" creationId="{D80B5142-9B34-5329-DB49-2CB304997D59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34.428" v="189"/>
          <ac:spMkLst>
            <pc:docMk/>
            <pc:sldMk cId="3383881440" sldId="261"/>
            <ac:spMk id="38" creationId="{4BC99CB9-DDAD-44A2-8A1C-E3AF4E72DF5C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34.428" v="189"/>
          <ac:spMkLst>
            <pc:docMk/>
            <pc:sldMk cId="3383881440" sldId="261"/>
            <ac:spMk id="39" creationId="{64053CBF-3932-45FF-8285-EE5146085F3A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34.428" v="189"/>
          <ac:spMkLst>
            <pc:docMk/>
            <pc:sldMk cId="3383881440" sldId="261"/>
            <ac:spMk id="43" creationId="{D80B5142-9B34-5329-DB49-2CB304997D59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41.663" v="191"/>
          <ac:spMkLst>
            <pc:docMk/>
            <pc:sldMk cId="3383881440" sldId="261"/>
            <ac:spMk id="48" creationId="{5C8908E2-EE49-44D2-9428-A28D2312A8D5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41.663" v="191"/>
          <ac:spMkLst>
            <pc:docMk/>
            <pc:sldMk cId="3383881440" sldId="261"/>
            <ac:spMk id="51" creationId="{BD92035A-AA2F-4CD8-A556-1CE8BDEC75BD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41.663" v="191"/>
          <ac:spMkLst>
            <pc:docMk/>
            <pc:sldMk cId="3383881440" sldId="261"/>
            <ac:spMk id="52" creationId="{ED888B23-07FA-482A-96DF-47E31AF1A603}"/>
          </ac:spMkLst>
        </pc:spChg>
        <pc:spChg chg="add del">
          <ac:chgData name="Layla A Yu" userId="S::307200106@stu.chino.k12.ca.us::b4e1ae19-c799-4df9-b94e-7a119581e816" providerId="AD" clId="Web-{48C84099-EDC2-41B8-DA83-829ADD536695}" dt="2024-11-15T18:42:41.663" v="191"/>
          <ac:spMkLst>
            <pc:docMk/>
            <pc:sldMk cId="3383881440" sldId="261"/>
            <ac:spMk id="53" creationId="{D80B5142-9B34-5329-DB49-2CB304997D59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8:42:41.694" v="192"/>
          <ac:spMkLst>
            <pc:docMk/>
            <pc:sldMk cId="3383881440" sldId="261"/>
            <ac:spMk id="55" creationId="{4BC99CB9-DDAD-44A2-8A1C-E3AF4E72DF5C}"/>
          </ac:spMkLst>
        </pc:spChg>
        <pc:spChg chg="add">
          <ac:chgData name="Layla A Yu" userId="S::307200106@stu.chino.k12.ca.us::b4e1ae19-c799-4df9-b94e-7a119581e816" providerId="AD" clId="Web-{48C84099-EDC2-41B8-DA83-829ADD536695}" dt="2024-11-15T18:42:41.694" v="192"/>
          <ac:spMkLst>
            <pc:docMk/>
            <pc:sldMk cId="3383881440" sldId="261"/>
            <ac:spMk id="56" creationId="{64053CBF-3932-45FF-8285-EE5146085F3A}"/>
          </ac:spMkLst>
        </pc:spChg>
        <pc:spChg chg="add mod">
          <ac:chgData name="Layla A Yu" userId="S::307200106@stu.chino.k12.ca.us::b4e1ae19-c799-4df9-b94e-7a119581e816" providerId="AD" clId="Web-{48C84099-EDC2-41B8-DA83-829ADD536695}" dt="2024-11-15T18:43:09.384" v="194" actId="1076"/>
          <ac:spMkLst>
            <pc:docMk/>
            <pc:sldMk cId="3383881440" sldId="261"/>
            <ac:spMk id="60" creationId="{D80B5142-9B34-5329-DB49-2CB304997D59}"/>
          </ac:spMkLst>
        </pc:spChg>
        <pc:grpChg chg="add del">
          <ac:chgData name="Layla A Yu" userId="S::307200106@stu.chino.k12.ca.us::b4e1ae19-c799-4df9-b94e-7a119581e816" providerId="AD" clId="Web-{48C84099-EDC2-41B8-DA83-829ADD536695}" dt="2024-11-15T18:42:34.428" v="189"/>
          <ac:grpSpMkLst>
            <pc:docMk/>
            <pc:sldMk cId="3383881440" sldId="261"/>
            <ac:grpSpMk id="40" creationId="{2E751C04-BEA6-446B-A678-9C74819EBD4C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42:34.428" v="189"/>
          <ac:grpSpMkLst>
            <pc:docMk/>
            <pc:sldMk cId="3383881440" sldId="261"/>
            <ac:grpSpMk id="44" creationId="{B63ACBA3-DEFD-4C6D-BBA0-64468FA99C2D}"/>
          </ac:grpSpMkLst>
        </pc:grpChg>
        <pc:grpChg chg="add del">
          <ac:chgData name="Layla A Yu" userId="S::307200106@stu.chino.k12.ca.us::b4e1ae19-c799-4df9-b94e-7a119581e816" providerId="AD" clId="Web-{48C84099-EDC2-41B8-DA83-829ADD536695}" dt="2024-11-15T18:42:41.663" v="191"/>
          <ac:grpSpMkLst>
            <pc:docMk/>
            <pc:sldMk cId="3383881440" sldId="261"/>
            <ac:grpSpMk id="49" creationId="{5D1A9D8B-3117-4D9D-BDA4-DD81895098B0}"/>
          </ac:grpSpMkLst>
        </pc:grpChg>
        <pc:grpChg chg="add">
          <ac:chgData name="Layla A Yu" userId="S::307200106@stu.chino.k12.ca.us::b4e1ae19-c799-4df9-b94e-7a119581e816" providerId="AD" clId="Web-{48C84099-EDC2-41B8-DA83-829ADD536695}" dt="2024-11-15T18:42:41.694" v="192"/>
          <ac:grpSpMkLst>
            <pc:docMk/>
            <pc:sldMk cId="3383881440" sldId="261"/>
            <ac:grpSpMk id="57" creationId="{2E751C04-BEA6-446B-A678-9C74819EBD4C}"/>
          </ac:grpSpMkLst>
        </pc:grpChg>
        <pc:grpChg chg="add">
          <ac:chgData name="Layla A Yu" userId="S::307200106@stu.chino.k12.ca.us::b4e1ae19-c799-4df9-b94e-7a119581e816" providerId="AD" clId="Web-{48C84099-EDC2-41B8-DA83-829ADD536695}" dt="2024-11-15T18:42:41.694" v="192"/>
          <ac:grpSpMkLst>
            <pc:docMk/>
            <pc:sldMk cId="3383881440" sldId="261"/>
            <ac:grpSpMk id="61" creationId="{B63ACBA3-DEFD-4C6D-BBA0-64468FA99C2D}"/>
          </ac:grpSpMkLst>
        </pc:grpChg>
        <pc:cxnChg chg="add del">
          <ac:chgData name="Layla A Yu" userId="S::307200106@stu.chino.k12.ca.us::b4e1ae19-c799-4df9-b94e-7a119581e816" providerId="AD" clId="Web-{48C84099-EDC2-41B8-DA83-829ADD536695}" dt="2024-11-15T18:42:13.958" v="183"/>
          <ac:cxnSpMkLst>
            <pc:docMk/>
            <pc:sldMk cId="3383881440" sldId="261"/>
            <ac:cxnSpMk id="16" creationId="{56020367-4FD5-4596-8E10-C5F095CD8DBF}"/>
          </ac:cxnSpMkLst>
        </pc:cxnChg>
        <pc:cxnChg chg="add del">
          <ac:chgData name="Layla A Yu" userId="S::307200106@stu.chino.k12.ca.us::b4e1ae19-c799-4df9-b94e-7a119581e816" providerId="AD" clId="Web-{48C84099-EDC2-41B8-DA83-829ADD536695}" dt="2024-11-15T18:42:20.661" v="185"/>
          <ac:cxnSpMkLst>
            <pc:docMk/>
            <pc:sldMk cId="3383881440" sldId="261"/>
            <ac:cxnSpMk id="30" creationId="{C49DA8F6-BCC1-4447-B54C-57856834B94B}"/>
          </ac:cxnSpMkLst>
        </pc:cxnChg>
      </pc:sldChg>
      <pc:sldChg chg="new">
        <pc:chgData name="Layla A Yu" userId="S::307200106@stu.chino.k12.ca.us::b4e1ae19-c799-4df9-b94e-7a119581e816" providerId="AD" clId="Web-{48C84099-EDC2-41B8-DA83-829ADD536695}" dt="2024-11-15T18:40:16.793" v="169"/>
        <pc:sldMkLst>
          <pc:docMk/>
          <pc:sldMk cId="2159524301" sldId="262"/>
        </pc:sldMkLst>
      </pc:sldChg>
    </pc:docChg>
  </pc:docChgLst>
  <pc:docChgLst>
    <pc:chgData name="Layla A Yu" userId="S::307200106@stu.chino.k12.ca.us::b4e1ae19-c799-4df9-b94e-7a119581e816" providerId="AD" clId="Web-{F84C27AF-8D08-C622-A529-5C3E38DC7848}"/>
    <pc:docChg chg="modSld">
      <pc:chgData name="Layla A Yu" userId="S::307200106@stu.chino.k12.ca.us::b4e1ae19-c799-4df9-b94e-7a119581e816" providerId="AD" clId="Web-{F84C27AF-8D08-C622-A529-5C3E38DC7848}" dt="2024-11-08T19:26:53.105" v="141" actId="1076"/>
      <pc:docMkLst>
        <pc:docMk/>
      </pc:docMkLst>
      <pc:sldChg chg="addSp modSp">
        <pc:chgData name="Layla A Yu" userId="S::307200106@stu.chino.k12.ca.us::b4e1ae19-c799-4df9-b94e-7a119581e816" providerId="AD" clId="Web-{F84C27AF-8D08-C622-A529-5C3E38DC7848}" dt="2024-11-08T19:13:53.584" v="76" actId="1076"/>
        <pc:sldMkLst>
          <pc:docMk/>
          <pc:sldMk cId="3403799431" sldId="257"/>
        </pc:sldMkLst>
        <pc:spChg chg="add mod">
          <ac:chgData name="Layla A Yu" userId="S::307200106@stu.chino.k12.ca.us::b4e1ae19-c799-4df9-b94e-7a119581e816" providerId="AD" clId="Web-{F84C27AF-8D08-C622-A529-5C3E38DC7848}" dt="2024-11-08T19:13:30.052" v="71" actId="1076"/>
          <ac:spMkLst>
            <pc:docMk/>
            <pc:sldMk cId="3403799431" sldId="257"/>
            <ac:spMk id="9" creationId="{9A20C6C1-C868-6D83-3EA2-C087BD9B7177}"/>
          </ac:spMkLst>
        </pc:spChg>
      </pc:sldChg>
      <pc:sldChg chg="addSp delSp modSp">
        <pc:chgData name="Layla A Yu" userId="S::307200106@stu.chino.k12.ca.us::b4e1ae19-c799-4df9-b94e-7a119581e816" providerId="AD" clId="Web-{F84C27AF-8D08-C622-A529-5C3E38DC7848}" dt="2024-11-08T19:16:30.635" v="90" actId="1076"/>
        <pc:sldMkLst>
          <pc:docMk/>
          <pc:sldMk cId="3810389846" sldId="258"/>
        </pc:sldMkLst>
        <pc:spChg chg="add mod">
          <ac:chgData name="Layla A Yu" userId="S::307200106@stu.chino.k12.ca.us::b4e1ae19-c799-4df9-b94e-7a119581e816" providerId="AD" clId="Web-{F84C27AF-8D08-C622-A529-5C3E38DC7848}" dt="2024-11-08T19:16:10.462" v="80"/>
          <ac:spMkLst>
            <pc:docMk/>
            <pc:sldMk cId="3810389846" sldId="258"/>
            <ac:spMk id="5" creationId="{CBAF02EB-FDD7-C3DB-4A11-42B928B6EA4E}"/>
          </ac:spMkLst>
        </pc:spChg>
      </pc:sldChg>
      <pc:sldChg chg="addSp delSp modSp">
        <pc:chgData name="Layla A Yu" userId="S::307200106@stu.chino.k12.ca.us::b4e1ae19-c799-4df9-b94e-7a119581e816" providerId="AD" clId="Web-{F84C27AF-8D08-C622-A529-5C3E38DC7848}" dt="2024-11-08T19:26:53.105" v="141" actId="1076"/>
        <pc:sldMkLst>
          <pc:docMk/>
          <pc:sldMk cId="4165197862" sldId="259"/>
        </pc:sldMkLst>
        <pc:spChg chg="add mod">
          <ac:chgData name="Layla A Yu" userId="S::307200106@stu.chino.k12.ca.us::b4e1ae19-c799-4df9-b94e-7a119581e816" providerId="AD" clId="Web-{F84C27AF-8D08-C622-A529-5C3E38DC7848}" dt="2024-11-08T19:21:50.987" v="120" actId="1076"/>
          <ac:spMkLst>
            <pc:docMk/>
            <pc:sldMk cId="4165197862" sldId="259"/>
            <ac:spMk id="6" creationId="{92F121EF-1757-0AF6-54BD-90898A598600}"/>
          </ac:spMkLst>
        </pc:spChg>
        <pc:spChg chg="add mod">
          <ac:chgData name="Layla A Yu" userId="S::307200106@stu.chino.k12.ca.us::b4e1ae19-c799-4df9-b94e-7a119581e816" providerId="AD" clId="Web-{F84C27AF-8D08-C622-A529-5C3E38DC7848}" dt="2024-11-08T19:23:27.584" v="124"/>
          <ac:spMkLst>
            <pc:docMk/>
            <pc:sldMk cId="4165197862" sldId="259"/>
            <ac:spMk id="9" creationId="{7B314417-14A7-CC1D-1A5B-DBE05773BDA4}"/>
          </ac:spMkLst>
        </pc:spChg>
      </pc:sldChg>
      <pc:sldChg chg="addSp delSp modSp">
        <pc:chgData name="Layla A Yu" userId="S::307200106@stu.chino.k12.ca.us::b4e1ae19-c799-4df9-b94e-7a119581e816" providerId="AD" clId="Web-{F84C27AF-8D08-C622-A529-5C3E38DC7848}" dt="2024-11-08T19:18:22.763" v="109" actId="1076"/>
        <pc:sldMkLst>
          <pc:docMk/>
          <pc:sldMk cId="3208484854" sldId="260"/>
        </pc:sldMkLst>
      </pc:sldChg>
    </pc:docChg>
  </pc:docChgLst>
  <pc:docChgLst>
    <pc:chgData name="Layla A Yu" userId="S::307200106@stu.chino.k12.ca.us::b4e1ae19-c799-4df9-b94e-7a119581e816" providerId="AD" clId="Web-{50B6ACE7-CDB1-AB19-C80E-7B7698E496D4}"/>
    <pc:docChg chg="modSld">
      <pc:chgData name="Layla A Yu" userId="S::307200106@stu.chino.k12.ca.us::b4e1ae19-c799-4df9-b94e-7a119581e816" providerId="AD" clId="Web-{50B6ACE7-CDB1-AB19-C80E-7B7698E496D4}" dt="2024-11-13T17:41:28.382" v="323" actId="20577"/>
      <pc:docMkLst>
        <pc:docMk/>
      </pc:docMkLst>
      <pc:sldChg chg="delSp modSp">
        <pc:chgData name="Layla A Yu" userId="S::307200106@stu.chino.k12.ca.us::b4e1ae19-c799-4df9-b94e-7a119581e816" providerId="AD" clId="Web-{50B6ACE7-CDB1-AB19-C80E-7B7698E496D4}" dt="2024-11-13T17:41:28.382" v="323" actId="20577"/>
        <pc:sldMkLst>
          <pc:docMk/>
          <pc:sldMk cId="4165197862" sldId="259"/>
        </pc:sldMkLst>
        <pc:spChg chg="del mod">
          <ac:chgData name="Layla A Yu" userId="S::307200106@stu.chino.k12.ca.us::b4e1ae19-c799-4df9-b94e-7a119581e816" providerId="AD" clId="Web-{50B6ACE7-CDB1-AB19-C80E-7B7698E496D4}" dt="2024-11-13T17:29:56.565" v="221"/>
          <ac:spMkLst>
            <pc:docMk/>
            <pc:sldMk cId="4165197862" sldId="259"/>
            <ac:spMk id="12" creationId="{CCE6DB9E-6FAB-0DE7-BD6E-99DB6C2BB2F9}"/>
          </ac:spMkLst>
        </pc:spChg>
        <pc:spChg chg="mod">
          <ac:chgData name="Layla A Yu" userId="S::307200106@stu.chino.k12.ca.us::b4e1ae19-c799-4df9-b94e-7a119581e816" providerId="AD" clId="Web-{50B6ACE7-CDB1-AB19-C80E-7B7698E496D4}" dt="2024-11-13T17:41:28.382" v="323" actId="20577"/>
          <ac:spMkLst>
            <pc:docMk/>
            <pc:sldMk cId="4165197862" sldId="259"/>
            <ac:spMk id="15" creationId="{C947BA4D-ECE6-7DA4-7F02-F86977F28D35}"/>
          </ac:spMkLst>
        </pc:spChg>
        <pc:spChg chg="del mod">
          <ac:chgData name="Layla A Yu" userId="S::307200106@stu.chino.k12.ca.us::b4e1ae19-c799-4df9-b94e-7a119581e816" providerId="AD" clId="Web-{50B6ACE7-CDB1-AB19-C80E-7B7698E496D4}" dt="2024-11-13T17:30:02.722" v="222"/>
          <ac:spMkLst>
            <pc:docMk/>
            <pc:sldMk cId="4165197862" sldId="259"/>
            <ac:spMk id="72" creationId="{257DDF45-20B2-6B70-4BFB-B8BBFAA24912}"/>
          </ac:spMkLst>
        </pc:spChg>
        <pc:spChg chg="del">
          <ac:chgData name="Layla A Yu" userId="S::307200106@stu.chino.k12.ca.us::b4e1ae19-c799-4df9-b94e-7a119581e816" providerId="AD" clId="Web-{50B6ACE7-CDB1-AB19-C80E-7B7698E496D4}" dt="2024-11-13T17:30:07.425" v="223"/>
          <ac:spMkLst>
            <pc:docMk/>
            <pc:sldMk cId="4165197862" sldId="259"/>
            <ac:spMk id="75" creationId="{FC6E029D-8055-89D1-0684-A80D55106387}"/>
          </ac:spMkLst>
        </pc:spChg>
      </pc:sldChg>
    </pc:docChg>
  </pc:docChgLst>
  <pc:docChgLst>
    <pc:chgData name="Layla A Yu" userId="S::307200106@stu.chino.k12.ca.us::b4e1ae19-c799-4df9-b94e-7a119581e816" providerId="AD" clId="Web-{8724A6C6-157A-D7C1-F689-811FEDDDEAA0}"/>
    <pc:docChg chg="modSld">
      <pc:chgData name="Layla A Yu" userId="S::307200106@stu.chino.k12.ca.us::b4e1ae19-c799-4df9-b94e-7a119581e816" providerId="AD" clId="Web-{8724A6C6-157A-D7C1-F689-811FEDDDEAA0}" dt="2024-11-15T19:28:08.778" v="23"/>
      <pc:docMkLst>
        <pc:docMk/>
      </pc:docMkLst>
      <pc:sldChg chg="modTransition">
        <pc:chgData name="Layla A Yu" userId="S::307200106@stu.chino.k12.ca.us::b4e1ae19-c799-4df9-b94e-7a119581e816" providerId="AD" clId="Web-{8724A6C6-157A-D7C1-F689-811FEDDDEAA0}" dt="2024-11-15T19:28:08.778" v="23"/>
        <pc:sldMkLst>
          <pc:docMk/>
          <pc:sldMk cId="3383881440" sldId="261"/>
        </pc:sldMkLst>
      </pc:sldChg>
      <pc:sldChg chg="addSp delSp modSp mod modTransition setBg setClrOvrMap">
        <pc:chgData name="Layla A Yu" userId="S::307200106@stu.chino.k12.ca.us::b4e1ae19-c799-4df9-b94e-7a119581e816" providerId="AD" clId="Web-{8724A6C6-157A-D7C1-F689-811FEDDDEAA0}" dt="2024-11-15T19:27:58.731" v="22"/>
        <pc:sldMkLst>
          <pc:docMk/>
          <pc:sldMk cId="2159524301" sldId="262"/>
        </pc:sldMkLst>
        <pc:spChg chg="mod ord">
          <ac:chgData name="Layla A Yu" userId="S::307200106@stu.chino.k12.ca.us::b4e1ae19-c799-4df9-b94e-7a119581e816" providerId="AD" clId="Web-{8724A6C6-157A-D7C1-F689-811FEDDDEAA0}" dt="2024-11-15T19:27:15.899" v="11"/>
          <ac:spMkLst>
            <pc:docMk/>
            <pc:sldMk cId="2159524301" sldId="262"/>
            <ac:spMk id="2" creationId="{CB9AE66E-13E0-3BD2-C821-8486BB816E1F}"/>
          </ac:spMkLst>
        </pc:spChg>
        <pc:spChg chg="add del mod">
          <ac:chgData name="Layla A Yu" userId="S::307200106@stu.chino.k12.ca.us::b4e1ae19-c799-4df9-b94e-7a119581e816" providerId="AD" clId="Web-{8724A6C6-157A-D7C1-F689-811FEDDDEAA0}" dt="2024-11-15T19:27:49.386" v="21"/>
          <ac:spMkLst>
            <pc:docMk/>
            <pc:sldMk cId="2159524301" sldId="262"/>
            <ac:spMk id="4" creationId="{1EFED7E2-F636-60DE-26C3-D80FD1EBC158}"/>
          </ac:spMkLst>
        </pc:spChg>
        <pc:spChg chg="del">
          <ac:chgData name="Layla A Yu" userId="S::307200106@stu.chino.k12.ca.us::b4e1ae19-c799-4df9-b94e-7a119581e816" providerId="AD" clId="Web-{8724A6C6-157A-D7C1-F689-811FEDDDEAA0}" dt="2024-11-15T19:25:53.550" v="1"/>
          <ac:spMkLst>
            <pc:docMk/>
            <pc:sldMk cId="2159524301" sldId="262"/>
            <ac:spMk id="5" creationId="{2031B0AA-2766-6D0E-465E-4EF1B2A14D48}"/>
          </ac:spMkLst>
        </pc:spChg>
        <pc:spChg chg="del">
          <ac:chgData name="Layla A Yu" userId="S::307200106@stu.chino.k12.ca.us::b4e1ae19-c799-4df9-b94e-7a119581e816" providerId="AD" clId="Web-{8724A6C6-157A-D7C1-F689-811FEDDDEAA0}" dt="2024-11-15T19:26:08.488" v="3"/>
          <ac:spMkLst>
            <pc:docMk/>
            <pc:sldMk cId="2159524301" sldId="262"/>
            <ac:spMk id="10" creationId="{52B53B4C-FDEB-656B-8D88-B78A4F5DBF18}"/>
          </ac:spMkLst>
        </pc:spChg>
        <pc:spChg chg="add del">
          <ac:chgData name="Layla A Yu" userId="S::307200106@stu.chino.k12.ca.us::b4e1ae19-c799-4df9-b94e-7a119581e816" providerId="AD" clId="Web-{8724A6C6-157A-D7C1-F689-811FEDDDEAA0}" dt="2024-11-15T19:27:15.899" v="11"/>
          <ac:spMkLst>
            <pc:docMk/>
            <pc:sldMk cId="2159524301" sldId="262"/>
            <ac:spMk id="27" creationId="{71B2258F-86CA-4D4D-8270-BC05FCDEBFB3}"/>
          </ac:spMkLst>
        </pc:spChg>
        <pc:spChg chg="add del">
          <ac:chgData name="Layla A Yu" userId="S::307200106@stu.chino.k12.ca.us::b4e1ae19-c799-4df9-b94e-7a119581e816" providerId="AD" clId="Web-{8724A6C6-157A-D7C1-F689-811FEDDDEAA0}" dt="2024-11-15T19:27:15.884" v="10"/>
          <ac:spMkLst>
            <pc:docMk/>
            <pc:sldMk cId="2159524301" sldId="262"/>
            <ac:spMk id="32" creationId="{71B2258F-86CA-4D4D-8270-BC05FCDEBFB3}"/>
          </ac:spMkLst>
        </pc:spChg>
        <pc:spChg chg="add">
          <ac:chgData name="Layla A Yu" userId="S::307200106@stu.chino.k12.ca.us::b4e1ae19-c799-4df9-b94e-7a119581e816" providerId="AD" clId="Web-{8724A6C6-157A-D7C1-F689-811FEDDDEAA0}" dt="2024-11-15T19:27:15.899" v="11"/>
          <ac:spMkLst>
            <pc:docMk/>
            <pc:sldMk cId="2159524301" sldId="262"/>
            <ac:spMk id="34" creationId="{A5BDD999-C5E1-4B3E-A710-768673819165}"/>
          </ac:spMkLst>
        </pc:spChg>
        <pc:spChg chg="add">
          <ac:chgData name="Layla A Yu" userId="S::307200106@stu.chino.k12.ca.us::b4e1ae19-c799-4df9-b94e-7a119581e816" providerId="AD" clId="Web-{8724A6C6-157A-D7C1-F689-811FEDDDEAA0}" dt="2024-11-15T19:27:15.899" v="11"/>
          <ac:spMkLst>
            <pc:docMk/>
            <pc:sldMk cId="2159524301" sldId="262"/>
            <ac:spMk id="35" creationId="{3A930249-8242-4E2B-AF17-C01826488321}"/>
          </ac:spMkLst>
        </pc:spChg>
        <pc:picChg chg="add mod">
          <ac:chgData name="Layla A Yu" userId="S::307200106@stu.chino.k12.ca.us::b4e1ae19-c799-4df9-b94e-7a119581e816" providerId="AD" clId="Web-{8724A6C6-157A-D7C1-F689-811FEDDDEAA0}" dt="2024-11-15T19:27:15.899" v="11"/>
          <ac:picMkLst>
            <pc:docMk/>
            <pc:sldMk cId="2159524301" sldId="262"/>
            <ac:picMk id="3" creationId="{B1C6B3D2-7852-3601-6323-B8B78FA1BC01}"/>
          </ac:picMkLst>
        </pc:picChg>
        <pc:picChg chg="del mod">
          <ac:chgData name="Layla A Yu" userId="S::307200106@stu.chino.k12.ca.us::b4e1ae19-c799-4df9-b94e-7a119581e816" providerId="AD" clId="Web-{8724A6C6-157A-D7C1-F689-811FEDDDEAA0}" dt="2024-11-15T19:26:11.598" v="4"/>
          <ac:picMkLst>
            <pc:docMk/>
            <pc:sldMk cId="2159524301" sldId="262"/>
            <ac:picMk id="8" creationId="{7E516BB4-5717-72FC-E83B-3C60D8E6FD5B}"/>
          </ac:picMkLst>
        </pc:picChg>
      </pc:sldChg>
    </pc:docChg>
  </pc:docChgLst>
  <pc:docChgLst>
    <pc:chgData name="Layla A Yu" userId="S::307200106@stu.chino.k12.ca.us::b4e1ae19-c799-4df9-b94e-7a119581e816" providerId="AD" clId="Web-{E202D05D-94EA-87EA-C8CF-9578C40C2045}"/>
    <pc:docChg chg="modSld">
      <pc:chgData name="Layla A Yu" userId="S::307200106@stu.chino.k12.ca.us::b4e1ae19-c799-4df9-b94e-7a119581e816" providerId="AD" clId="Web-{E202D05D-94EA-87EA-C8CF-9578C40C2045}" dt="2024-11-12T16:48:46.394" v="4" actId="20577"/>
      <pc:docMkLst>
        <pc:docMk/>
      </pc:docMkLst>
      <pc:sldChg chg="modSp">
        <pc:chgData name="Layla A Yu" userId="S::307200106@stu.chino.k12.ca.us::b4e1ae19-c799-4df9-b94e-7a119581e816" providerId="AD" clId="Web-{E202D05D-94EA-87EA-C8CF-9578C40C2045}" dt="2024-11-12T16:48:46.394" v="4" actId="20577"/>
        <pc:sldMkLst>
          <pc:docMk/>
          <pc:sldMk cId="3403799431" sldId="257"/>
        </pc:sldMkLst>
        <pc:spChg chg="mod">
          <ac:chgData name="Layla A Yu" userId="S::307200106@stu.chino.k12.ca.us::b4e1ae19-c799-4df9-b94e-7a119581e816" providerId="AD" clId="Web-{E202D05D-94EA-87EA-C8CF-9578C40C2045}" dt="2024-11-12T16:48:46.394" v="4" actId="20577"/>
          <ac:spMkLst>
            <pc:docMk/>
            <pc:sldMk cId="3403799431" sldId="257"/>
            <ac:spMk id="13" creationId="{B524C303-0D1D-356A-E2D9-B749CBAE896A}"/>
          </ac:spMkLst>
        </pc:spChg>
      </pc:sldChg>
    </pc:docChg>
  </pc:docChgLst>
  <pc:docChgLst>
    <pc:chgData name="Layla A Yu" userId="S::307200106@stu.chino.k12.ca.us::b4e1ae19-c799-4df9-b94e-7a119581e816" providerId="AD" clId="Web-{D0D12FE0-9CDA-A4C7-5B22-5F3409F1B50B}"/>
    <pc:docChg chg="modSld">
      <pc:chgData name="Layla A Yu" userId="S::307200106@stu.chino.k12.ca.us::b4e1ae19-c799-4df9-b94e-7a119581e816" providerId="AD" clId="Web-{D0D12FE0-9CDA-A4C7-5B22-5F3409F1B50B}" dt="2024-11-08T19:06:45.624" v="3"/>
      <pc:docMkLst>
        <pc:docMk/>
      </pc:docMkLst>
      <pc:sldChg chg="addSp delSp modSp">
        <pc:chgData name="Layla A Yu" userId="S::307200106@stu.chino.k12.ca.us::b4e1ae19-c799-4df9-b94e-7a119581e816" providerId="AD" clId="Web-{D0D12FE0-9CDA-A4C7-5B22-5F3409F1B50B}" dt="2024-11-08T19:06:45.624" v="3"/>
        <pc:sldMkLst>
          <pc:docMk/>
          <pc:sldMk cId="3403799431" sldId="257"/>
        </pc:sldMkLst>
      </pc:sldChg>
    </pc:docChg>
  </pc:docChgLst>
  <pc:docChgLst>
    <pc:chgData name="Layla A Yu" userId="S::307200106@stu.chino.k12.ca.us::b4e1ae19-c799-4df9-b94e-7a119581e816" providerId="AD" clId="Web-{66A66F35-2BC7-7216-A296-4A09F68D7F4B}"/>
    <pc:docChg chg="addSld modSld">
      <pc:chgData name="Layla A Yu" userId="S::307200106@stu.chino.k12.ca.us::b4e1ae19-c799-4df9-b94e-7a119581e816" providerId="AD" clId="Web-{66A66F35-2BC7-7216-A296-4A09F68D7F4B}" dt="2024-11-07T17:24:28.588" v="93"/>
      <pc:docMkLst>
        <pc:docMk/>
      </pc:docMkLst>
      <pc:sldChg chg="modSp">
        <pc:chgData name="Layla A Yu" userId="S::307200106@stu.chino.k12.ca.us::b4e1ae19-c799-4df9-b94e-7a119581e816" providerId="AD" clId="Web-{66A66F35-2BC7-7216-A296-4A09F68D7F4B}" dt="2024-11-07T17:13:31.227" v="36" actId="20577"/>
        <pc:sldMkLst>
          <pc:docMk/>
          <pc:sldMk cId="109857222" sldId="256"/>
        </pc:sldMkLst>
        <pc:spChg chg="mod">
          <ac:chgData name="Layla A Yu" userId="S::307200106@stu.chino.k12.ca.us::b4e1ae19-c799-4df9-b94e-7a119581e816" providerId="AD" clId="Web-{66A66F35-2BC7-7216-A296-4A09F68D7F4B}" dt="2024-11-07T17:12:39.366" v="1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ayla A Yu" userId="S::307200106@stu.chino.k12.ca.us::b4e1ae19-c799-4df9-b94e-7a119581e816" providerId="AD" clId="Web-{66A66F35-2BC7-7216-A296-4A09F68D7F4B}" dt="2024-11-07T17:13:31.227" v="3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Layla A Yu" userId="S::307200106@stu.chino.k12.ca.us::b4e1ae19-c799-4df9-b94e-7a119581e816" providerId="AD" clId="Web-{66A66F35-2BC7-7216-A296-4A09F68D7F4B}" dt="2024-11-07T17:16:51.982" v="66" actId="20577"/>
        <pc:sldMkLst>
          <pc:docMk/>
          <pc:sldMk cId="3403799431" sldId="257"/>
        </pc:sldMkLst>
        <pc:spChg chg="mod">
          <ac:chgData name="Layla A Yu" userId="S::307200106@stu.chino.k12.ca.us::b4e1ae19-c799-4df9-b94e-7a119581e816" providerId="AD" clId="Web-{66A66F35-2BC7-7216-A296-4A09F68D7F4B}" dt="2024-11-07T17:16:51.982" v="66" actId="20577"/>
          <ac:spMkLst>
            <pc:docMk/>
            <pc:sldMk cId="3403799431" sldId="257"/>
            <ac:spMk id="2" creationId="{E36A7D1D-2B90-C5E2-1F87-07C6F159E3AA}"/>
          </ac:spMkLst>
        </pc:spChg>
      </pc:sldChg>
      <pc:sldChg chg="modSp new">
        <pc:chgData name="Layla A Yu" userId="S::307200106@stu.chino.k12.ca.us::b4e1ae19-c799-4df9-b94e-7a119581e816" providerId="AD" clId="Web-{66A66F35-2BC7-7216-A296-4A09F68D7F4B}" dt="2024-11-07T17:19:30.971" v="86" actId="20577"/>
        <pc:sldMkLst>
          <pc:docMk/>
          <pc:sldMk cId="3810389846" sldId="258"/>
        </pc:sldMkLst>
        <pc:spChg chg="mod">
          <ac:chgData name="Layla A Yu" userId="S::307200106@stu.chino.k12.ca.us::b4e1ae19-c799-4df9-b94e-7a119581e816" providerId="AD" clId="Web-{66A66F35-2BC7-7216-A296-4A09F68D7F4B}" dt="2024-11-07T17:19:30.971" v="86" actId="20577"/>
          <ac:spMkLst>
            <pc:docMk/>
            <pc:sldMk cId="3810389846" sldId="258"/>
            <ac:spMk id="2" creationId="{03D35BC4-E8A4-1BC3-593E-996A4D0F3260}"/>
          </ac:spMkLst>
        </pc:spChg>
      </pc:sldChg>
      <pc:sldChg chg="modSp new">
        <pc:chgData name="Layla A Yu" userId="S::307200106@stu.chino.k12.ca.us::b4e1ae19-c799-4df9-b94e-7a119581e816" providerId="AD" clId="Web-{66A66F35-2BC7-7216-A296-4A09F68D7F4B}" dt="2024-11-07T17:19:40.846" v="88" actId="20577"/>
        <pc:sldMkLst>
          <pc:docMk/>
          <pc:sldMk cId="4165197862" sldId="259"/>
        </pc:sldMkLst>
        <pc:spChg chg="mod">
          <ac:chgData name="Layla A Yu" userId="S::307200106@stu.chino.k12.ca.us::b4e1ae19-c799-4df9-b94e-7a119581e816" providerId="AD" clId="Web-{66A66F35-2BC7-7216-A296-4A09F68D7F4B}" dt="2024-11-07T17:19:40.846" v="88" actId="20577"/>
          <ac:spMkLst>
            <pc:docMk/>
            <pc:sldMk cId="4165197862" sldId="259"/>
            <ac:spMk id="2" creationId="{7229FAE9-8ABF-2D10-36F7-3C3D096B1F58}"/>
          </ac:spMkLst>
        </pc:spChg>
      </pc:sldChg>
      <pc:sldChg chg="modSp new">
        <pc:chgData name="Layla A Yu" userId="S::307200106@stu.chino.k12.ca.us::b4e1ae19-c799-4df9-b94e-7a119581e816" providerId="AD" clId="Web-{66A66F35-2BC7-7216-A296-4A09F68D7F4B}" dt="2024-11-07T17:20:04.206" v="92" actId="20577"/>
        <pc:sldMkLst>
          <pc:docMk/>
          <pc:sldMk cId="3208484854" sldId="260"/>
        </pc:sldMkLst>
        <pc:spChg chg="mod">
          <ac:chgData name="Layla A Yu" userId="S::307200106@stu.chino.k12.ca.us::b4e1ae19-c799-4df9-b94e-7a119581e816" providerId="AD" clId="Web-{66A66F35-2BC7-7216-A296-4A09F68D7F4B}" dt="2024-11-07T17:20:04.206" v="92" actId="20577"/>
          <ac:spMkLst>
            <pc:docMk/>
            <pc:sldMk cId="3208484854" sldId="260"/>
            <ac:spMk id="2" creationId="{823081BB-0229-2A22-35F9-18CB0468145D}"/>
          </ac:spMkLst>
        </pc:spChg>
      </pc:sldChg>
      <pc:sldChg chg="addSp delSp modSp new">
        <pc:chgData name="Layla A Yu" userId="S::307200106@stu.chino.k12.ca.us::b4e1ae19-c799-4df9-b94e-7a119581e816" providerId="AD" clId="Web-{66A66F35-2BC7-7216-A296-4A09F68D7F4B}" dt="2024-11-07T17:24:28.588" v="93"/>
        <pc:sldMkLst>
          <pc:docMk/>
          <pc:sldMk cId="3109558213" sldId="261"/>
        </pc:sldMkLst>
      </pc:sldChg>
    </pc:docChg>
  </pc:docChgLst>
  <pc:docChgLst>
    <pc:chgData name="Layla A Yu" userId="S::307200106@stu.chino.k12.ca.us::b4e1ae19-c799-4df9-b94e-7a119581e816" providerId="AD" clId="Web-{05DBCDF3-6CB5-C303-7B20-094F95852E93}"/>
    <pc:docChg chg="modSld">
      <pc:chgData name="Layla A Yu" userId="S::307200106@stu.chino.k12.ca.us::b4e1ae19-c799-4df9-b94e-7a119581e816" providerId="AD" clId="Web-{05DBCDF3-6CB5-C303-7B20-094F95852E93}" dt="2024-11-07T17:25:14.889" v="0"/>
      <pc:docMkLst>
        <pc:docMk/>
      </pc:docMkLst>
      <pc:sldChg chg="addSp delSp modSp">
        <pc:chgData name="Layla A Yu" userId="S::307200106@stu.chino.k12.ca.us::b4e1ae19-c799-4df9-b94e-7a119581e816" providerId="AD" clId="Web-{05DBCDF3-6CB5-C303-7B20-094F95852E93}" dt="2024-11-07T17:25:14.889" v="0"/>
        <pc:sldMkLst>
          <pc:docMk/>
          <pc:sldMk cId="3109558213" sldId="261"/>
        </pc:sldMkLst>
        <pc:spChg chg="add mod">
          <ac:chgData name="Layla A Yu" userId="S::307200106@stu.chino.k12.ca.us::b4e1ae19-c799-4df9-b94e-7a119581e816" providerId="AD" clId="Web-{05DBCDF3-6CB5-C303-7B20-094F95852E93}" dt="2024-11-07T17:25:14.889" v="0"/>
          <ac:spMkLst>
            <pc:docMk/>
            <pc:sldMk cId="3109558213" sldId="261"/>
            <ac:spMk id="17" creationId="{F1D45728-BE84-5D68-618B-B88B20BCBB9E}"/>
          </ac:spMkLst>
        </pc:spChg>
      </pc:sldChg>
    </pc:docChg>
  </pc:docChgLst>
  <pc:docChgLst>
    <pc:chgData name="Layla A Yu" userId="S::307200106@stu.chino.k12.ca.us::b4e1ae19-c799-4df9-b94e-7a119581e816" providerId="AD" clId="Web-{4B4DF6EB-B6CB-91CA-61DA-A8EE6E1488DC}"/>
    <pc:docChg chg="modSld sldOrd">
      <pc:chgData name="Layla A Yu" userId="S::307200106@stu.chino.k12.ca.us::b4e1ae19-c799-4df9-b94e-7a119581e816" providerId="AD" clId="Web-{4B4DF6EB-B6CB-91CA-61DA-A8EE6E1488DC}" dt="2024-11-08T19:42:04.567" v="83" actId="14100"/>
      <pc:docMkLst>
        <pc:docMk/>
      </pc:docMkLst>
      <pc:sldChg chg="addSp delSp modSp">
        <pc:chgData name="Layla A Yu" userId="S::307200106@stu.chino.k12.ca.us::b4e1ae19-c799-4df9-b94e-7a119581e816" providerId="AD" clId="Web-{4B4DF6EB-B6CB-91CA-61DA-A8EE6E1488DC}" dt="2024-11-08T19:42:04.567" v="83" actId="14100"/>
        <pc:sldMkLst>
          <pc:docMk/>
          <pc:sldMk cId="3403799431" sldId="257"/>
        </pc:sldMkLst>
        <pc:spChg chg="add mod">
          <ac:chgData name="Layla A Yu" userId="S::307200106@stu.chino.k12.ca.us::b4e1ae19-c799-4df9-b94e-7a119581e816" providerId="AD" clId="Web-{4B4DF6EB-B6CB-91CA-61DA-A8EE6E1488DC}" dt="2024-11-08T19:42:04.567" v="83" actId="14100"/>
          <ac:spMkLst>
            <pc:docMk/>
            <pc:sldMk cId="3403799431" sldId="257"/>
            <ac:spMk id="13" creationId="{B524C303-0D1D-356A-E2D9-B749CBAE896A}"/>
          </ac:spMkLst>
        </pc:spChg>
      </pc:sldChg>
      <pc:sldChg chg="addSp delSp modSp">
        <pc:chgData name="Layla A Yu" userId="S::307200106@stu.chino.k12.ca.us::b4e1ae19-c799-4df9-b94e-7a119581e816" providerId="AD" clId="Web-{4B4DF6EB-B6CB-91CA-61DA-A8EE6E1488DC}" dt="2024-11-08T19:36:45.238" v="66"/>
        <pc:sldMkLst>
          <pc:docMk/>
          <pc:sldMk cId="3810389846" sldId="258"/>
        </pc:sldMkLst>
        <pc:spChg chg="add mod">
          <ac:chgData name="Layla A Yu" userId="S::307200106@stu.chino.k12.ca.us::b4e1ae19-c799-4df9-b94e-7a119581e816" providerId="AD" clId="Web-{4B4DF6EB-B6CB-91CA-61DA-A8EE6E1488DC}" dt="2024-11-08T19:36:45.238" v="66"/>
          <ac:spMkLst>
            <pc:docMk/>
            <pc:sldMk cId="3810389846" sldId="258"/>
            <ac:spMk id="6" creationId="{16E93F56-0AF4-DBFB-507C-59D4D8795C90}"/>
          </ac:spMkLst>
        </pc:spChg>
      </pc:sldChg>
      <pc:sldChg chg="addSp delSp modSp">
        <pc:chgData name="Layla A Yu" userId="S::307200106@stu.chino.k12.ca.us::b4e1ae19-c799-4df9-b94e-7a119581e816" providerId="AD" clId="Web-{4B4DF6EB-B6CB-91CA-61DA-A8EE6E1488DC}" dt="2024-11-08T19:36:34.034" v="62"/>
        <pc:sldMkLst>
          <pc:docMk/>
          <pc:sldMk cId="4165197862" sldId="259"/>
        </pc:sldMkLst>
        <pc:spChg chg="add mod">
          <ac:chgData name="Layla A Yu" userId="S::307200106@stu.chino.k12.ca.us::b4e1ae19-c799-4df9-b94e-7a119581e816" providerId="AD" clId="Web-{4B4DF6EB-B6CB-91CA-61DA-A8EE6E1488DC}" dt="2024-11-08T19:35:46.956" v="40" actId="14100"/>
          <ac:spMkLst>
            <pc:docMk/>
            <pc:sldMk cId="4165197862" sldId="259"/>
            <ac:spMk id="15" creationId="{EC2FA11C-F1B8-6765-6C3F-4B08DF2AE028}"/>
          </ac:spMkLst>
        </pc:spChg>
      </pc:sldChg>
      <pc:sldChg chg="addSp delSp modSp">
        <pc:chgData name="Layla A Yu" userId="S::307200106@stu.chino.k12.ca.us::b4e1ae19-c799-4df9-b94e-7a119581e816" providerId="AD" clId="Web-{4B4DF6EB-B6CB-91CA-61DA-A8EE6E1488DC}" dt="2024-11-08T19:37:53.629" v="78" actId="14100"/>
        <pc:sldMkLst>
          <pc:docMk/>
          <pc:sldMk cId="3208484854" sldId="260"/>
        </pc:sldMkLst>
        <pc:spChg chg="add mod">
          <ac:chgData name="Layla A Yu" userId="S::307200106@stu.chino.k12.ca.us::b4e1ae19-c799-4df9-b94e-7a119581e816" providerId="AD" clId="Web-{4B4DF6EB-B6CB-91CA-61DA-A8EE6E1488DC}" dt="2024-11-08T19:37:53.629" v="78" actId="14100"/>
          <ac:spMkLst>
            <pc:docMk/>
            <pc:sldMk cId="3208484854" sldId="260"/>
            <ac:spMk id="6" creationId="{9869ED90-7A7B-2B73-24DF-EE483D8E76DD}"/>
          </ac:spMkLst>
        </pc:spChg>
      </pc:sldChg>
      <pc:sldChg chg="ord">
        <pc:chgData name="Layla A Yu" userId="S::307200106@stu.chino.k12.ca.us::b4e1ae19-c799-4df9-b94e-7a119581e816" providerId="AD" clId="Web-{4B4DF6EB-B6CB-91CA-61DA-A8EE6E1488DC}" dt="2024-11-08T19:35:02.612" v="38"/>
        <pc:sldMkLst>
          <pc:docMk/>
          <pc:sldMk cId="3109558213" sldId="261"/>
        </pc:sldMkLst>
      </pc:sldChg>
    </pc:docChg>
  </pc:docChgLst>
  <pc:docChgLst>
    <pc:chgData name="Layla A Yu" userId="S::307200106@stu.chino.k12.ca.us::b4e1ae19-c799-4df9-b94e-7a119581e816" providerId="AD" clId="Web-{516CF30A-05B0-134E-E168-45B76F286BB3}"/>
    <pc:docChg chg="modSld">
      <pc:chgData name="Layla A Yu" userId="S::307200106@stu.chino.k12.ca.us::b4e1ae19-c799-4df9-b94e-7a119581e816" providerId="AD" clId="Web-{516CF30A-05B0-134E-E168-45B76F286BB3}" dt="2024-11-12T16:46:46.644" v="12" actId="20577"/>
      <pc:docMkLst>
        <pc:docMk/>
      </pc:docMkLst>
      <pc:sldChg chg="modSp">
        <pc:chgData name="Layla A Yu" userId="S::307200106@stu.chino.k12.ca.us::b4e1ae19-c799-4df9-b94e-7a119581e816" providerId="AD" clId="Web-{516CF30A-05B0-134E-E168-45B76F286BB3}" dt="2024-11-12T16:46:46.644" v="12" actId="20577"/>
        <pc:sldMkLst>
          <pc:docMk/>
          <pc:sldMk cId="3403799431" sldId="257"/>
        </pc:sldMkLst>
        <pc:spChg chg="mod">
          <ac:chgData name="Layla A Yu" userId="S::307200106@stu.chino.k12.ca.us::b4e1ae19-c799-4df9-b94e-7a119581e816" providerId="AD" clId="Web-{516CF30A-05B0-134E-E168-45B76F286BB3}" dt="2024-11-12T16:46:46.644" v="12" actId="20577"/>
          <ac:spMkLst>
            <pc:docMk/>
            <pc:sldMk cId="3403799431" sldId="257"/>
            <ac:spMk id="13" creationId="{B524C303-0D1D-356A-E2D9-B749CBAE896A}"/>
          </ac:spMkLst>
        </pc:spChg>
      </pc:sldChg>
    </pc:docChg>
  </pc:docChgLst>
  <pc:docChgLst>
    <pc:chgData name="Layla A Yu" userId="S::307200106@stu.chino.k12.ca.us::b4e1ae19-c799-4df9-b94e-7a119581e816" providerId="AD" clId="Web-{AF071257-FA51-7F7E-F70A-3862779FC95C}"/>
    <pc:docChg chg="addSld delSld modSld">
      <pc:chgData name="Layla A Yu" userId="S::307200106@stu.chino.k12.ca.us::b4e1ae19-c799-4df9-b94e-7a119581e816" providerId="AD" clId="Web-{AF071257-FA51-7F7E-F70A-3862779FC95C}" dt="2024-11-13T17:15:25.480" v="428" actId="1076"/>
      <pc:docMkLst>
        <pc:docMk/>
      </pc:docMkLst>
      <pc:sldChg chg="addSp delSp modSp mod setBg">
        <pc:chgData name="Layla A Yu" userId="S::307200106@stu.chino.k12.ca.us::b4e1ae19-c799-4df9-b94e-7a119581e816" providerId="AD" clId="Web-{AF071257-FA51-7F7E-F70A-3862779FC95C}" dt="2024-11-13T17:09:21.268" v="344"/>
        <pc:sldMkLst>
          <pc:docMk/>
          <pc:sldMk cId="3403799431" sldId="257"/>
        </pc:sldMkLst>
        <pc:spChg chg="mod">
          <ac:chgData name="Layla A Yu" userId="S::307200106@stu.chino.k12.ca.us::b4e1ae19-c799-4df9-b94e-7a119581e816" providerId="AD" clId="Web-{AF071257-FA51-7F7E-F70A-3862779FC95C}" dt="2024-11-13T17:09:21.268" v="344"/>
          <ac:spMkLst>
            <pc:docMk/>
            <pc:sldMk cId="3403799431" sldId="257"/>
            <ac:spMk id="2" creationId="{E36A7D1D-2B90-C5E2-1F87-07C6F159E3AA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7:01:46.425" v="219"/>
          <ac:spMkLst>
            <pc:docMk/>
            <pc:sldMk cId="3403799431" sldId="257"/>
            <ac:spMk id="4" creationId="{3FB05EF2-7B49-B214-AD7A-99902B07737B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7:03:32.432" v="240"/>
          <ac:spMkLst>
            <pc:docMk/>
            <pc:sldMk cId="3403799431" sldId="257"/>
            <ac:spMk id="7" creationId="{07C5FCE7-C93A-DA9C-14EF-46A1937CD8D2}"/>
          </ac:spMkLst>
        </pc:spChg>
        <pc:spChg chg="del">
          <ac:chgData name="Layla A Yu" userId="S::307200106@stu.chino.k12.ca.us::b4e1ae19-c799-4df9-b94e-7a119581e816" providerId="AD" clId="Web-{AF071257-FA51-7F7E-F70A-3862779FC95C}" dt="2024-11-13T17:03:53.417" v="259"/>
          <ac:spMkLst>
            <pc:docMk/>
            <pc:sldMk cId="3403799431" sldId="257"/>
            <ac:spMk id="9" creationId="{9A20C6C1-C868-6D83-3EA2-C087BD9B7177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7:03:48.745" v="258"/>
          <ac:spMkLst>
            <pc:docMk/>
            <pc:sldMk cId="3403799431" sldId="257"/>
            <ac:spMk id="11" creationId="{64F80480-9C28-53B3-0C94-68A5076D5584}"/>
          </ac:spMkLst>
        </pc:spChg>
        <pc:spChg chg="mod ord">
          <ac:chgData name="Layla A Yu" userId="S::307200106@stu.chino.k12.ca.us::b4e1ae19-c799-4df9-b94e-7a119581e816" providerId="AD" clId="Web-{AF071257-FA51-7F7E-F70A-3862779FC95C}" dt="2024-11-13T17:09:21.268" v="344"/>
          <ac:spMkLst>
            <pc:docMk/>
            <pc:sldMk cId="3403799431" sldId="257"/>
            <ac:spMk id="13" creationId="{B524C303-0D1D-356A-E2D9-B749CBAE896A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7:08:51.406" v="323"/>
          <ac:spMkLst>
            <pc:docMk/>
            <pc:sldMk cId="3403799431" sldId="257"/>
            <ac:spMk id="15" creationId="{A528EC1C-FEDB-E68C-5E39-CE65FB083793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7:09:15.423" v="342"/>
          <ac:spMkLst>
            <pc:docMk/>
            <pc:sldMk cId="3403799431" sldId="257"/>
            <ac:spMk id="18" creationId="{16B2A242-A8AE-66D8-3221-AEED4B4C6C37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38.702" v="265"/>
          <ac:spMkLst>
            <pc:docMk/>
            <pc:sldMk cId="3403799431" sldId="257"/>
            <ac:spMk id="20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38.702" v="265"/>
          <ac:spMkLst>
            <pc:docMk/>
            <pc:sldMk cId="3403799431" sldId="257"/>
            <ac:spMk id="22" creationId="{D1EA859B-E555-4109-94F3-6700E046E008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7:09:08.814" v="337"/>
          <ac:spMkLst>
            <pc:docMk/>
            <pc:sldMk cId="3403799431" sldId="257"/>
            <ac:spMk id="23" creationId="{17B73A5F-7094-F66F-AD1F-7C59F902485C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42.077" v="267"/>
          <ac:spMkLst>
            <pc:docMk/>
            <pc:sldMk cId="3403799431" sldId="257"/>
            <ac:spMk id="24" creationId="{79BB35BC-D5C2-4C8B-A22A-A71E6191913B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44.624" v="269"/>
          <ac:spMkLst>
            <pc:docMk/>
            <pc:sldMk cId="3403799431" sldId="257"/>
            <ac:spMk id="26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44.624" v="269"/>
          <ac:spMkLst>
            <pc:docMk/>
            <pc:sldMk cId="3403799431" sldId="257"/>
            <ac:spMk id="27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47.530" v="271"/>
          <ac:spMkLst>
            <pc:docMk/>
            <pc:sldMk cId="3403799431" sldId="257"/>
            <ac:spMk id="29" creationId="{79BB35BC-D5C2-4C8B-A22A-A71E6191913B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53.078" v="273"/>
          <ac:spMkLst>
            <pc:docMk/>
            <pc:sldMk cId="3403799431" sldId="257"/>
            <ac:spMk id="31" creationId="{8108D317-7CBD-4897-BD1F-959436D2A3BE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53.078" v="273"/>
          <ac:spMkLst>
            <pc:docMk/>
            <pc:sldMk cId="3403799431" sldId="257"/>
            <ac:spMk id="32" creationId="{D6297641-8B9F-4767-9606-8A11313227BF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53.078" v="273"/>
          <ac:spMkLst>
            <pc:docMk/>
            <pc:sldMk cId="3403799431" sldId="257"/>
            <ac:spMk id="33" creationId="{D8F3CA65-EA00-46B4-9616-39E6853F7BED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55.094" v="275"/>
          <ac:spMkLst>
            <pc:docMk/>
            <pc:sldMk cId="3403799431" sldId="257"/>
            <ac:spMk id="35" creationId="{B210AC1D-4063-4C6E-9528-FA9C4C0C18E6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55.094" v="275"/>
          <ac:spMkLst>
            <pc:docMk/>
            <pc:sldMk cId="3403799431" sldId="257"/>
            <ac:spMk id="36" creationId="{02F8C595-E68C-4306-AED8-DC7826A0A506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56.437" v="277"/>
          <ac:spMkLst>
            <pc:docMk/>
            <pc:sldMk cId="3403799431" sldId="257"/>
            <ac:spMk id="38" creationId="{0E3596DD-156A-473E-9BB3-C6A29F7574E9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56.437" v="277"/>
          <ac:spMkLst>
            <pc:docMk/>
            <pc:sldMk cId="3403799431" sldId="257"/>
            <ac:spMk id="39" creationId="{2C46C4D6-C474-4E92-B52E-944C1118F7B6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4:58.297" v="279"/>
          <ac:spMkLst>
            <pc:docMk/>
            <pc:sldMk cId="3403799431" sldId="257"/>
            <ac:spMk id="41" creationId="{79BB35BC-D5C2-4C8B-A22A-A71E6191913B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5:04.313" v="281"/>
          <ac:spMkLst>
            <pc:docMk/>
            <pc:sldMk cId="3403799431" sldId="257"/>
            <ac:spMk id="43" creationId="{04812C46-200A-4DEB-A05E-3ED6C68C2387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5:04.313" v="281"/>
          <ac:spMkLst>
            <pc:docMk/>
            <pc:sldMk cId="3403799431" sldId="257"/>
            <ac:spMk id="44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9:21.268" v="344"/>
          <ac:spMkLst>
            <pc:docMk/>
            <pc:sldMk cId="3403799431" sldId="257"/>
            <ac:spMk id="46" creationId="{A2679492-7988-4050-9056-542444452411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09:21.268" v="344"/>
          <ac:spMkLst>
            <pc:docMk/>
            <pc:sldMk cId="3403799431" sldId="257"/>
            <ac:spMk id="47" creationId="{B091B163-7D61-4891-ABCF-5C13D9C418D0}"/>
          </ac:spMkLst>
        </pc:spChg>
        <pc:spChg chg="add">
          <ac:chgData name="Layla A Yu" userId="S::307200106@stu.chino.k12.ca.us::b4e1ae19-c799-4df9-b94e-7a119581e816" providerId="AD" clId="Web-{AF071257-FA51-7F7E-F70A-3862779FC95C}" dt="2024-11-13T17:09:21.268" v="344"/>
          <ac:spMkLst>
            <pc:docMk/>
            <pc:sldMk cId="3403799431" sldId="257"/>
            <ac:spMk id="53" creationId="{A2679492-7988-4050-9056-542444452411}"/>
          </ac:spMkLst>
        </pc:spChg>
        <pc:spChg chg="add">
          <ac:chgData name="Layla A Yu" userId="S::307200106@stu.chino.k12.ca.us::b4e1ae19-c799-4df9-b94e-7a119581e816" providerId="AD" clId="Web-{AF071257-FA51-7F7E-F70A-3862779FC95C}" dt="2024-11-13T17:09:21.268" v="344"/>
          <ac:spMkLst>
            <pc:docMk/>
            <pc:sldMk cId="3403799431" sldId="257"/>
            <ac:spMk id="55" creationId="{B091B163-7D61-4891-ABCF-5C13D9C418D0}"/>
          </ac:spMkLst>
        </pc:spChg>
        <pc:picChg chg="add del mod">
          <ac:chgData name="Layla A Yu" userId="S::307200106@stu.chino.k12.ca.us::b4e1ae19-c799-4df9-b94e-7a119581e816" providerId="AD" clId="Web-{AF071257-FA51-7F7E-F70A-3862779FC95C}" dt="2024-11-13T17:01:46.425" v="220"/>
          <ac:picMkLst>
            <pc:docMk/>
            <pc:sldMk cId="3403799431" sldId="257"/>
            <ac:picMk id="3" creationId="{C05BC4F3-598E-1114-B66E-5B0148A6D623}"/>
          </ac:picMkLst>
        </pc:picChg>
        <pc:picChg chg="add del mod">
          <ac:chgData name="Layla A Yu" userId="S::307200106@stu.chino.k12.ca.us::b4e1ae19-c799-4df9-b94e-7a119581e816" providerId="AD" clId="Web-{AF071257-FA51-7F7E-F70A-3862779FC95C}" dt="2024-11-13T17:02:32.537" v="233"/>
          <ac:picMkLst>
            <pc:docMk/>
            <pc:sldMk cId="3403799431" sldId="257"/>
            <ac:picMk id="6" creationId="{C70D92F5-32AA-09E7-3222-72BDB1440304}"/>
          </ac:picMkLst>
        </pc:picChg>
        <pc:picChg chg="add del mod">
          <ac:chgData name="Layla A Yu" userId="S::307200106@stu.chino.k12.ca.us::b4e1ae19-c799-4df9-b94e-7a119581e816" providerId="AD" clId="Web-{AF071257-FA51-7F7E-F70A-3862779FC95C}" dt="2024-11-13T17:03:08.571" v="237"/>
          <ac:picMkLst>
            <pc:docMk/>
            <pc:sldMk cId="3403799431" sldId="257"/>
            <ac:picMk id="10" creationId="{162D2006-8C87-2BE1-3174-AEEE9B050EA2}"/>
          </ac:picMkLst>
        </pc:picChg>
        <pc:picChg chg="add mod ord">
          <ac:chgData name="Layla A Yu" userId="S::307200106@stu.chino.k12.ca.us::b4e1ae19-c799-4df9-b94e-7a119581e816" providerId="AD" clId="Web-{AF071257-FA51-7F7E-F70A-3862779FC95C}" dt="2024-11-13T17:09:21.268" v="344"/>
          <ac:picMkLst>
            <pc:docMk/>
            <pc:sldMk cId="3403799431" sldId="257"/>
            <ac:picMk id="14" creationId="{2CA54C7A-24EF-82E2-EC8A-C8143B174123}"/>
          </ac:picMkLst>
        </pc:picChg>
        <pc:picChg chg="add mod">
          <ac:chgData name="Layla A Yu" userId="S::307200106@stu.chino.k12.ca.us::b4e1ae19-c799-4df9-b94e-7a119581e816" providerId="AD" clId="Web-{AF071257-FA51-7F7E-F70A-3862779FC95C}" dt="2024-11-13T17:09:21.268" v="344"/>
          <ac:picMkLst>
            <pc:docMk/>
            <pc:sldMk cId="3403799431" sldId="257"/>
            <ac:picMk id="17" creationId="{97281BFC-9621-1EF5-93E4-2EEB45E6B98C}"/>
          </ac:picMkLst>
        </pc:picChg>
        <pc:picChg chg="add mod">
          <ac:chgData name="Layla A Yu" userId="S::307200106@stu.chino.k12.ca.us::b4e1ae19-c799-4df9-b94e-7a119581e816" providerId="AD" clId="Web-{AF071257-FA51-7F7E-F70A-3862779FC95C}" dt="2024-11-13T17:09:21.268" v="344"/>
          <ac:picMkLst>
            <pc:docMk/>
            <pc:sldMk cId="3403799431" sldId="257"/>
            <ac:picMk id="21" creationId="{D176BB13-AF70-B6FB-A1EB-47DFF198A54E}"/>
          </ac:picMkLst>
        </pc:picChg>
        <pc:cxnChg chg="add del">
          <ac:chgData name="Layla A Yu" userId="S::307200106@stu.chino.k12.ca.us::b4e1ae19-c799-4df9-b94e-7a119581e816" providerId="AD" clId="Web-{AF071257-FA51-7F7E-F70A-3862779FC95C}" dt="2024-11-13T17:09:21.268" v="344"/>
          <ac:cxnSpMkLst>
            <pc:docMk/>
            <pc:sldMk cId="3403799431" sldId="257"/>
            <ac:cxnSpMk id="48" creationId="{C49DA8F6-BCC1-4447-B54C-57856834B94B}"/>
          </ac:cxnSpMkLst>
        </pc:cxnChg>
        <pc:cxnChg chg="add">
          <ac:chgData name="Layla A Yu" userId="S::307200106@stu.chino.k12.ca.us::b4e1ae19-c799-4df9-b94e-7a119581e816" providerId="AD" clId="Web-{AF071257-FA51-7F7E-F70A-3862779FC95C}" dt="2024-11-13T17:09:21.268" v="344"/>
          <ac:cxnSpMkLst>
            <pc:docMk/>
            <pc:sldMk cId="3403799431" sldId="257"/>
            <ac:cxnSpMk id="57" creationId="{C49DA8F6-BCC1-4447-B54C-57856834B94B}"/>
          </ac:cxnSpMkLst>
        </pc:cxnChg>
      </pc:sldChg>
      <pc:sldChg chg="addSp delSp modSp mod setBg">
        <pc:chgData name="Layla A Yu" userId="S::307200106@stu.chino.k12.ca.us::b4e1ae19-c799-4df9-b94e-7a119581e816" providerId="AD" clId="Web-{AF071257-FA51-7F7E-F70A-3862779FC95C}" dt="2024-11-13T17:05:18.470" v="283"/>
        <pc:sldMkLst>
          <pc:docMk/>
          <pc:sldMk cId="3810389846" sldId="258"/>
        </pc:sldMkLst>
        <pc:spChg chg="mod">
          <ac:chgData name="Layla A Yu" userId="S::307200106@stu.chino.k12.ca.us::b4e1ae19-c799-4df9-b94e-7a119581e816" providerId="AD" clId="Web-{AF071257-FA51-7F7E-F70A-3862779FC95C}" dt="2024-11-13T17:05:18.470" v="283"/>
          <ac:spMkLst>
            <pc:docMk/>
            <pc:sldMk cId="3810389846" sldId="258"/>
            <ac:spMk id="2" creationId="{03D35BC4-E8A4-1BC3-593E-996A4D0F3260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6:44:48.512" v="81"/>
          <ac:spMkLst>
            <pc:docMk/>
            <pc:sldMk cId="3810389846" sldId="258"/>
            <ac:spMk id="4" creationId="{9A2BFD54-DCD9-9DD3-8A0C-6FE2BB9CFA9D}"/>
          </ac:spMkLst>
        </pc:spChg>
        <pc:spChg chg="del mod">
          <ac:chgData name="Layla A Yu" userId="S::307200106@stu.chino.k12.ca.us::b4e1ae19-c799-4df9-b94e-7a119581e816" providerId="AD" clId="Web-{AF071257-FA51-7F7E-F70A-3862779FC95C}" dt="2024-11-13T16:44:29.105" v="64"/>
          <ac:spMkLst>
            <pc:docMk/>
            <pc:sldMk cId="3810389846" sldId="258"/>
            <ac:spMk id="5" creationId="{CBAF02EB-FDD7-C3DB-4A11-42B928B6EA4E}"/>
          </ac:spMkLst>
        </pc:spChg>
        <pc:spChg chg="mod ord">
          <ac:chgData name="Layla A Yu" userId="S::307200106@stu.chino.k12.ca.us::b4e1ae19-c799-4df9-b94e-7a119581e816" providerId="AD" clId="Web-{AF071257-FA51-7F7E-F70A-3862779FC95C}" dt="2024-11-13T17:05:18.470" v="283"/>
          <ac:spMkLst>
            <pc:docMk/>
            <pc:sldMk cId="3810389846" sldId="258"/>
            <ac:spMk id="6" creationId="{16E93F56-0AF4-DBFB-507C-59D4D8795C90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6:43:59.493" v="34"/>
          <ac:spMkLst>
            <pc:docMk/>
            <pc:sldMk cId="3810389846" sldId="258"/>
            <ac:spMk id="10" creationId="{4F287F3E-4FA8-4A5A-2B9C-7554643907AB}"/>
          </ac:spMkLst>
        </pc:spChg>
        <pc:spChg chg="add mod">
          <ac:chgData name="Layla A Yu" userId="S::307200106@stu.chino.k12.ca.us::b4e1ae19-c799-4df9-b94e-7a119581e816" providerId="AD" clId="Web-{AF071257-FA51-7F7E-F70A-3862779FC95C}" dt="2024-11-13T17:05:18.470" v="283"/>
          <ac:spMkLst>
            <pc:docMk/>
            <pc:sldMk cId="3810389846" sldId="258"/>
            <ac:spMk id="13" creationId="{E85169D4-7C39-FA2C-8278-ABE47C32196C}"/>
          </ac:spMkLst>
        </pc:spChg>
        <pc:spChg chg="add">
          <ac:chgData name="Layla A Yu" userId="S::307200106@stu.chino.k12.ca.us::b4e1ae19-c799-4df9-b94e-7a119581e816" providerId="AD" clId="Web-{AF071257-FA51-7F7E-F70A-3862779FC95C}" dt="2024-11-13T17:05:18.470" v="283"/>
          <ac:spMkLst>
            <pc:docMk/>
            <pc:sldMk cId="3810389846" sldId="258"/>
            <ac:spMk id="18" creationId="{A2679492-7988-4050-9056-542444452411}"/>
          </ac:spMkLst>
        </pc:spChg>
        <pc:spChg chg="add">
          <ac:chgData name="Layla A Yu" userId="S::307200106@stu.chino.k12.ca.us::b4e1ae19-c799-4df9-b94e-7a119581e816" providerId="AD" clId="Web-{AF071257-FA51-7F7E-F70A-3862779FC95C}" dt="2024-11-13T17:05:18.470" v="283"/>
          <ac:spMkLst>
            <pc:docMk/>
            <pc:sldMk cId="3810389846" sldId="258"/>
            <ac:spMk id="20" creationId="{B091B163-7D61-4891-ABCF-5C13D9C418D0}"/>
          </ac:spMkLst>
        </pc:spChg>
        <pc:picChg chg="add del mod">
          <ac:chgData name="Layla A Yu" userId="S::307200106@stu.chino.k12.ca.us::b4e1ae19-c799-4df9-b94e-7a119581e816" providerId="AD" clId="Web-{AF071257-FA51-7F7E-F70A-3862779FC95C}" dt="2024-11-13T16:43:54.852" v="33"/>
          <ac:picMkLst>
            <pc:docMk/>
            <pc:sldMk cId="3810389846" sldId="258"/>
            <ac:picMk id="3" creationId="{AE733A39-6582-672A-7EE0-146147E629A9}"/>
          </ac:picMkLst>
        </pc:picChg>
        <pc:picChg chg="add mod">
          <ac:chgData name="Layla A Yu" userId="S::307200106@stu.chino.k12.ca.us::b4e1ae19-c799-4df9-b94e-7a119581e816" providerId="AD" clId="Web-{AF071257-FA51-7F7E-F70A-3862779FC95C}" dt="2024-11-13T17:05:18.470" v="283"/>
          <ac:picMkLst>
            <pc:docMk/>
            <pc:sldMk cId="3810389846" sldId="258"/>
            <ac:picMk id="8" creationId="{B5E45B6A-19CA-5A28-1D2B-CDB7C14BDA30}"/>
          </ac:picMkLst>
        </pc:picChg>
        <pc:picChg chg="add mod ord">
          <ac:chgData name="Layla A Yu" userId="S::307200106@stu.chino.k12.ca.us::b4e1ae19-c799-4df9-b94e-7a119581e816" providerId="AD" clId="Web-{AF071257-FA51-7F7E-F70A-3862779FC95C}" dt="2024-11-13T17:05:18.470" v="283"/>
          <ac:picMkLst>
            <pc:docMk/>
            <pc:sldMk cId="3810389846" sldId="258"/>
            <ac:picMk id="9" creationId="{B7E9B90C-D6E6-BB95-8661-D28B3A4C159B}"/>
          </ac:picMkLst>
        </pc:picChg>
        <pc:picChg chg="add mod">
          <ac:chgData name="Layla A Yu" userId="S::307200106@stu.chino.k12.ca.us::b4e1ae19-c799-4df9-b94e-7a119581e816" providerId="AD" clId="Web-{AF071257-FA51-7F7E-F70A-3862779FC95C}" dt="2024-11-13T17:05:18.470" v="283"/>
          <ac:picMkLst>
            <pc:docMk/>
            <pc:sldMk cId="3810389846" sldId="258"/>
            <ac:picMk id="12" creationId="{20F4B0AB-4066-0AD2-A3E5-41BCE12B246B}"/>
          </ac:picMkLst>
        </pc:picChg>
        <pc:cxnChg chg="add">
          <ac:chgData name="Layla A Yu" userId="S::307200106@stu.chino.k12.ca.us::b4e1ae19-c799-4df9-b94e-7a119581e816" providerId="AD" clId="Web-{AF071257-FA51-7F7E-F70A-3862779FC95C}" dt="2024-11-13T17:05:18.470" v="283"/>
          <ac:cxnSpMkLst>
            <pc:docMk/>
            <pc:sldMk cId="3810389846" sldId="258"/>
            <ac:cxnSpMk id="22" creationId="{C49DA8F6-BCC1-4447-B54C-57856834B94B}"/>
          </ac:cxnSpMkLst>
        </pc:cxnChg>
      </pc:sldChg>
      <pc:sldChg chg="addSp delSp modSp mod setBg">
        <pc:chgData name="Layla A Yu" userId="S::307200106@stu.chino.k12.ca.us::b4e1ae19-c799-4df9-b94e-7a119581e816" providerId="AD" clId="Web-{AF071257-FA51-7F7E-F70A-3862779FC95C}" dt="2024-11-13T17:15:25.480" v="428" actId="1076"/>
        <pc:sldMkLst>
          <pc:docMk/>
          <pc:sldMk cId="4165197862" sldId="259"/>
        </pc:sldMkLst>
        <pc:spChg chg="mod">
          <ac:chgData name="Layla A Yu" userId="S::307200106@stu.chino.k12.ca.us::b4e1ae19-c799-4df9-b94e-7a119581e816" providerId="AD" clId="Web-{AF071257-FA51-7F7E-F70A-3862779FC95C}" dt="2024-11-13T16:57:23.219" v="187"/>
          <ac:spMkLst>
            <pc:docMk/>
            <pc:sldMk cId="4165197862" sldId="259"/>
            <ac:spMk id="2" creationId="{7229FAE9-8ABF-2D10-36F7-3C3D096B1F58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6:51:01.881" v="147"/>
          <ac:spMkLst>
            <pc:docMk/>
            <pc:sldMk cId="4165197862" sldId="259"/>
            <ac:spMk id="4" creationId="{85C17CF5-AC11-ADEF-E138-88778FFBD750}"/>
          </ac:spMkLst>
        </pc:spChg>
        <pc:spChg chg="del mod ord">
          <ac:chgData name="Layla A Yu" userId="S::307200106@stu.chino.k12.ca.us::b4e1ae19-c799-4df9-b94e-7a119581e816" providerId="AD" clId="Web-{AF071257-FA51-7F7E-F70A-3862779FC95C}" dt="2024-11-13T17:11:32.308" v="387"/>
          <ac:spMkLst>
            <pc:docMk/>
            <pc:sldMk cId="4165197862" sldId="259"/>
            <ac:spMk id="6" creationId="{92F121EF-1757-0AF6-54BD-90898A598600}"/>
          </ac:spMkLst>
        </pc:spChg>
        <pc:spChg chg="del mod">
          <ac:chgData name="Layla A Yu" userId="S::307200106@stu.chino.k12.ca.us::b4e1ae19-c799-4df9-b94e-7a119581e816" providerId="AD" clId="Web-{AF071257-FA51-7F7E-F70A-3862779FC95C}" dt="2024-11-13T16:58:18.270" v="195"/>
          <ac:spMkLst>
            <pc:docMk/>
            <pc:sldMk cId="4165197862" sldId="259"/>
            <ac:spMk id="9" creationId="{7B314417-14A7-CC1D-1A5B-DBE05773BDA4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6:52:45.982" v="162"/>
          <ac:spMkLst>
            <pc:docMk/>
            <pc:sldMk cId="4165197862" sldId="259"/>
            <ac:spMk id="15" creationId="{EC2FA11C-F1B8-6765-6C3F-4B08DF2AE028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6:55:03.616" v="174"/>
          <ac:spMkLst>
            <pc:docMk/>
            <pc:sldMk cId="4165197862" sldId="259"/>
            <ac:spMk id="25" creationId="{B326556A-7A9E-FF92-01A5-4A8AF9459BEE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6:57:05.265" v="182"/>
          <ac:spMkLst>
            <pc:docMk/>
            <pc:sldMk cId="4165197862" sldId="259"/>
            <ac:spMk id="28" creationId="{62BA779F-E56D-FDAC-D83F-EEA8FAEC964D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6:57:09.328" v="185"/>
          <ac:spMkLst>
            <pc:docMk/>
            <pc:sldMk cId="4165197862" sldId="259"/>
            <ac:spMk id="29" creationId="{EAE48C4B-3A90-42C3-BA00-6092B477179E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6:57:09.328" v="185"/>
          <ac:spMkLst>
            <pc:docMk/>
            <pc:sldMk cId="4165197862" sldId="259"/>
            <ac:spMk id="31" creationId="{F919E280-CA27-4214-97E6-294E0C3BC4B3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6:57:23.219" v="187"/>
          <ac:spMkLst>
            <pc:docMk/>
            <pc:sldMk cId="4165197862" sldId="259"/>
            <ac:spMk id="33" creationId="{C87417AF-190E-4D6E-AFA6-7D3E84B0B430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6:57:23.219" v="187"/>
          <ac:spMkLst>
            <pc:docMk/>
            <pc:sldMk cId="4165197862" sldId="259"/>
            <ac:spMk id="34" creationId="{A7AE9375-4664-4DB2-922D-2782A6E439AC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6:57:23.219" v="187"/>
          <ac:spMkLst>
            <pc:docMk/>
            <pc:sldMk cId="4165197862" sldId="259"/>
            <ac:spMk id="35" creationId="{80B30ED8-273E-4C07-8568-2FE5CC5C483D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7:11:03.853" v="373"/>
          <ac:spMkLst>
            <pc:docMk/>
            <pc:sldMk cId="4165197862" sldId="259"/>
            <ac:spMk id="50" creationId="{3B4860BE-ED8F-C58D-8E11-242D464733D3}"/>
          </ac:spMkLst>
        </pc:spChg>
        <pc:spChg chg="add del mod">
          <ac:chgData name="Layla A Yu" userId="S::307200106@stu.chino.k12.ca.us::b4e1ae19-c799-4df9-b94e-7a119581e816" providerId="AD" clId="Web-{AF071257-FA51-7F7E-F70A-3862779FC95C}" dt="2024-11-13T17:10:11.227" v="349"/>
          <ac:spMkLst>
            <pc:docMk/>
            <pc:sldMk cId="4165197862" sldId="259"/>
            <ac:spMk id="69" creationId="{8B100CD7-D05A-52E2-23C4-FB71BDA43CE8}"/>
          </ac:spMkLst>
        </pc:spChg>
        <pc:spChg chg="add mod">
          <ac:chgData name="Layla A Yu" userId="S::307200106@stu.chino.k12.ca.us::b4e1ae19-c799-4df9-b94e-7a119581e816" providerId="AD" clId="Web-{AF071257-FA51-7F7E-F70A-3862779FC95C}" dt="2024-11-13T17:10:53.977" v="369" actId="1076"/>
          <ac:spMkLst>
            <pc:docMk/>
            <pc:sldMk cId="4165197862" sldId="259"/>
            <ac:spMk id="72" creationId="{257DDF45-20B2-6B70-4BFB-B8BBFAA24912}"/>
          </ac:spMkLst>
        </pc:spChg>
        <pc:spChg chg="add mod">
          <ac:chgData name="Layla A Yu" userId="S::307200106@stu.chino.k12.ca.us::b4e1ae19-c799-4df9-b94e-7a119581e816" providerId="AD" clId="Web-{AF071257-FA51-7F7E-F70A-3862779FC95C}" dt="2024-11-13T17:15:25.448" v="427" actId="1076"/>
          <ac:spMkLst>
            <pc:docMk/>
            <pc:sldMk cId="4165197862" sldId="259"/>
            <ac:spMk id="75" creationId="{FC6E029D-8055-89D1-0684-A80D55106387}"/>
          </ac:spMkLst>
        </pc:spChg>
        <pc:graphicFrameChg chg="add del">
          <ac:chgData name="Layla A Yu" userId="S::307200106@stu.chino.k12.ca.us::b4e1ae19-c799-4df9-b94e-7a119581e816" providerId="AD" clId="Web-{AF071257-FA51-7F7E-F70A-3862779FC95C}" dt="2024-11-13T16:52:02.620" v="157"/>
          <ac:graphicFrameMkLst>
            <pc:docMk/>
            <pc:sldMk cId="4165197862" sldId="259"/>
            <ac:graphicFrameMk id="17" creationId="{9E821688-D2EE-F06C-B343-507E400947F6}"/>
          </ac:graphicFrameMkLst>
        </pc:graphicFrameChg>
        <pc:graphicFrameChg chg="add mod modGraphic">
          <ac:chgData name="Layla A Yu" userId="S::307200106@stu.chino.k12.ca.us::b4e1ae19-c799-4df9-b94e-7a119581e816" providerId="AD" clId="Web-{AF071257-FA51-7F7E-F70A-3862779FC95C}" dt="2024-11-13T17:05:43.159" v="288"/>
          <ac:graphicFrameMkLst>
            <pc:docMk/>
            <pc:sldMk cId="4165197862" sldId="259"/>
            <ac:graphicFrameMk id="18" creationId="{93DEBDC9-19A1-46D2-8C66-C841811E57B1}"/>
          </ac:graphicFrameMkLst>
        </pc:graphicFrameChg>
        <pc:picChg chg="add mod ord">
          <ac:chgData name="Layla A Yu" userId="S::307200106@stu.chino.k12.ca.us::b4e1ae19-c799-4df9-b94e-7a119581e816" providerId="AD" clId="Web-{AF071257-FA51-7F7E-F70A-3862779FC95C}" dt="2024-11-13T17:11:56.856" v="393" actId="1076"/>
          <ac:picMkLst>
            <pc:docMk/>
            <pc:sldMk cId="4165197862" sldId="259"/>
            <ac:picMk id="3" creationId="{BEA48CEB-3E6E-B250-96DF-3C8249CD6166}"/>
          </ac:picMkLst>
        </pc:picChg>
        <pc:picChg chg="add del mod">
          <ac:chgData name="Layla A Yu" userId="S::307200106@stu.chino.k12.ca.us::b4e1ae19-c799-4df9-b94e-7a119581e816" providerId="AD" clId="Web-{AF071257-FA51-7F7E-F70A-3862779FC95C}" dt="2024-11-13T16:52:27.559" v="158"/>
          <ac:picMkLst>
            <pc:docMk/>
            <pc:sldMk cId="4165197862" sldId="259"/>
            <ac:picMk id="7" creationId="{C156BFD7-EA20-C5C2-526C-84C6CC49D8F0}"/>
          </ac:picMkLst>
        </pc:picChg>
        <pc:picChg chg="add del mod">
          <ac:chgData name="Layla A Yu" userId="S::307200106@stu.chino.k12.ca.us::b4e1ae19-c799-4df9-b94e-7a119581e816" providerId="AD" clId="Web-{AF071257-FA51-7F7E-F70A-3862779FC95C}" dt="2024-11-13T16:52:28.981" v="159"/>
          <ac:picMkLst>
            <pc:docMk/>
            <pc:sldMk cId="4165197862" sldId="259"/>
            <ac:picMk id="8" creationId="{E84A2A46-4BCF-C19B-6578-B9D7A4EB0622}"/>
          </ac:picMkLst>
        </pc:picChg>
        <pc:picChg chg="add del mod ord">
          <ac:chgData name="Layla A Yu" userId="S::307200106@stu.chino.k12.ca.us::b4e1ae19-c799-4df9-b94e-7a119581e816" providerId="AD" clId="Web-{AF071257-FA51-7F7E-F70A-3862779FC95C}" dt="2024-11-13T17:14:20.085" v="418"/>
          <ac:picMkLst>
            <pc:docMk/>
            <pc:sldMk cId="4165197862" sldId="259"/>
            <ac:picMk id="24" creationId="{21D3B568-0F15-785C-4580-BD3E2EE59403}"/>
          </ac:picMkLst>
        </pc:picChg>
        <pc:picChg chg="add del mod">
          <ac:chgData name="Layla A Yu" userId="S::307200106@stu.chino.k12.ca.us::b4e1ae19-c799-4df9-b94e-7a119581e816" providerId="AD" clId="Web-{AF071257-FA51-7F7E-F70A-3862779FC95C}" dt="2024-11-13T16:57:05.265" v="183"/>
          <ac:picMkLst>
            <pc:docMk/>
            <pc:sldMk cId="4165197862" sldId="259"/>
            <ac:picMk id="27" creationId="{1933B9FA-5433-4284-A820-791A590E2378}"/>
          </ac:picMkLst>
        </pc:picChg>
        <pc:picChg chg="add del mod">
          <ac:chgData name="Layla A Yu" userId="S::307200106@stu.chino.k12.ca.us::b4e1ae19-c799-4df9-b94e-7a119581e816" providerId="AD" clId="Web-{AF071257-FA51-7F7E-F70A-3862779FC95C}" dt="2024-11-13T16:58:22.536" v="196"/>
          <ac:picMkLst>
            <pc:docMk/>
            <pc:sldMk cId="4165197862" sldId="259"/>
            <ac:picMk id="49" creationId="{6B42986D-094E-FA54-8AFE-23E28C062D5F}"/>
          </ac:picMkLst>
        </pc:picChg>
        <pc:picChg chg="add del mod">
          <ac:chgData name="Layla A Yu" userId="S::307200106@stu.chino.k12.ca.us::b4e1ae19-c799-4df9-b94e-7a119581e816" providerId="AD" clId="Web-{AF071257-FA51-7F7E-F70A-3862779FC95C}" dt="2024-11-13T17:14:29.491" v="419"/>
          <ac:picMkLst>
            <pc:docMk/>
            <pc:sldMk cId="4165197862" sldId="259"/>
            <ac:picMk id="52" creationId="{DCBAF9AA-4E9B-41A1-1F0B-BB1AB439A82F}"/>
          </ac:picMkLst>
        </pc:picChg>
        <pc:picChg chg="add del mod">
          <ac:chgData name="Layla A Yu" userId="S::307200106@stu.chino.k12.ca.us::b4e1ae19-c799-4df9-b94e-7a119581e816" providerId="AD" clId="Web-{AF071257-FA51-7F7E-F70A-3862779FC95C}" dt="2024-11-13T17:10:11.227" v="350"/>
          <ac:picMkLst>
            <pc:docMk/>
            <pc:sldMk cId="4165197862" sldId="259"/>
            <ac:picMk id="68" creationId="{619D8782-C85A-90F5-D913-878D8759AFBA}"/>
          </ac:picMkLst>
        </pc:picChg>
        <pc:picChg chg="add del mod">
          <ac:chgData name="Layla A Yu" userId="S::307200106@stu.chino.k12.ca.us::b4e1ae19-c799-4df9-b94e-7a119581e816" providerId="AD" clId="Web-{AF071257-FA51-7F7E-F70A-3862779FC95C}" dt="2024-11-13T17:14:34.586" v="420"/>
          <ac:picMkLst>
            <pc:docMk/>
            <pc:sldMk cId="4165197862" sldId="259"/>
            <ac:picMk id="71" creationId="{A5B446E4-AC8B-5581-9C8C-8DE44900D932}"/>
          </ac:picMkLst>
        </pc:picChg>
        <pc:picChg chg="add mod">
          <ac:chgData name="Layla A Yu" userId="S::307200106@stu.chino.k12.ca.us::b4e1ae19-c799-4df9-b94e-7a119581e816" providerId="AD" clId="Web-{AF071257-FA51-7F7E-F70A-3862779FC95C}" dt="2024-11-13T17:15:25.480" v="428" actId="1076"/>
          <ac:picMkLst>
            <pc:docMk/>
            <pc:sldMk cId="4165197862" sldId="259"/>
            <ac:picMk id="74" creationId="{FE00DF2C-1292-010E-73B3-6B8B96F22051}"/>
          </ac:picMkLst>
        </pc:picChg>
        <pc:cxnChg chg="add del">
          <ac:chgData name="Layla A Yu" userId="S::307200106@stu.chino.k12.ca.us::b4e1ae19-c799-4df9-b94e-7a119581e816" providerId="AD" clId="Web-{AF071257-FA51-7F7E-F70A-3862779FC95C}" dt="2024-11-13T16:57:23.219" v="187"/>
          <ac:cxnSpMkLst>
            <pc:docMk/>
            <pc:sldMk cId="4165197862" sldId="259"/>
            <ac:cxnSpMk id="36" creationId="{EE504C98-6397-41C1-A8D8-2D9C4ED307E0}"/>
          </ac:cxnSpMkLst>
        </pc:cxnChg>
      </pc:sldChg>
      <pc:sldChg chg="addSp delSp modSp mod setBg">
        <pc:chgData name="Layla A Yu" userId="S::307200106@stu.chino.k12.ca.us::b4e1ae19-c799-4df9-b94e-7a119581e816" providerId="AD" clId="Web-{AF071257-FA51-7F7E-F70A-3862779FC95C}" dt="2024-11-13T17:13:45.238" v="416"/>
        <pc:sldMkLst>
          <pc:docMk/>
          <pc:sldMk cId="3208484854" sldId="260"/>
        </pc:sldMkLst>
        <pc:spChg chg="mod">
          <ac:chgData name="Layla A Yu" userId="S::307200106@stu.chino.k12.ca.us::b4e1ae19-c799-4df9-b94e-7a119581e816" providerId="AD" clId="Web-{AF071257-FA51-7F7E-F70A-3862779FC95C}" dt="2024-11-13T17:13:45.223" v="415"/>
          <ac:spMkLst>
            <pc:docMk/>
            <pc:sldMk cId="3208484854" sldId="260"/>
            <ac:spMk id="2" creationId="{823081BB-0229-2A22-35F9-18CB0468145D}"/>
          </ac:spMkLst>
        </pc:spChg>
        <pc:spChg chg="add mod">
          <ac:chgData name="Layla A Yu" userId="S::307200106@stu.chino.k12.ca.us::b4e1ae19-c799-4df9-b94e-7a119581e816" providerId="AD" clId="Web-{AF071257-FA51-7F7E-F70A-3862779FC95C}" dt="2024-11-13T17:00:43.748" v="214"/>
          <ac:spMkLst>
            <pc:docMk/>
            <pc:sldMk cId="3208484854" sldId="260"/>
            <ac:spMk id="4" creationId="{B9C04093-3CD3-AF9C-1E17-FFB8A7D39630}"/>
          </ac:spMkLst>
        </pc:spChg>
        <pc:spChg chg="mod">
          <ac:chgData name="Layla A Yu" userId="S::307200106@stu.chino.k12.ca.us::b4e1ae19-c799-4df9-b94e-7a119581e816" providerId="AD" clId="Web-{AF071257-FA51-7F7E-F70A-3862779FC95C}" dt="2024-11-13T17:13:45.223" v="415"/>
          <ac:spMkLst>
            <pc:docMk/>
            <pc:sldMk cId="3208484854" sldId="260"/>
            <ac:spMk id="6" creationId="{9869ED90-7A7B-2B73-24DF-EE483D8E76DD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45.238" v="416"/>
          <ac:spMkLst>
            <pc:docMk/>
            <pc:sldMk cId="3208484854" sldId="260"/>
            <ac:spMk id="9" creationId="{04812C46-200A-4DEB-A05E-3ED6C68C2387}"/>
          </ac:spMkLst>
        </pc:spChg>
        <pc:spChg chg="del">
          <ac:chgData name="Layla A Yu" userId="S::307200106@stu.chino.k12.ca.us::b4e1ae19-c799-4df9-b94e-7a119581e816" providerId="AD" clId="Web-{AF071257-FA51-7F7E-F70A-3862779FC95C}" dt="2024-11-13T16:40:24.980" v="13"/>
          <ac:spMkLst>
            <pc:docMk/>
            <pc:sldMk cId="3208484854" sldId="260"/>
            <ac:spMk id="11" creationId="{02C7A23C-BCF4-6C94-7029-3E5EAAC1692E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45.238" v="416"/>
          <ac:spMkLst>
            <pc:docMk/>
            <pc:sldMk cId="3208484854" sldId="260"/>
            <ac:spMk id="13" creationId="{D1EA859B-E555-4109-94F3-6700E046E008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0.456" v="405"/>
          <ac:spMkLst>
            <pc:docMk/>
            <pc:sldMk cId="3208484854" sldId="260"/>
            <ac:spMk id="15" creationId="{9B6A81E7-2A43-4366-8431-1FA7A780A2E6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0.456" v="405"/>
          <ac:spMkLst>
            <pc:docMk/>
            <pc:sldMk cId="3208484854" sldId="260"/>
            <ac:spMk id="16" creationId="{D09B7001-6C15-47E8-8C3B-A6EB53C98D3A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0.456" v="405"/>
          <ac:spMkLst>
            <pc:docMk/>
            <pc:sldMk cId="3208484854" sldId="260"/>
            <ac:spMk id="17" creationId="{7D3D7337-C310-4B2B-BE2D-98E9D6EC0DC8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21.862" v="397"/>
          <ac:spMkLst>
            <pc:docMk/>
            <pc:sldMk cId="3208484854" sldId="260"/>
            <ac:spMk id="18" creationId="{2EB492CD-616E-47F8-933B-5E2D952A0593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3.034" v="407"/>
          <ac:spMkLst>
            <pc:docMk/>
            <pc:sldMk cId="3208484854" sldId="260"/>
            <ac:spMk id="19" creationId="{327D73B4-9F5C-4A64-A179-51B9500CB8B5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21.862" v="397"/>
          <ac:spMkLst>
            <pc:docMk/>
            <pc:sldMk cId="3208484854" sldId="260"/>
            <ac:spMk id="20" creationId="{59383CF9-23B5-4335-9B21-1791C4CF1C75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3.034" v="407"/>
          <ac:spMkLst>
            <pc:docMk/>
            <pc:sldMk cId="3208484854" sldId="260"/>
            <ac:spMk id="21" creationId="{C1F06963-6374-4B48-844F-071A9BAAAE02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21.862" v="397"/>
          <ac:spMkLst>
            <pc:docMk/>
            <pc:sldMk cId="3208484854" sldId="260"/>
            <ac:spMk id="22" creationId="{0007FE00-9498-4706-B255-6437B0252C02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3.034" v="407"/>
          <ac:spMkLst>
            <pc:docMk/>
            <pc:sldMk cId="3208484854" sldId="260"/>
            <ac:spMk id="23" creationId="{6CB927A4-E432-4310-9CD5-E89FF5063179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23.315" v="399"/>
          <ac:spMkLst>
            <pc:docMk/>
            <pc:sldMk cId="3208484854" sldId="260"/>
            <ac:spMk id="24" creationId="{C0763A76-9F1C-4FC5-82B7-DD475DA461B2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23.315" v="399"/>
          <ac:spMkLst>
            <pc:docMk/>
            <pc:sldMk cId="3208484854" sldId="260"/>
            <ac:spMk id="25" creationId="{E81BF4F6-F2CF-4984-9D14-D6966D92F99F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3.034" v="407"/>
          <ac:spMkLst>
            <pc:docMk/>
            <pc:sldMk cId="3208484854" sldId="260"/>
            <ac:spMk id="26" creationId="{E3020543-B24B-4EC4-8FFC-8DD88EEA91A8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25.987" v="401"/>
          <ac:spMkLst>
            <pc:docMk/>
            <pc:sldMk cId="3208484854" sldId="260"/>
            <ac:spMk id="27" creationId="{9F7D5CDA-D291-4307-BF55-1381FED29634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25.987" v="401"/>
          <ac:spMkLst>
            <pc:docMk/>
            <pc:sldMk cId="3208484854" sldId="260"/>
            <ac:spMk id="28" creationId="{59B296B9-C5A5-4E4F-9B60-C907B5F1466C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25.987" v="401"/>
          <ac:spMkLst>
            <pc:docMk/>
            <pc:sldMk cId="3208484854" sldId="260"/>
            <ac:spMk id="29" creationId="{D0300FD3-5AF1-6305-15FA-9078072672E2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3.034" v="407"/>
          <ac:spMkLst>
            <pc:docMk/>
            <pc:sldMk cId="3208484854" sldId="260"/>
            <ac:spMk id="30" creationId="{1453BF6C-B012-48B7-B4E8-6D7AC7C27D02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6.379" v="409"/>
          <ac:spMkLst>
            <pc:docMk/>
            <pc:sldMk cId="3208484854" sldId="260"/>
            <ac:spMk id="33" creationId="{F13C74B1-5B17-4795-BED0-7140497B445A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6.379" v="409"/>
          <ac:spMkLst>
            <pc:docMk/>
            <pc:sldMk cId="3208484854" sldId="260"/>
            <ac:spMk id="34" creationId="{D4974D33-8DC5-464E-8C6D-BE58F0669C17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9.582" v="411"/>
          <ac:spMkLst>
            <pc:docMk/>
            <pc:sldMk cId="3208484854" sldId="260"/>
            <ac:spMk id="36" creationId="{A2679492-7988-4050-9056-542444452411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39.582" v="411"/>
          <ac:spMkLst>
            <pc:docMk/>
            <pc:sldMk cId="3208484854" sldId="260"/>
            <ac:spMk id="37" creationId="{B091B163-7D61-4891-ABCF-5C13D9C418D0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43.738" v="413"/>
          <ac:spMkLst>
            <pc:docMk/>
            <pc:sldMk cId="3208484854" sldId="260"/>
            <ac:spMk id="40" creationId="{F13C74B1-5B17-4795-BED0-7140497B445A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43.738" v="413"/>
          <ac:spMkLst>
            <pc:docMk/>
            <pc:sldMk cId="3208484854" sldId="260"/>
            <ac:spMk id="41" creationId="{D4974D33-8DC5-464E-8C6D-BE58F0669C17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45.223" v="415"/>
          <ac:spMkLst>
            <pc:docMk/>
            <pc:sldMk cId="3208484854" sldId="260"/>
            <ac:spMk id="43" creationId="{327D73B4-9F5C-4A64-A179-51B9500CB8B5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45.223" v="415"/>
          <ac:spMkLst>
            <pc:docMk/>
            <pc:sldMk cId="3208484854" sldId="260"/>
            <ac:spMk id="44" creationId="{C1F06963-6374-4B48-844F-071A9BAAAE02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45.223" v="415"/>
          <ac:spMkLst>
            <pc:docMk/>
            <pc:sldMk cId="3208484854" sldId="260"/>
            <ac:spMk id="45" creationId="{6CB927A4-E432-4310-9CD5-E89FF5063179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45.223" v="415"/>
          <ac:spMkLst>
            <pc:docMk/>
            <pc:sldMk cId="3208484854" sldId="260"/>
            <ac:spMk id="46" creationId="{1453BF6C-B012-48B7-B4E8-6D7AC7C27D02}"/>
          </ac:spMkLst>
        </pc:spChg>
        <pc:spChg chg="add del">
          <ac:chgData name="Layla A Yu" userId="S::307200106@stu.chino.k12.ca.us::b4e1ae19-c799-4df9-b94e-7a119581e816" providerId="AD" clId="Web-{AF071257-FA51-7F7E-F70A-3862779FC95C}" dt="2024-11-13T17:13:45.223" v="415"/>
          <ac:spMkLst>
            <pc:docMk/>
            <pc:sldMk cId="3208484854" sldId="260"/>
            <ac:spMk id="47" creationId="{E3020543-B24B-4EC4-8FFC-8DD88EEA91A8}"/>
          </ac:spMkLst>
        </pc:spChg>
        <pc:spChg chg="add">
          <ac:chgData name="Layla A Yu" userId="S::307200106@stu.chino.k12.ca.us::b4e1ae19-c799-4df9-b94e-7a119581e816" providerId="AD" clId="Web-{AF071257-FA51-7F7E-F70A-3862779FC95C}" dt="2024-11-13T17:13:45.238" v="416"/>
          <ac:spMkLst>
            <pc:docMk/>
            <pc:sldMk cId="3208484854" sldId="260"/>
            <ac:spMk id="50" creationId="{04812C46-200A-4DEB-A05E-3ED6C68C2387}"/>
          </ac:spMkLst>
        </pc:spChg>
        <pc:spChg chg="add">
          <ac:chgData name="Layla A Yu" userId="S::307200106@stu.chino.k12.ca.us::b4e1ae19-c799-4df9-b94e-7a119581e816" providerId="AD" clId="Web-{AF071257-FA51-7F7E-F70A-3862779FC95C}" dt="2024-11-13T17:13:45.238" v="416"/>
          <ac:spMkLst>
            <pc:docMk/>
            <pc:sldMk cId="3208484854" sldId="260"/>
            <ac:spMk id="51" creationId="{D1EA859B-E555-4109-94F3-6700E046E008}"/>
          </ac:spMkLst>
        </pc:spChg>
        <pc:picChg chg="add mod ord">
          <ac:chgData name="Layla A Yu" userId="S::307200106@stu.chino.k12.ca.us::b4e1ae19-c799-4df9-b94e-7a119581e816" providerId="AD" clId="Web-{AF071257-FA51-7F7E-F70A-3862779FC95C}" dt="2024-11-13T17:13:45.223" v="415"/>
          <ac:picMkLst>
            <pc:docMk/>
            <pc:sldMk cId="3208484854" sldId="260"/>
            <ac:picMk id="3" creationId="{D85E2C6A-742D-B23D-CDC8-80FE2B6E38E7}"/>
          </ac:picMkLst>
        </pc:picChg>
        <pc:picChg chg="del">
          <ac:chgData name="Layla A Yu" userId="S::307200106@stu.chino.k12.ca.us::b4e1ae19-c799-4df9-b94e-7a119581e816" providerId="AD" clId="Web-{AF071257-FA51-7F7E-F70A-3862779FC95C}" dt="2024-11-13T16:59:10.617" v="206"/>
          <ac:picMkLst>
            <pc:docMk/>
            <pc:sldMk cId="3208484854" sldId="260"/>
            <ac:picMk id="10" creationId="{F28931F1-2CDA-D7AD-A9DD-BFA170A75748}"/>
          </ac:picMkLst>
        </pc:picChg>
        <pc:cxnChg chg="add del">
          <ac:chgData name="Layla A Yu" userId="S::307200106@stu.chino.k12.ca.us::b4e1ae19-c799-4df9-b94e-7a119581e816" providerId="AD" clId="Web-{AF071257-FA51-7F7E-F70A-3862779FC95C}" dt="2024-11-13T17:13:33.034" v="407"/>
          <ac:cxnSpMkLst>
            <pc:docMk/>
            <pc:sldMk cId="3208484854" sldId="260"/>
            <ac:cxnSpMk id="31" creationId="{C49DA8F6-BCC1-4447-B54C-57856834B94B}"/>
          </ac:cxnSpMkLst>
        </pc:cxnChg>
        <pc:cxnChg chg="add del">
          <ac:chgData name="Layla A Yu" userId="S::307200106@stu.chino.k12.ca.us::b4e1ae19-c799-4df9-b94e-7a119581e816" providerId="AD" clId="Web-{AF071257-FA51-7F7E-F70A-3862779FC95C}" dt="2024-11-13T17:13:39.582" v="411"/>
          <ac:cxnSpMkLst>
            <pc:docMk/>
            <pc:sldMk cId="3208484854" sldId="260"/>
            <ac:cxnSpMk id="38" creationId="{C49DA8F6-BCC1-4447-B54C-57856834B94B}"/>
          </ac:cxnSpMkLst>
        </pc:cxnChg>
        <pc:cxnChg chg="add del">
          <ac:chgData name="Layla A Yu" userId="S::307200106@stu.chino.k12.ca.us::b4e1ae19-c799-4df9-b94e-7a119581e816" providerId="AD" clId="Web-{AF071257-FA51-7F7E-F70A-3862779FC95C}" dt="2024-11-13T17:13:45.223" v="415"/>
          <ac:cxnSpMkLst>
            <pc:docMk/>
            <pc:sldMk cId="3208484854" sldId="260"/>
            <ac:cxnSpMk id="48" creationId="{C49DA8F6-BCC1-4447-B54C-57856834B94B}"/>
          </ac:cxnSpMkLst>
        </pc:cxnChg>
      </pc:sldChg>
      <pc:sldChg chg="addSp modSp new mod setBg">
        <pc:chgData name="Layla A Yu" userId="S::307200106@stu.chino.k12.ca.us::b4e1ae19-c799-4df9-b94e-7a119581e816" providerId="AD" clId="Web-{AF071257-FA51-7F7E-F70A-3862779FC95C}" dt="2024-11-13T17:14:10.959" v="417"/>
        <pc:sldMkLst>
          <pc:docMk/>
          <pc:sldMk cId="1259191728" sldId="261"/>
        </pc:sldMkLst>
        <pc:spChg chg="mod">
          <ac:chgData name="Layla A Yu" userId="S::307200106@stu.chino.k12.ca.us::b4e1ae19-c799-4df9-b94e-7a119581e816" providerId="AD" clId="Web-{AF071257-FA51-7F7E-F70A-3862779FC95C}" dt="2024-11-13T17:14:10.959" v="417"/>
          <ac:spMkLst>
            <pc:docMk/>
            <pc:sldMk cId="1259191728" sldId="261"/>
            <ac:spMk id="2" creationId="{823541B5-F4D8-A767-1230-E94FE7A50861}"/>
          </ac:spMkLst>
        </pc:spChg>
        <pc:spChg chg="mod">
          <ac:chgData name="Layla A Yu" userId="S::307200106@stu.chino.k12.ca.us::b4e1ae19-c799-4df9-b94e-7a119581e816" providerId="AD" clId="Web-{AF071257-FA51-7F7E-F70A-3862779FC95C}" dt="2024-11-13T17:14:10.959" v="417"/>
          <ac:spMkLst>
            <pc:docMk/>
            <pc:sldMk cId="1259191728" sldId="261"/>
            <ac:spMk id="3" creationId="{47A3ABF1-8C36-1BAC-D286-FE2C9B8A4A74}"/>
          </ac:spMkLst>
        </pc:spChg>
        <pc:spChg chg="add">
          <ac:chgData name="Layla A Yu" userId="S::307200106@stu.chino.k12.ca.us::b4e1ae19-c799-4df9-b94e-7a119581e816" providerId="AD" clId="Web-{AF071257-FA51-7F7E-F70A-3862779FC95C}" dt="2024-11-13T17:14:10.959" v="417"/>
          <ac:spMkLst>
            <pc:docMk/>
            <pc:sldMk cId="1259191728" sldId="261"/>
            <ac:spMk id="8" creationId="{D038248A-211C-4EEC-8401-C761B929FB52}"/>
          </ac:spMkLst>
        </pc:spChg>
        <pc:spChg chg="add">
          <ac:chgData name="Layla A Yu" userId="S::307200106@stu.chino.k12.ca.us::b4e1ae19-c799-4df9-b94e-7a119581e816" providerId="AD" clId="Web-{AF071257-FA51-7F7E-F70A-3862779FC95C}" dt="2024-11-13T17:14:10.959" v="417"/>
          <ac:spMkLst>
            <pc:docMk/>
            <pc:sldMk cId="1259191728" sldId="261"/>
            <ac:spMk id="10" creationId="{C30A849F-66D9-40C8-BEC8-35AFF8F4568F}"/>
          </ac:spMkLst>
        </pc:spChg>
        <pc:grpChg chg="add">
          <ac:chgData name="Layla A Yu" userId="S::307200106@stu.chino.k12.ca.us::b4e1ae19-c799-4df9-b94e-7a119581e816" providerId="AD" clId="Web-{AF071257-FA51-7F7E-F70A-3862779FC95C}" dt="2024-11-13T17:14:10.959" v="417"/>
          <ac:grpSpMkLst>
            <pc:docMk/>
            <pc:sldMk cId="1259191728" sldId="261"/>
            <ac:grpSpMk id="12" creationId="{04542298-A2B1-480F-A11C-A40EDD19B857}"/>
          </ac:grpSpMkLst>
        </pc:grpChg>
        <pc:grpChg chg="add">
          <ac:chgData name="Layla A Yu" userId="S::307200106@stu.chino.k12.ca.us::b4e1ae19-c799-4df9-b94e-7a119581e816" providerId="AD" clId="Web-{AF071257-FA51-7F7E-F70A-3862779FC95C}" dt="2024-11-13T17:14:10.959" v="417"/>
          <ac:grpSpMkLst>
            <pc:docMk/>
            <pc:sldMk cId="1259191728" sldId="261"/>
            <ac:grpSpMk id="18" creationId="{2A5C9C35-2375-49EB-B99C-17C87D42FE7C}"/>
          </ac:grpSpMkLst>
        </pc:grpChg>
      </pc:sldChg>
      <pc:sldChg chg="del">
        <pc:chgData name="Layla A Yu" userId="S::307200106@stu.chino.k12.ca.us::b4e1ae19-c799-4df9-b94e-7a119581e816" providerId="AD" clId="Web-{AF071257-FA51-7F7E-F70A-3862779FC95C}" dt="2024-11-13T17:12:04.482" v="394"/>
        <pc:sldMkLst>
          <pc:docMk/>
          <pc:sldMk cId="3109558213" sldId="261"/>
        </pc:sldMkLst>
      </pc:sldChg>
    </pc:docChg>
  </pc:docChgLst>
  <pc:docChgLst>
    <pc:chgData clId="Web-{F84C27AF-8D08-C622-A529-5C3E38DC7848}"/>
    <pc:docChg chg="modSld">
      <pc:chgData name="" userId="" providerId="" clId="Web-{F84C27AF-8D08-C622-A529-5C3E38DC7848}" dt="2024-11-08T19:07:38.761" v="2" actId="1076"/>
      <pc:docMkLst>
        <pc:docMk/>
      </pc:docMkLst>
      <pc:sldChg chg="modSp">
        <pc:chgData name="" userId="" providerId="" clId="Web-{F84C27AF-8D08-C622-A529-5C3E38DC7848}" dt="2024-11-08T19:07:38.761" v="2" actId="1076"/>
        <pc:sldMkLst>
          <pc:docMk/>
          <pc:sldMk cId="3403799431" sldId="257"/>
        </pc:sldMkLst>
      </pc:sldChg>
    </pc:docChg>
  </pc:docChgLst>
  <pc:docChgLst>
    <pc:chgData clId="Web-{05DBCDF3-6CB5-C303-7B20-094F95852E93}"/>
    <pc:docChg chg="modSld">
      <pc:chgData name="" userId="" providerId="" clId="Web-{05DBCDF3-6CB5-C303-7B20-094F95852E93}" dt="2024-11-07T17:25:10.124" v="0" actId="1076"/>
      <pc:docMkLst>
        <pc:docMk/>
      </pc:docMkLst>
      <pc:sldChg chg="modSp">
        <pc:chgData name="" userId="" providerId="" clId="Web-{05DBCDF3-6CB5-C303-7B20-094F95852E93}" dt="2024-11-07T17:25:10.124" v="0" actId="1076"/>
        <pc:sldMkLst>
          <pc:docMk/>
          <pc:sldMk cId="3109558213" sldId="261"/>
        </pc:sldMkLst>
      </pc:sldChg>
    </pc:docChg>
  </pc:docChgLst>
  <pc:docChgLst>
    <pc:chgData name="Layla A Yu" userId="S::307200106@stu.chino.k12.ca.us::b4e1ae19-c799-4df9-b94e-7a119581e816" providerId="AD" clId="Web-{F3940C3A-37D2-E69C-3555-725A09D2682A}"/>
    <pc:docChg chg="modSld sldOrd">
      <pc:chgData name="Layla A Yu" userId="S::307200106@stu.chino.k12.ca.us::b4e1ae19-c799-4df9-b94e-7a119581e816" providerId="AD" clId="Web-{F3940C3A-37D2-E69C-3555-725A09D2682A}" dt="2024-11-12T17:12:53.799" v="233" actId="20577"/>
      <pc:docMkLst>
        <pc:docMk/>
      </pc:docMkLst>
      <pc:sldChg chg="modSp">
        <pc:chgData name="Layla A Yu" userId="S::307200106@stu.chino.k12.ca.us::b4e1ae19-c799-4df9-b94e-7a119581e816" providerId="AD" clId="Web-{F3940C3A-37D2-E69C-3555-725A09D2682A}" dt="2024-11-12T17:11:57.639" v="229" actId="1076"/>
        <pc:sldMkLst>
          <pc:docMk/>
          <pc:sldMk cId="3403799431" sldId="257"/>
        </pc:sldMkLst>
        <pc:spChg chg="mod">
          <ac:chgData name="Layla A Yu" userId="S::307200106@stu.chino.k12.ca.us::b4e1ae19-c799-4df9-b94e-7a119581e816" providerId="AD" clId="Web-{F3940C3A-37D2-E69C-3555-725A09D2682A}" dt="2024-11-12T16:51:55.239" v="9" actId="20577"/>
          <ac:spMkLst>
            <pc:docMk/>
            <pc:sldMk cId="3403799431" sldId="257"/>
            <ac:spMk id="2" creationId="{E36A7D1D-2B90-C5E2-1F87-07C6F159E3AA}"/>
          </ac:spMkLst>
        </pc:spChg>
        <pc:spChg chg="mod">
          <ac:chgData name="Layla A Yu" userId="S::307200106@stu.chino.k12.ca.us::b4e1ae19-c799-4df9-b94e-7a119581e816" providerId="AD" clId="Web-{F3940C3A-37D2-E69C-3555-725A09D2682A}" dt="2024-11-12T17:11:57.639" v="229" actId="1076"/>
          <ac:spMkLst>
            <pc:docMk/>
            <pc:sldMk cId="3403799431" sldId="257"/>
            <ac:spMk id="13" creationId="{B524C303-0D1D-356A-E2D9-B749CBAE896A}"/>
          </ac:spMkLst>
        </pc:spChg>
      </pc:sldChg>
      <pc:sldChg chg="modSp">
        <pc:chgData name="Layla A Yu" userId="S::307200106@stu.chino.k12.ca.us::b4e1ae19-c799-4df9-b94e-7a119581e816" providerId="AD" clId="Web-{F3940C3A-37D2-E69C-3555-725A09D2682A}" dt="2024-11-12T17:12:53.799" v="233" actId="20577"/>
        <pc:sldMkLst>
          <pc:docMk/>
          <pc:sldMk cId="3810389846" sldId="258"/>
        </pc:sldMkLst>
        <pc:spChg chg="mod">
          <ac:chgData name="Layla A Yu" userId="S::307200106@stu.chino.k12.ca.us::b4e1ae19-c799-4df9-b94e-7a119581e816" providerId="AD" clId="Web-{F3940C3A-37D2-E69C-3555-725A09D2682A}" dt="2024-11-12T17:12:53.799" v="233" actId="20577"/>
          <ac:spMkLst>
            <pc:docMk/>
            <pc:sldMk cId="3810389846" sldId="258"/>
            <ac:spMk id="6" creationId="{16E93F56-0AF4-DBFB-507C-59D4D8795C90}"/>
          </ac:spMkLst>
        </pc:spChg>
      </pc:sldChg>
      <pc:sldChg chg="ord">
        <pc:chgData name="Layla A Yu" userId="S::307200106@stu.chino.k12.ca.us::b4e1ae19-c799-4df9-b94e-7a119581e816" providerId="AD" clId="Web-{F3940C3A-37D2-E69C-3555-725A09D2682A}" dt="2024-11-12T16:50:59.297" v="1"/>
        <pc:sldMkLst>
          <pc:docMk/>
          <pc:sldMk cId="3208484854" sldId="260"/>
        </pc:sldMkLst>
      </pc:sldChg>
      <pc:sldChg chg="ord">
        <pc:chgData name="Layla A Yu" userId="S::307200106@stu.chino.k12.ca.us::b4e1ae19-c799-4df9-b94e-7a119581e816" providerId="AD" clId="Web-{F3940C3A-37D2-E69C-3555-725A09D2682A}" dt="2024-11-12T16:50:50.328" v="0"/>
        <pc:sldMkLst>
          <pc:docMk/>
          <pc:sldMk cId="3109558213" sldId="261"/>
        </pc:sldMkLst>
      </pc:sldChg>
    </pc:docChg>
  </pc:docChgLst>
  <pc:docChgLst>
    <pc:chgData name="Layla A Yu" userId="S::307200106@stu.chino.k12.ca.us::b4e1ae19-c799-4df9-b94e-7a119581e816" providerId="AD" clId="Web-{87A1B85A-365F-4402-B113-B7A3E3B8CE7F}"/>
    <pc:docChg chg="modSld">
      <pc:chgData name="Layla A Yu" userId="S::307200106@stu.chino.k12.ca.us::b4e1ae19-c799-4df9-b94e-7a119581e816" providerId="AD" clId="Web-{87A1B85A-365F-4402-B113-B7A3E3B8CE7F}" dt="2024-11-12T17:46:24.862" v="456" actId="20577"/>
      <pc:docMkLst>
        <pc:docMk/>
      </pc:docMkLst>
      <pc:sldChg chg="modSp">
        <pc:chgData name="Layla A Yu" userId="S::307200106@stu.chino.k12.ca.us::b4e1ae19-c799-4df9-b94e-7a119581e816" providerId="AD" clId="Web-{87A1B85A-365F-4402-B113-B7A3E3B8CE7F}" dt="2024-11-12T17:29:15.102" v="226" actId="20577"/>
        <pc:sldMkLst>
          <pc:docMk/>
          <pc:sldMk cId="3810389846" sldId="258"/>
        </pc:sldMkLst>
        <pc:spChg chg="mod">
          <ac:chgData name="Layla A Yu" userId="S::307200106@stu.chino.k12.ca.us::b4e1ae19-c799-4df9-b94e-7a119581e816" providerId="AD" clId="Web-{87A1B85A-365F-4402-B113-B7A3E3B8CE7F}" dt="2024-11-12T17:29:15.102" v="226" actId="20577"/>
          <ac:spMkLst>
            <pc:docMk/>
            <pc:sldMk cId="3810389846" sldId="258"/>
            <ac:spMk id="6" creationId="{16E93F56-0AF4-DBFB-507C-59D4D8795C90}"/>
          </ac:spMkLst>
        </pc:spChg>
      </pc:sldChg>
      <pc:sldChg chg="delSp modSp">
        <pc:chgData name="Layla A Yu" userId="S::307200106@stu.chino.k12.ca.us::b4e1ae19-c799-4df9-b94e-7a119581e816" providerId="AD" clId="Web-{87A1B85A-365F-4402-B113-B7A3E3B8CE7F}" dt="2024-11-12T17:46:24.862" v="456" actId="20577"/>
        <pc:sldMkLst>
          <pc:docMk/>
          <pc:sldMk cId="4165197862" sldId="259"/>
        </pc:sldMkLst>
        <pc:spChg chg="mod">
          <ac:chgData name="Layla A Yu" userId="S::307200106@stu.chino.k12.ca.us::b4e1ae19-c799-4df9-b94e-7a119581e816" providerId="AD" clId="Web-{87A1B85A-365F-4402-B113-B7A3E3B8CE7F}" dt="2024-11-12T17:32:39.185" v="258" actId="20577"/>
          <ac:spMkLst>
            <pc:docMk/>
            <pc:sldMk cId="4165197862" sldId="259"/>
            <ac:spMk id="2" creationId="{7229FAE9-8ABF-2D10-36F7-3C3D096B1F58}"/>
          </ac:spMkLst>
        </pc:spChg>
        <pc:spChg chg="del">
          <ac:chgData name="Layla A Yu" userId="S::307200106@stu.chino.k12.ca.us::b4e1ae19-c799-4df9-b94e-7a119581e816" providerId="AD" clId="Web-{87A1B85A-365F-4402-B113-B7A3E3B8CE7F}" dt="2024-11-12T17:38:38.694" v="336"/>
          <ac:spMkLst>
            <pc:docMk/>
            <pc:sldMk cId="4165197862" sldId="259"/>
            <ac:spMk id="7" creationId="{D04FCC7D-2D78-E664-2AB4-06F9C19C2D51}"/>
          </ac:spMkLst>
        </pc:spChg>
        <pc:spChg chg="mod">
          <ac:chgData name="Layla A Yu" userId="S::307200106@stu.chino.k12.ca.us::b4e1ae19-c799-4df9-b94e-7a119581e816" providerId="AD" clId="Web-{87A1B85A-365F-4402-B113-B7A3E3B8CE7F}" dt="2024-11-12T17:38:44.116" v="338" actId="20577"/>
          <ac:spMkLst>
            <pc:docMk/>
            <pc:sldMk cId="4165197862" sldId="259"/>
            <ac:spMk id="9" creationId="{7B314417-14A7-CC1D-1A5B-DBE05773BDA4}"/>
          </ac:spMkLst>
        </pc:spChg>
        <pc:spChg chg="mod">
          <ac:chgData name="Layla A Yu" userId="S::307200106@stu.chino.k12.ca.us::b4e1ae19-c799-4df9-b94e-7a119581e816" providerId="AD" clId="Web-{87A1B85A-365F-4402-B113-B7A3E3B8CE7F}" dt="2024-11-12T17:46:24.862" v="456" actId="20577"/>
          <ac:spMkLst>
            <pc:docMk/>
            <pc:sldMk cId="4165197862" sldId="259"/>
            <ac:spMk id="15" creationId="{EC2FA11C-F1B8-6765-6C3F-4B08DF2AE028}"/>
          </ac:spMkLst>
        </pc:spChg>
      </pc:sldChg>
    </pc:docChg>
  </pc:docChgLst>
  <pc:docChgLst>
    <pc:chgData clId="Web-{516CF30A-05B0-134E-E168-45B76F286BB3}"/>
    <pc:docChg chg="modSld">
      <pc:chgData name="" userId="" providerId="" clId="Web-{516CF30A-05B0-134E-E168-45B76F286BB3}" dt="2024-11-12T16:46:16.518" v="0" actId="20577"/>
      <pc:docMkLst>
        <pc:docMk/>
      </pc:docMkLst>
      <pc:sldChg chg="modSp">
        <pc:chgData name="" userId="" providerId="" clId="Web-{516CF30A-05B0-134E-E168-45B76F286BB3}" dt="2024-11-12T16:46:16.518" v="0" actId="20577"/>
        <pc:sldMkLst>
          <pc:docMk/>
          <pc:sldMk cId="3403799431" sldId="257"/>
        </pc:sldMkLst>
        <pc:spChg chg="mod">
          <ac:chgData name="" userId="" providerId="" clId="Web-{516CF30A-05B0-134E-E168-45B76F286BB3}" dt="2024-11-12T16:46:16.518" v="0" actId="20577"/>
          <ac:spMkLst>
            <pc:docMk/>
            <pc:sldMk cId="3403799431" sldId="257"/>
            <ac:spMk id="13" creationId="{B524C303-0D1D-356A-E2D9-B749CBAE89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idu" TargetMode="External"/><Relationship Id="rId7" Type="http://schemas.openxmlformats.org/officeDocument/2006/relationships/hyperlink" Target="https://www.familysearch.org/wiki/en/Maidu_India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s://commons.wikimedia.org/wiki/File:Map_of_the_Plains_and_Sierra_Miwok_territories_(colored).pn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constructed_Chumash_house_0491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lains_and_Sierra_Miwok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image:white-tailed_deer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tds/485374690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dr.densho.org/ddr-densho-359-687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wiki/en/Maidu_Indian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 descr="People playing instruments">
            <a:extLst>
              <a:ext uri="{FF2B5EF4-FFF2-40B4-BE49-F238E27FC236}">
                <a16:creationId xmlns:a16="http://schemas.microsoft.com/office/drawing/2014/main" id="{D4154302-7FFB-ABF4-6906-B2F3B31F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374" r="-1" b="833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man Old Style"/>
              </a:rPr>
              <a:t>Maidu tribe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Trebuchet MS"/>
              </a:rPr>
              <a:t>By: Ana Clara and Layla</a:t>
            </a:r>
          </a:p>
        </p:txBody>
      </p:sp>
      <p:sp>
        <p:nvSpPr>
          <p:cNvPr id="16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A7D1D-2B90-C5E2-1F87-07C6F159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031" y="467271"/>
            <a:ext cx="3876357" cy="2052522"/>
          </a:xfrm>
        </p:spPr>
        <p:txBody>
          <a:bodyPr anchor="b">
            <a:normAutofit/>
          </a:bodyPr>
          <a:lstStyle/>
          <a:p>
            <a:r>
              <a:rPr lang="en-US" sz="5600" b="1" dirty="0"/>
              <a:t>Location</a:t>
            </a: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5841E0DD-1BA7-47EA-92C1-DFCD469D0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797" y="0"/>
            <a:ext cx="4195674" cy="2553552"/>
          </a:xfrm>
          <a:custGeom>
            <a:avLst/>
            <a:gdLst>
              <a:gd name="connsiteX0" fmla="*/ 51087 w 4195674"/>
              <a:gd name="connsiteY0" fmla="*/ 0 h 2553552"/>
              <a:gd name="connsiteX1" fmla="*/ 4144587 w 4195674"/>
              <a:gd name="connsiteY1" fmla="*/ 0 h 2553552"/>
              <a:gd name="connsiteX2" fmla="*/ 4153054 w 4195674"/>
              <a:gd name="connsiteY2" fmla="*/ 32928 h 2553552"/>
              <a:gd name="connsiteX3" fmla="*/ 4195674 w 4195674"/>
              <a:gd name="connsiteY3" fmla="*/ 455715 h 2553552"/>
              <a:gd name="connsiteX4" fmla="*/ 2097837 w 4195674"/>
              <a:gd name="connsiteY4" fmla="*/ 2553552 h 2553552"/>
              <a:gd name="connsiteX5" fmla="*/ 0 w 4195674"/>
              <a:gd name="connsiteY5" fmla="*/ 455715 h 2553552"/>
              <a:gd name="connsiteX6" fmla="*/ 42621 w 4195674"/>
              <a:gd name="connsiteY6" fmla="*/ 32928 h 25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2553552">
                <a:moveTo>
                  <a:pt x="51087" y="0"/>
                </a:moveTo>
                <a:lnTo>
                  <a:pt x="4144587" y="0"/>
                </a:lnTo>
                <a:lnTo>
                  <a:pt x="4153054" y="32928"/>
                </a:lnTo>
                <a:cubicBezTo>
                  <a:pt x="4180999" y="169492"/>
                  <a:pt x="4195674" y="310890"/>
                  <a:pt x="4195674" y="455715"/>
                </a:cubicBezTo>
                <a:cubicBezTo>
                  <a:pt x="4195674" y="1614318"/>
                  <a:pt x="3256440" y="2553552"/>
                  <a:pt x="2097837" y="2553552"/>
                </a:cubicBezTo>
                <a:cubicBezTo>
                  <a:pt x="939234" y="2553552"/>
                  <a:pt x="0" y="1614318"/>
                  <a:pt x="0" y="455715"/>
                </a:cubicBezTo>
                <a:cubicBezTo>
                  <a:pt x="0" y="310890"/>
                  <a:pt x="14676" y="169492"/>
                  <a:pt x="42621" y="3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2CA54C7A-24EF-82E2-EC8A-C8143B174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91" r="-6" b="557"/>
          <a:stretch/>
        </p:blipFill>
        <p:spPr>
          <a:xfrm>
            <a:off x="1202854" y="137568"/>
            <a:ext cx="1935439" cy="1933352"/>
          </a:xfrm>
          <a:prstGeom prst="rect">
            <a:avLst/>
          </a:prstGeom>
        </p:spPr>
      </p:pic>
      <p:sp>
        <p:nvSpPr>
          <p:cNvPr id="15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148" y="987117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8D3BEFDA-0C8B-4C24-AF49-B7E58C98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6811"/>
            <a:ext cx="4507268" cy="4101189"/>
          </a:xfrm>
          <a:custGeom>
            <a:avLst/>
            <a:gdLst>
              <a:gd name="connsiteX0" fmla="*/ 1188901 w 4507268"/>
              <a:gd name="connsiteY0" fmla="*/ 0 h 4101189"/>
              <a:gd name="connsiteX1" fmla="*/ 4507268 w 4507268"/>
              <a:gd name="connsiteY1" fmla="*/ 3318367 h 4101189"/>
              <a:gd name="connsiteX2" fmla="*/ 4439851 w 4507268"/>
              <a:gd name="connsiteY2" fmla="*/ 3987135 h 4101189"/>
              <a:gd name="connsiteX3" fmla="*/ 4410525 w 4507268"/>
              <a:gd name="connsiteY3" fmla="*/ 4101189 h 4101189"/>
              <a:gd name="connsiteX4" fmla="*/ 0 w 4507268"/>
              <a:gd name="connsiteY4" fmla="*/ 4101189 h 4101189"/>
              <a:gd name="connsiteX5" fmla="*/ 0 w 4507268"/>
              <a:gd name="connsiteY5" fmla="*/ 221283 h 4101189"/>
              <a:gd name="connsiteX6" fmla="*/ 47936 w 4507268"/>
              <a:gd name="connsiteY6" fmla="*/ 201358 h 4101189"/>
              <a:gd name="connsiteX7" fmla="*/ 1188901 w 4507268"/>
              <a:gd name="connsiteY7" fmla="*/ 0 h 41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8" h="4101189">
                <a:moveTo>
                  <a:pt x="1188901" y="0"/>
                </a:moveTo>
                <a:cubicBezTo>
                  <a:pt x="3021585" y="0"/>
                  <a:pt x="4507268" y="1485684"/>
                  <a:pt x="4507268" y="3318367"/>
                </a:cubicBezTo>
                <a:cubicBezTo>
                  <a:pt x="4507268" y="3547453"/>
                  <a:pt x="4484055" y="3771117"/>
                  <a:pt x="4439851" y="3987135"/>
                </a:cubicBezTo>
                <a:lnTo>
                  <a:pt x="4410525" y="4101189"/>
                </a:lnTo>
                <a:lnTo>
                  <a:pt x="0" y="4101189"/>
                </a:lnTo>
                <a:lnTo>
                  <a:pt x="0" y="221283"/>
                </a:lnTo>
                <a:lnTo>
                  <a:pt x="47936" y="201358"/>
                </a:lnTo>
                <a:cubicBezTo>
                  <a:pt x="403707" y="71093"/>
                  <a:pt x="788002" y="0"/>
                  <a:pt x="11889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7400EEA6-B330-4DBC-A821-469627E96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0123" y="1601385"/>
            <a:ext cx="2754831" cy="2754831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7278" y="4908805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51" y="5775084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524C303-0D1D-356A-E2D9-B749CBAE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031" y="2990818"/>
            <a:ext cx="3876357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 sz="2000"/>
              <a:t> The Maidu live in the northern part  of California.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sz="2000"/>
              <a:t> They live in the center of California.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sz="2000"/>
              <a:t> They had  a mild Climate.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sz="2000"/>
              <a:t> The valleys bottoms were often wet from melting snow.</a:t>
            </a:r>
          </a:p>
        </p:txBody>
      </p:sp>
      <p:pic>
        <p:nvPicPr>
          <p:cNvPr id="21" name="Picture 20" descr="A map of different colors&#10;&#10;Description automatically generated">
            <a:extLst>
              <a:ext uri="{FF2B5EF4-FFF2-40B4-BE49-F238E27FC236}">
                <a16:creationId xmlns:a16="http://schemas.microsoft.com/office/drawing/2014/main" id="{D176BB13-AF70-B6FB-A1EB-47DFF198A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694" r="-1" b="-1"/>
          <a:stretch/>
        </p:blipFill>
        <p:spPr>
          <a:xfrm>
            <a:off x="187880" y="3869917"/>
            <a:ext cx="2983972" cy="2464925"/>
          </a:xfrm>
          <a:prstGeom prst="rect">
            <a:avLst/>
          </a:prstGeom>
        </p:spPr>
      </p:pic>
      <p:pic>
        <p:nvPicPr>
          <p:cNvPr id="17" name="Picture 16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97281BFC-9621-1EF5-93E4-2EEB45E6B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2" b="19604"/>
          <a:stretch/>
        </p:blipFill>
        <p:spPr>
          <a:xfrm>
            <a:off x="4368633" y="2264451"/>
            <a:ext cx="1697810" cy="1428698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35BC4-E8A4-1BC3-593E-996A4D0F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031" y="467271"/>
            <a:ext cx="3876357" cy="2052522"/>
          </a:xfrm>
        </p:spPr>
        <p:txBody>
          <a:bodyPr anchor="b">
            <a:normAutofit/>
          </a:bodyPr>
          <a:lstStyle/>
          <a:p>
            <a:r>
              <a:rPr lang="en-US" sz="5600" b="1" dirty="0"/>
              <a:t>Shelter</a:t>
            </a: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5841E0DD-1BA7-47EA-92C1-DFCD469D0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797" y="0"/>
            <a:ext cx="4195674" cy="2553552"/>
          </a:xfrm>
          <a:custGeom>
            <a:avLst/>
            <a:gdLst>
              <a:gd name="connsiteX0" fmla="*/ 51087 w 4195674"/>
              <a:gd name="connsiteY0" fmla="*/ 0 h 2553552"/>
              <a:gd name="connsiteX1" fmla="*/ 4144587 w 4195674"/>
              <a:gd name="connsiteY1" fmla="*/ 0 h 2553552"/>
              <a:gd name="connsiteX2" fmla="*/ 4153054 w 4195674"/>
              <a:gd name="connsiteY2" fmla="*/ 32928 h 2553552"/>
              <a:gd name="connsiteX3" fmla="*/ 4195674 w 4195674"/>
              <a:gd name="connsiteY3" fmla="*/ 455715 h 2553552"/>
              <a:gd name="connsiteX4" fmla="*/ 2097837 w 4195674"/>
              <a:gd name="connsiteY4" fmla="*/ 2553552 h 2553552"/>
              <a:gd name="connsiteX5" fmla="*/ 0 w 4195674"/>
              <a:gd name="connsiteY5" fmla="*/ 455715 h 2553552"/>
              <a:gd name="connsiteX6" fmla="*/ 42621 w 4195674"/>
              <a:gd name="connsiteY6" fmla="*/ 32928 h 25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2553552">
                <a:moveTo>
                  <a:pt x="51087" y="0"/>
                </a:moveTo>
                <a:lnTo>
                  <a:pt x="4144587" y="0"/>
                </a:lnTo>
                <a:lnTo>
                  <a:pt x="4153054" y="32928"/>
                </a:lnTo>
                <a:cubicBezTo>
                  <a:pt x="4180999" y="169492"/>
                  <a:pt x="4195674" y="310890"/>
                  <a:pt x="4195674" y="455715"/>
                </a:cubicBezTo>
                <a:cubicBezTo>
                  <a:pt x="4195674" y="1614318"/>
                  <a:pt x="3256440" y="2553552"/>
                  <a:pt x="2097837" y="2553552"/>
                </a:cubicBezTo>
                <a:cubicBezTo>
                  <a:pt x="939234" y="2553552"/>
                  <a:pt x="0" y="1614318"/>
                  <a:pt x="0" y="455715"/>
                </a:cubicBezTo>
                <a:cubicBezTo>
                  <a:pt x="0" y="310890"/>
                  <a:pt x="14676" y="169492"/>
                  <a:pt x="42621" y="3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F4B0AB-4066-0AD2-A3E5-41BCE12B2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72" r="2498" b="-3"/>
          <a:stretch/>
        </p:blipFill>
        <p:spPr>
          <a:xfrm>
            <a:off x="1202854" y="289916"/>
            <a:ext cx="1935439" cy="1628657"/>
          </a:xfrm>
          <a:prstGeom prst="rect">
            <a:avLst/>
          </a:prstGeom>
        </p:spPr>
      </p:pic>
      <p:sp>
        <p:nvSpPr>
          <p:cNvPr id="1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148" y="987117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8D3BEFDA-0C8B-4C24-AF49-B7E58C98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6811"/>
            <a:ext cx="4507268" cy="4101189"/>
          </a:xfrm>
          <a:custGeom>
            <a:avLst/>
            <a:gdLst>
              <a:gd name="connsiteX0" fmla="*/ 1188901 w 4507268"/>
              <a:gd name="connsiteY0" fmla="*/ 0 h 4101189"/>
              <a:gd name="connsiteX1" fmla="*/ 4507268 w 4507268"/>
              <a:gd name="connsiteY1" fmla="*/ 3318367 h 4101189"/>
              <a:gd name="connsiteX2" fmla="*/ 4439851 w 4507268"/>
              <a:gd name="connsiteY2" fmla="*/ 3987135 h 4101189"/>
              <a:gd name="connsiteX3" fmla="*/ 4410525 w 4507268"/>
              <a:gd name="connsiteY3" fmla="*/ 4101189 h 4101189"/>
              <a:gd name="connsiteX4" fmla="*/ 0 w 4507268"/>
              <a:gd name="connsiteY4" fmla="*/ 4101189 h 4101189"/>
              <a:gd name="connsiteX5" fmla="*/ 0 w 4507268"/>
              <a:gd name="connsiteY5" fmla="*/ 221283 h 4101189"/>
              <a:gd name="connsiteX6" fmla="*/ 47936 w 4507268"/>
              <a:gd name="connsiteY6" fmla="*/ 201358 h 4101189"/>
              <a:gd name="connsiteX7" fmla="*/ 1188901 w 4507268"/>
              <a:gd name="connsiteY7" fmla="*/ 0 h 41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8" h="4101189">
                <a:moveTo>
                  <a:pt x="1188901" y="0"/>
                </a:moveTo>
                <a:cubicBezTo>
                  <a:pt x="3021585" y="0"/>
                  <a:pt x="4507268" y="1485684"/>
                  <a:pt x="4507268" y="3318367"/>
                </a:cubicBezTo>
                <a:cubicBezTo>
                  <a:pt x="4507268" y="3547453"/>
                  <a:pt x="4484055" y="3771117"/>
                  <a:pt x="4439851" y="3987135"/>
                </a:cubicBezTo>
                <a:lnTo>
                  <a:pt x="4410525" y="4101189"/>
                </a:lnTo>
                <a:lnTo>
                  <a:pt x="0" y="4101189"/>
                </a:lnTo>
                <a:lnTo>
                  <a:pt x="0" y="221283"/>
                </a:lnTo>
                <a:lnTo>
                  <a:pt x="47936" y="201358"/>
                </a:lnTo>
                <a:cubicBezTo>
                  <a:pt x="403707" y="71093"/>
                  <a:pt x="788002" y="0"/>
                  <a:pt x="11889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400EEA6-B330-4DBC-A821-469627E96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0123" y="1601385"/>
            <a:ext cx="2754831" cy="2754831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7278" y="4908805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51" y="5775084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93F56-0AF4-DBFB-507C-59D4D8795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031" y="2990818"/>
            <a:ext cx="3876357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1900"/>
              <a:t> The shelter of  the Maidu tribe protected they from the environment.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900"/>
              <a:t> Some Maidu built cone shaped homes from poles covered in bark.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900"/>
              <a:t> Several families shared a house.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900"/>
              <a:t> They were called the hubo.</a:t>
            </a:r>
          </a:p>
        </p:txBody>
      </p:sp>
      <p:pic>
        <p:nvPicPr>
          <p:cNvPr id="8" name="Picture 7" descr="무료 이미지 : 바람, 차량, 돛대, 텐트, 원주민, 피난처, 미국 사람, 천막, wigwam, 전통적인, 팁 파이 2136x3216 - - 1068807 - 무료 이미지 ...">
            <a:extLst>
              <a:ext uri="{FF2B5EF4-FFF2-40B4-BE49-F238E27FC236}">
                <a16:creationId xmlns:a16="http://schemas.microsoft.com/office/drawing/2014/main" id="{B5E45B6A-19CA-5A28-1D2B-CDB7C14BDA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80" r="2" b="21193"/>
          <a:stretch/>
        </p:blipFill>
        <p:spPr>
          <a:xfrm>
            <a:off x="4368633" y="2130810"/>
            <a:ext cx="1697810" cy="1695979"/>
          </a:xfrm>
          <a:prstGeom prst="rect">
            <a:avLst/>
          </a:prstGeom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5169D4-7C39-FA2C-8278-ABE47C32196C}"/>
              </a:ext>
            </a:extLst>
          </p:cNvPr>
          <p:cNvSpPr txBox="1"/>
          <p:nvPr/>
        </p:nvSpPr>
        <p:spPr>
          <a:xfrm>
            <a:off x="3850256" y="7047060"/>
            <a:ext cx="2651189" cy="874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"/>
              <a:t>ThePhoto by PhotoAuthor is licensed under CCYYSA.</a:t>
            </a:r>
          </a:p>
        </p:txBody>
      </p:sp>
      <p:pic>
        <p:nvPicPr>
          <p:cNvPr id="3" name="Picture 2" descr="A teepee made of logs&#10;&#10;Description automatically generated">
            <a:extLst>
              <a:ext uri="{FF2B5EF4-FFF2-40B4-BE49-F238E27FC236}">
                <a16:creationId xmlns:a16="http://schemas.microsoft.com/office/drawing/2014/main" id="{7B00504E-9BD6-1D8C-09FD-99CD87B8E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9727" y="3664068"/>
            <a:ext cx="1998094" cy="2649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8CFF8B-3C0F-FF16-2FA2-588CD0159C3B}"/>
              </a:ext>
            </a:extLst>
          </p:cNvPr>
          <p:cNvSpPr txBox="1"/>
          <p:nvPr/>
        </p:nvSpPr>
        <p:spPr>
          <a:xfrm>
            <a:off x="1049727" y="6543854"/>
            <a:ext cx="1854320" cy="874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38103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eer with antlers walking in a field&#10;&#10;Description automatically generated">
            <a:extLst>
              <a:ext uri="{FF2B5EF4-FFF2-40B4-BE49-F238E27FC236}">
                <a16:creationId xmlns:a16="http://schemas.microsoft.com/office/drawing/2014/main" id="{BDCBBE72-234E-6C20-254C-1FDDAF64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68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9FAE9-8ABF-2D10-36F7-3C3D096B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Food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947BA4D-ECE6-7DA4-7F02-F86977F2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 sz="2000"/>
              <a:t> The  Maidu tribe used nature to find food in order to survive.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sz="2000"/>
              <a:t> They gathered  acorns, berries, seeds, nuts and wild plants.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sz="2000"/>
              <a:t> They fished for salmon, trout and eels.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sz="2000"/>
              <a:t> They hunted deer, squirrels rabbits, elk and birds</a:t>
            </a:r>
          </a:p>
        </p:txBody>
      </p:sp>
    </p:spTree>
    <p:extLst>
      <p:ext uri="{BB962C8B-B14F-4D97-AF65-F5344CB8AC3E}">
        <p14:creationId xmlns:p14="http://schemas.microsoft.com/office/powerpoint/2010/main" val="41651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asket&#10;&#10;Description automatically generated">
            <a:extLst>
              <a:ext uri="{FF2B5EF4-FFF2-40B4-BE49-F238E27FC236}">
                <a16:creationId xmlns:a16="http://schemas.microsoft.com/office/drawing/2014/main" id="{D85E2C6A-742D-B23D-CDC8-80FE2B6E3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081BB-0229-2A22-35F9-18CB04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/>
              <a:t>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9ED90-7A7B-2B73-24DF-EE483D8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sz="2000" dirty="0"/>
              <a:t> The Maidu made baskets to find seeds in water.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000" dirty="0"/>
              <a:t> They collected, stored and cooked in baskets.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000" dirty="0"/>
              <a:t> The Maidu made simple clothes out of deer and bear skin and used feathers for decoration.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000" dirty="0"/>
              <a:t> They carried, stored and cooked in woven baskets from reeds and grasses</a:t>
            </a:r>
          </a:p>
        </p:txBody>
      </p:sp>
    </p:spTree>
    <p:extLst>
      <p:ext uri="{BB962C8B-B14F-4D97-AF65-F5344CB8AC3E}">
        <p14:creationId xmlns:p14="http://schemas.microsoft.com/office/powerpoint/2010/main" val="32084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9B40A-0CD0-864D-F5C5-531DE59E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Activities of the Maidu</a:t>
            </a:r>
          </a:p>
        </p:txBody>
      </p:sp>
      <p:pic>
        <p:nvPicPr>
          <p:cNvPr id="6" name="Picture 5" descr="A child standing in a field with a hoop&#10;&#10;Description automatically generated">
            <a:extLst>
              <a:ext uri="{FF2B5EF4-FFF2-40B4-BE49-F238E27FC236}">
                <a16:creationId xmlns:a16="http://schemas.microsoft.com/office/drawing/2014/main" id="{06D02C32-3931-553C-F73C-2A55FEAB3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24" r="594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80B5142-9B34-5329-DB49-2CB30499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endParaRPr lang="en-US" sz="2000"/>
          </a:p>
          <a:p>
            <a:pPr>
              <a:buFont typeface="Wingdings" panose="020B0604020202020204" pitchFamily="34" charset="0"/>
              <a:buChar char="v"/>
            </a:pPr>
            <a:r>
              <a:rPr lang="en-US" sz="2000" b="1"/>
              <a:t> They play together by playing the hoop game.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b="1"/>
              <a:t> Many Maidu children like to go hunting.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000" b="1"/>
              <a:t> In the past Maidu kids had more chores than playing.</a:t>
            </a:r>
          </a:p>
        </p:txBody>
      </p:sp>
    </p:spTree>
    <p:extLst>
      <p:ext uri="{BB962C8B-B14F-4D97-AF65-F5344CB8AC3E}">
        <p14:creationId xmlns:p14="http://schemas.microsoft.com/office/powerpoint/2010/main" val="338388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A group of people in a group&#10;&#10;Description automatically generated">
            <a:extLst>
              <a:ext uri="{FF2B5EF4-FFF2-40B4-BE49-F238E27FC236}">
                <a16:creationId xmlns:a16="http://schemas.microsoft.com/office/drawing/2014/main" id="{B1C6B3D2-7852-3601-6323-B8B78FA1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9AE66E-13E0-3BD2-C821-8486BB81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                      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215952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Maidu tribe</vt:lpstr>
      <vt:lpstr>Location</vt:lpstr>
      <vt:lpstr>Shelter</vt:lpstr>
      <vt:lpstr>Food</vt:lpstr>
      <vt:lpstr>Culture</vt:lpstr>
      <vt:lpstr>Activities of the Maidu</vt:lpstr>
      <vt:lpstr>                      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309</cp:revision>
  <dcterms:created xsi:type="dcterms:W3CDTF">2024-11-07T17:10:29Z</dcterms:created>
  <dcterms:modified xsi:type="dcterms:W3CDTF">2024-11-15T19:28:16Z</dcterms:modified>
</cp:coreProperties>
</file>