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A9124-255B-9C10-3E6F-0BDAFC2CE914}" v="376" dt="2024-11-15T18:41:19.347"/>
    <p1510:client id="{6B32F5C6-4100-6EA0-D1E3-0DB02DB26112}" v="74" dt="2024-11-15T16:25:30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A Vena" userId="S::307190192@stu.chino.k12.ca.us::38a8dda3-0257-4168-8dd6-b58abb44e1bc" providerId="AD" clId="Web-{BFE2D4D6-261C-806C-BF49-AAA8D43C3CAB}"/>
    <pc:docChg chg="modSld">
      <pc:chgData name="Taylor A Vena" userId="S::307190192@stu.chino.k12.ca.us::38a8dda3-0257-4168-8dd6-b58abb44e1bc" providerId="AD" clId="Web-{BFE2D4D6-261C-806C-BF49-AAA8D43C3CAB}" dt="2024-11-07T18:24:22.449" v="4" actId="14100"/>
      <pc:docMkLst>
        <pc:docMk/>
      </pc:docMkLst>
      <pc:sldChg chg="modSp">
        <pc:chgData name="Taylor A Vena" userId="S::307190192@stu.chino.k12.ca.us::38a8dda3-0257-4168-8dd6-b58abb44e1bc" providerId="AD" clId="Web-{BFE2D4D6-261C-806C-BF49-AAA8D43C3CAB}" dt="2024-11-07T18:23:08.771" v="0" actId="14100"/>
        <pc:sldMkLst>
          <pc:docMk/>
          <pc:sldMk cId="2367541710" sldId="257"/>
        </pc:sldMkLst>
        <pc:spChg chg="mod">
          <ac:chgData name="Taylor A Vena" userId="S::307190192@stu.chino.k12.ca.us::38a8dda3-0257-4168-8dd6-b58abb44e1bc" providerId="AD" clId="Web-{BFE2D4D6-261C-806C-BF49-AAA8D43C3CAB}" dt="2024-11-07T18:23:08.771" v="0" actId="14100"/>
          <ac:spMkLst>
            <pc:docMk/>
            <pc:sldMk cId="2367541710" sldId="257"/>
            <ac:spMk id="3" creationId="{D675087A-3AA5-181C-EA72-C78AE0A7F65D}"/>
          </ac:spMkLst>
        </pc:spChg>
      </pc:sldChg>
      <pc:sldChg chg="modSp">
        <pc:chgData name="Taylor A Vena" userId="S::307190192@stu.chino.k12.ca.us::38a8dda3-0257-4168-8dd6-b58abb44e1bc" providerId="AD" clId="Web-{BFE2D4D6-261C-806C-BF49-AAA8D43C3CAB}" dt="2024-11-07T18:23:35.789" v="1" actId="14100"/>
        <pc:sldMkLst>
          <pc:docMk/>
          <pc:sldMk cId="3675526328" sldId="258"/>
        </pc:sldMkLst>
        <pc:spChg chg="mod">
          <ac:chgData name="Taylor A Vena" userId="S::307190192@stu.chino.k12.ca.us::38a8dda3-0257-4168-8dd6-b58abb44e1bc" providerId="AD" clId="Web-{BFE2D4D6-261C-806C-BF49-AAA8D43C3CAB}" dt="2024-11-07T18:23:35.789" v="1" actId="14100"/>
          <ac:spMkLst>
            <pc:docMk/>
            <pc:sldMk cId="3675526328" sldId="258"/>
            <ac:spMk id="3" creationId="{079071B8-7E5D-D6DC-7BA5-123152B54162}"/>
          </ac:spMkLst>
        </pc:spChg>
      </pc:sldChg>
      <pc:sldChg chg="modSp">
        <pc:chgData name="Taylor A Vena" userId="S::307190192@stu.chino.k12.ca.us::38a8dda3-0257-4168-8dd6-b58abb44e1bc" providerId="AD" clId="Web-{BFE2D4D6-261C-806C-BF49-AAA8D43C3CAB}" dt="2024-11-07T18:24:07.682" v="3" actId="14100"/>
        <pc:sldMkLst>
          <pc:docMk/>
          <pc:sldMk cId="4051167733" sldId="259"/>
        </pc:sldMkLst>
        <pc:spChg chg="mod">
          <ac:chgData name="Taylor A Vena" userId="S::307190192@stu.chino.k12.ca.us::38a8dda3-0257-4168-8dd6-b58abb44e1bc" providerId="AD" clId="Web-{BFE2D4D6-261C-806C-BF49-AAA8D43C3CAB}" dt="2024-11-07T18:24:07.682" v="3" actId="14100"/>
          <ac:spMkLst>
            <pc:docMk/>
            <pc:sldMk cId="4051167733" sldId="259"/>
            <ac:spMk id="3" creationId="{6F3E5FBC-DC03-12C3-C59C-D39BF2AB92BE}"/>
          </ac:spMkLst>
        </pc:spChg>
      </pc:sldChg>
      <pc:sldChg chg="modSp">
        <pc:chgData name="Taylor A Vena" userId="S::307190192@stu.chino.k12.ca.us::38a8dda3-0257-4168-8dd6-b58abb44e1bc" providerId="AD" clId="Web-{BFE2D4D6-261C-806C-BF49-AAA8D43C3CAB}" dt="2024-11-07T18:24:22.449" v="4" actId="14100"/>
        <pc:sldMkLst>
          <pc:docMk/>
          <pc:sldMk cId="3718908638" sldId="260"/>
        </pc:sldMkLst>
        <pc:spChg chg="mod">
          <ac:chgData name="Taylor A Vena" userId="S::307190192@stu.chino.k12.ca.us::38a8dda3-0257-4168-8dd6-b58abb44e1bc" providerId="AD" clId="Web-{BFE2D4D6-261C-806C-BF49-AAA8D43C3CAB}" dt="2024-11-07T18:24:22.449" v="4" actId="14100"/>
          <ac:spMkLst>
            <pc:docMk/>
            <pc:sldMk cId="3718908638" sldId="260"/>
            <ac:spMk id="3" creationId="{A98C4A12-F329-1BA4-1227-8FBE2C5B68B0}"/>
          </ac:spMkLst>
        </pc:spChg>
      </pc:sldChg>
    </pc:docChg>
  </pc:docChgLst>
  <pc:docChgLst>
    <pc:chgData name="Taylor A Vena" userId="S::307190192@stu.chino.k12.ca.us::38a8dda3-0257-4168-8dd6-b58abb44e1bc" providerId="AD" clId="Web-{EC2C4D9C-ABC9-7535-DACA-F2E7B7E2BE13}"/>
    <pc:docChg chg="modSld">
      <pc:chgData name="Taylor A Vena" userId="S::307190192@stu.chino.k12.ca.us::38a8dda3-0257-4168-8dd6-b58abb44e1bc" providerId="AD" clId="Web-{EC2C4D9C-ABC9-7535-DACA-F2E7B7E2BE13}" dt="2024-11-13T16:30:54.142" v="223" actId="20577"/>
      <pc:docMkLst>
        <pc:docMk/>
      </pc:docMkLst>
      <pc:sldChg chg="addSp delSp modSp mod setBg">
        <pc:chgData name="Taylor A Vena" userId="S::307190192@stu.chino.k12.ca.us::38a8dda3-0257-4168-8dd6-b58abb44e1bc" providerId="AD" clId="Web-{EC2C4D9C-ABC9-7535-DACA-F2E7B7E2BE13}" dt="2024-11-13T16:21:25.211" v="175"/>
        <pc:sldMkLst>
          <pc:docMk/>
          <pc:sldMk cId="3675526328" sldId="258"/>
        </pc:sldMkLst>
        <pc:spChg chg="mod">
          <ac:chgData name="Taylor A Vena" userId="S::307190192@stu.chino.k12.ca.us::38a8dda3-0257-4168-8dd6-b58abb44e1bc" providerId="AD" clId="Web-{EC2C4D9C-ABC9-7535-DACA-F2E7B7E2BE13}" dt="2024-11-13T16:21:25.211" v="175"/>
          <ac:spMkLst>
            <pc:docMk/>
            <pc:sldMk cId="3675526328" sldId="258"/>
            <ac:spMk id="2" creationId="{2BAD896C-9790-61E4-988D-114EDF360EBA}"/>
          </ac:spMkLst>
        </pc:spChg>
        <pc:spChg chg="mod ord">
          <ac:chgData name="Taylor A Vena" userId="S::307190192@stu.chino.k12.ca.us::38a8dda3-0257-4168-8dd6-b58abb44e1bc" providerId="AD" clId="Web-{EC2C4D9C-ABC9-7535-DACA-F2E7B7E2BE13}" dt="2024-11-13T16:21:25.211" v="175"/>
          <ac:spMkLst>
            <pc:docMk/>
            <pc:sldMk cId="3675526328" sldId="258"/>
            <ac:spMk id="3" creationId="{079071B8-7E5D-D6DC-7BA5-123152B54162}"/>
          </ac:spMkLst>
        </pc:spChg>
        <pc:spChg chg="add del mod">
          <ac:chgData name="Taylor A Vena" userId="S::307190192@stu.chino.k12.ca.us::38a8dda3-0257-4168-8dd6-b58abb44e1bc" providerId="AD" clId="Web-{EC2C4D9C-ABC9-7535-DACA-F2E7B7E2BE13}" dt="2024-11-13T16:07:59.023" v="32"/>
          <ac:spMkLst>
            <pc:docMk/>
            <pc:sldMk cId="3675526328" sldId="258"/>
            <ac:spMk id="5" creationId="{9D573673-D893-9FB5-EBC6-35AB4CB65B78}"/>
          </ac:spMkLst>
        </pc:spChg>
        <pc:spChg chg="add mod ord">
          <ac:chgData name="Taylor A Vena" userId="S::307190192@stu.chino.k12.ca.us::38a8dda3-0257-4168-8dd6-b58abb44e1bc" providerId="AD" clId="Web-{EC2C4D9C-ABC9-7535-DACA-F2E7B7E2BE13}" dt="2024-11-13T16:21:25.211" v="175"/>
          <ac:spMkLst>
            <pc:docMk/>
            <pc:sldMk cId="3675526328" sldId="258"/>
            <ac:spMk id="8" creationId="{8B79A720-5274-3FBC-F003-FCE043744623}"/>
          </ac:spMkLst>
        </pc:spChg>
        <pc:spChg chg="add del mod">
          <ac:chgData name="Taylor A Vena" userId="S::307190192@stu.chino.k12.ca.us::38a8dda3-0257-4168-8dd6-b58abb44e1bc" providerId="AD" clId="Web-{EC2C4D9C-ABC9-7535-DACA-F2E7B7E2BE13}" dt="2024-11-13T16:12:22.471" v="103"/>
          <ac:spMkLst>
            <pc:docMk/>
            <pc:sldMk cId="3675526328" sldId="258"/>
            <ac:spMk id="11" creationId="{22C2B1B5-CB1A-8F7F-0E29-B96844FD4223}"/>
          </ac:spMkLst>
        </pc:spChg>
        <pc:spChg chg="add del mod">
          <ac:chgData name="Taylor A Vena" userId="S::307190192@stu.chino.k12.ca.us::38a8dda3-0257-4168-8dd6-b58abb44e1bc" providerId="AD" clId="Web-{EC2C4D9C-ABC9-7535-DACA-F2E7B7E2BE13}" dt="2024-11-13T16:12:15.611" v="101"/>
          <ac:spMkLst>
            <pc:docMk/>
            <pc:sldMk cId="3675526328" sldId="258"/>
            <ac:spMk id="14" creationId="{6652BE02-912E-3873-C7D6-4CE18166188A}"/>
          </ac:spMkLst>
        </pc:spChg>
        <pc:spChg chg="add del">
          <ac:chgData name="Taylor A Vena" userId="S::307190192@stu.chino.k12.ca.us::38a8dda3-0257-4168-8dd6-b58abb44e1bc" providerId="AD" clId="Web-{EC2C4D9C-ABC9-7535-DACA-F2E7B7E2BE13}" dt="2024-11-13T16:20:41.834" v="172"/>
          <ac:spMkLst>
            <pc:docMk/>
            <pc:sldMk cId="3675526328" sldId="258"/>
            <ac:spMk id="18" creationId="{33C7AB05-19D2-4FCD-8019-B11EC6435AA1}"/>
          </ac:spMkLst>
        </pc:spChg>
        <pc:spChg chg="add del">
          <ac:chgData name="Taylor A Vena" userId="S::307190192@stu.chino.k12.ca.us::38a8dda3-0257-4168-8dd6-b58abb44e1bc" providerId="AD" clId="Web-{EC2C4D9C-ABC9-7535-DACA-F2E7B7E2BE13}" dt="2024-11-13T16:20:41.834" v="172"/>
          <ac:spMkLst>
            <pc:docMk/>
            <pc:sldMk cId="3675526328" sldId="258"/>
            <ac:spMk id="24" creationId="{CBC4F608-B4B8-48C3-9572-C0F061B1CD99}"/>
          </ac:spMkLst>
        </pc:spChg>
        <pc:spChg chg="add del">
          <ac:chgData name="Taylor A Vena" userId="S::307190192@stu.chino.k12.ca.us::38a8dda3-0257-4168-8dd6-b58abb44e1bc" providerId="AD" clId="Web-{EC2C4D9C-ABC9-7535-DACA-F2E7B7E2BE13}" dt="2024-11-13T16:20:41.834" v="172"/>
          <ac:spMkLst>
            <pc:docMk/>
            <pc:sldMk cId="3675526328" sldId="258"/>
            <ac:spMk id="26" creationId="{1382A32C-5B0C-4B1C-A074-76C6DBCC9F87}"/>
          </ac:spMkLst>
        </pc:spChg>
        <pc:spChg chg="add del">
          <ac:chgData name="Taylor A Vena" userId="S::307190192@stu.chino.k12.ca.us::38a8dda3-0257-4168-8dd6-b58abb44e1bc" providerId="AD" clId="Web-{EC2C4D9C-ABC9-7535-DACA-F2E7B7E2BE13}" dt="2024-11-13T16:21:24.851" v="174"/>
          <ac:spMkLst>
            <pc:docMk/>
            <pc:sldMk cId="3675526328" sldId="258"/>
            <ac:spMk id="28" creationId="{AD96FDFD-4E42-4A06-B8B5-768A1DB9C2A9}"/>
          </ac:spMkLst>
        </pc:spChg>
        <pc:spChg chg="add">
          <ac:chgData name="Taylor A Vena" userId="S::307190192@stu.chino.k12.ca.us::38a8dda3-0257-4168-8dd6-b58abb44e1bc" providerId="AD" clId="Web-{EC2C4D9C-ABC9-7535-DACA-F2E7B7E2BE13}" dt="2024-11-13T16:21:25.211" v="175"/>
          <ac:spMkLst>
            <pc:docMk/>
            <pc:sldMk cId="3675526328" sldId="258"/>
            <ac:spMk id="30" creationId="{34D85B6A-FF18-4EFD-BD23-77FDE89EC5A0}"/>
          </ac:spMkLst>
        </pc:spChg>
        <pc:spChg chg="add">
          <ac:chgData name="Taylor A Vena" userId="S::307190192@stu.chino.k12.ca.us::38a8dda3-0257-4168-8dd6-b58abb44e1bc" providerId="AD" clId="Web-{EC2C4D9C-ABC9-7535-DACA-F2E7B7E2BE13}" dt="2024-11-13T16:21:25.211" v="175"/>
          <ac:spMkLst>
            <pc:docMk/>
            <pc:sldMk cId="3675526328" sldId="258"/>
            <ac:spMk id="31" creationId="{E8AAB596-4870-4D7C-9F51-06F1F7367CCD}"/>
          </ac:spMkLst>
        </pc:spChg>
        <pc:grpChg chg="add del">
          <ac:chgData name="Taylor A Vena" userId="S::307190192@stu.chino.k12.ca.us::38a8dda3-0257-4168-8dd6-b58abb44e1bc" providerId="AD" clId="Web-{EC2C4D9C-ABC9-7535-DACA-F2E7B7E2BE13}" dt="2024-11-13T16:20:41.834" v="172"/>
          <ac:grpSpMkLst>
            <pc:docMk/>
            <pc:sldMk cId="3675526328" sldId="258"/>
            <ac:grpSpMk id="20" creationId="{A9270323-9616-4384-857D-E86B78272EFE}"/>
          </ac:grpSpMkLst>
        </pc:grpChg>
        <pc:picChg chg="add mod ord">
          <ac:chgData name="Taylor A Vena" userId="S::307190192@stu.chino.k12.ca.us::38a8dda3-0257-4168-8dd6-b58abb44e1bc" providerId="AD" clId="Web-{EC2C4D9C-ABC9-7535-DACA-F2E7B7E2BE13}" dt="2024-11-13T16:21:25.211" v="175"/>
          <ac:picMkLst>
            <pc:docMk/>
            <pc:sldMk cId="3675526328" sldId="258"/>
            <ac:picMk id="4" creationId="{C7834D7D-B3BE-2A1A-22A5-608F6F177976}"/>
          </ac:picMkLst>
        </pc:picChg>
        <pc:picChg chg="add del mod">
          <ac:chgData name="Taylor A Vena" userId="S::307190192@stu.chino.k12.ca.us::38a8dda3-0257-4168-8dd6-b58abb44e1bc" providerId="AD" clId="Web-{EC2C4D9C-ABC9-7535-DACA-F2E7B7E2BE13}" dt="2024-11-13T16:09:14.870" v="57"/>
          <ac:picMkLst>
            <pc:docMk/>
            <pc:sldMk cId="3675526328" sldId="258"/>
            <ac:picMk id="7" creationId="{0F42830E-7D9D-4487-9ADA-7BDB47D99AFB}"/>
          </ac:picMkLst>
        </pc:picChg>
        <pc:picChg chg="add mod">
          <ac:chgData name="Taylor A Vena" userId="S::307190192@stu.chino.k12.ca.us::38a8dda3-0257-4168-8dd6-b58abb44e1bc" providerId="AD" clId="Web-{EC2C4D9C-ABC9-7535-DACA-F2E7B7E2BE13}" dt="2024-11-13T16:21:25.211" v="175"/>
          <ac:picMkLst>
            <pc:docMk/>
            <pc:sldMk cId="3675526328" sldId="258"/>
            <ac:picMk id="10" creationId="{095EF376-6523-5854-7285-A9B2C2CDA150}"/>
          </ac:picMkLst>
        </pc:picChg>
        <pc:picChg chg="add mod">
          <ac:chgData name="Taylor A Vena" userId="S::307190192@stu.chino.k12.ca.us::38a8dda3-0257-4168-8dd6-b58abb44e1bc" providerId="AD" clId="Web-{EC2C4D9C-ABC9-7535-DACA-F2E7B7E2BE13}" dt="2024-11-13T16:21:25.211" v="175"/>
          <ac:picMkLst>
            <pc:docMk/>
            <pc:sldMk cId="3675526328" sldId="258"/>
            <ac:picMk id="13" creationId="{897E9682-2D68-C977-462E-14553C7F812D}"/>
          </ac:picMkLst>
        </pc:picChg>
      </pc:sldChg>
      <pc:sldChg chg="addSp delSp modSp">
        <pc:chgData name="Taylor A Vena" userId="S::307190192@stu.chino.k12.ca.us::38a8dda3-0257-4168-8dd6-b58abb44e1bc" providerId="AD" clId="Web-{EC2C4D9C-ABC9-7535-DACA-F2E7B7E2BE13}" dt="2024-11-13T16:30:54.142" v="223" actId="20577"/>
        <pc:sldMkLst>
          <pc:docMk/>
          <pc:sldMk cId="4051167733" sldId="259"/>
        </pc:sldMkLst>
        <pc:spChg chg="mod">
          <ac:chgData name="Taylor A Vena" userId="S::307190192@stu.chino.k12.ca.us::38a8dda3-0257-4168-8dd6-b58abb44e1bc" providerId="AD" clId="Web-{EC2C4D9C-ABC9-7535-DACA-F2E7B7E2BE13}" dt="2024-11-13T16:30:54.142" v="223" actId="20577"/>
          <ac:spMkLst>
            <pc:docMk/>
            <pc:sldMk cId="4051167733" sldId="259"/>
            <ac:spMk id="3" creationId="{6F3E5FBC-DC03-12C3-C59C-D39BF2AB92BE}"/>
          </ac:spMkLst>
        </pc:spChg>
        <pc:spChg chg="add del mod">
          <ac:chgData name="Taylor A Vena" userId="S::307190192@stu.chino.k12.ca.us::38a8dda3-0257-4168-8dd6-b58abb44e1bc" providerId="AD" clId="Web-{EC2C4D9C-ABC9-7535-DACA-F2E7B7E2BE13}" dt="2024-11-13T16:29:57.062" v="203"/>
          <ac:spMkLst>
            <pc:docMk/>
            <pc:sldMk cId="4051167733" sldId="259"/>
            <ac:spMk id="5" creationId="{F21871EA-824F-7763-F585-074A183535B2}"/>
          </ac:spMkLst>
        </pc:spChg>
        <pc:picChg chg="add mod">
          <ac:chgData name="Taylor A Vena" userId="S::307190192@stu.chino.k12.ca.us::38a8dda3-0257-4168-8dd6-b58abb44e1bc" providerId="AD" clId="Web-{EC2C4D9C-ABC9-7535-DACA-F2E7B7E2BE13}" dt="2024-11-13T16:30:14.078" v="207" actId="1076"/>
          <ac:picMkLst>
            <pc:docMk/>
            <pc:sldMk cId="4051167733" sldId="259"/>
            <ac:picMk id="4" creationId="{FDE8B6B8-16B6-EAAE-FBAD-8A981186FF38}"/>
          </ac:picMkLst>
        </pc:picChg>
      </pc:sldChg>
    </pc:docChg>
  </pc:docChgLst>
  <pc:docChgLst>
    <pc:chgData name="Taylor A Vena" userId="S::307190192@stu.chino.k12.ca.us::38a8dda3-0257-4168-8dd6-b58abb44e1bc" providerId="AD" clId="Web-{A233E486-F07B-7A4F-AD29-FF914E47A924}"/>
    <pc:docChg chg="addSld delSld modSld">
      <pc:chgData name="Taylor A Vena" userId="S::307190192@stu.chino.k12.ca.us::38a8dda3-0257-4168-8dd6-b58abb44e1bc" providerId="AD" clId="Web-{A233E486-F07B-7A4F-AD29-FF914E47A924}" dt="2024-11-13T17:43:39.818" v="404"/>
      <pc:docMkLst>
        <pc:docMk/>
      </pc:docMkLst>
      <pc:sldChg chg="addSp delSp modSp mod setBg setClrOvrMap">
        <pc:chgData name="Taylor A Vena" userId="S::307190192@stu.chino.k12.ca.us::38a8dda3-0257-4168-8dd6-b58abb44e1bc" providerId="AD" clId="Web-{A233E486-F07B-7A4F-AD29-FF914E47A924}" dt="2024-11-13T17:36:59.633" v="306"/>
        <pc:sldMkLst>
          <pc:docMk/>
          <pc:sldMk cId="109857222" sldId="256"/>
        </pc:sldMkLst>
        <pc:spChg chg="mod">
          <ac:chgData name="Taylor A Vena" userId="S::307190192@stu.chino.k12.ca.us::38a8dda3-0257-4168-8dd6-b58abb44e1bc" providerId="AD" clId="Web-{A233E486-F07B-7A4F-AD29-FF914E47A924}" dt="2024-11-13T17:36:40.741" v="302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Taylor A Vena" userId="S::307190192@stu.chino.k12.ca.us::38a8dda3-0257-4168-8dd6-b58abb44e1bc" providerId="AD" clId="Web-{A233E486-F07B-7A4F-AD29-FF914E47A924}" dt="2024-11-13T17:36:40.741" v="302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Taylor A Vena" userId="S::307190192@stu.chino.k12.ca.us::38a8dda3-0257-4168-8dd6-b58abb44e1bc" providerId="AD" clId="Web-{A233E486-F07B-7A4F-AD29-FF914E47A924}" dt="2024-11-13T17:36:59.633" v="306"/>
          <ac:spMkLst>
            <pc:docMk/>
            <pc:sldMk cId="109857222" sldId="256"/>
            <ac:spMk id="5" creationId="{A2784E33-2A4B-4802-7C60-BC3C026A8E7A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35.769" v="213"/>
          <ac:spMkLst>
            <pc:docMk/>
            <pc:sldMk cId="109857222" sldId="256"/>
            <ac:spMk id="8" creationId="{73A25D70-4A55-4F72-B9C5-A69CDBF4DB42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35.769" v="213"/>
          <ac:spMkLst>
            <pc:docMk/>
            <pc:sldMk cId="109857222" sldId="256"/>
            <ac:spMk id="10" creationId="{54957100-6D8B-4161-9F2F-C0A949EC84C4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35.769" v="213"/>
          <ac:spMkLst>
            <pc:docMk/>
            <pc:sldMk cId="109857222" sldId="256"/>
            <ac:spMk id="12" creationId="{0BD8B065-EE51-4AE2-A94C-86249998FD7B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38.287" v="215"/>
          <ac:spMkLst>
            <pc:docMk/>
            <pc:sldMk cId="109857222" sldId="256"/>
            <ac:spMk id="16" creationId="{1064D5D5-227B-4F66-9AEA-46F570E793BD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38.287" v="215"/>
          <ac:spMkLst>
            <pc:docMk/>
            <pc:sldMk cId="109857222" sldId="256"/>
            <ac:spMk id="18" creationId="{646B67A4-D328-4747-A82B-65E84FA46368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38.287" v="215"/>
          <ac:spMkLst>
            <pc:docMk/>
            <pc:sldMk cId="109857222" sldId="256"/>
            <ac:spMk id="22" creationId="{8C516CC8-80AC-446C-A56E-9F54B7210402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38.287" v="215"/>
          <ac:spMkLst>
            <pc:docMk/>
            <pc:sldMk cId="109857222" sldId="256"/>
            <ac:spMk id="26" creationId="{577D6B2E-37A3-429E-A37C-F30ED6487282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38.287" v="215"/>
          <ac:spMkLst>
            <pc:docMk/>
            <pc:sldMk cId="109857222" sldId="256"/>
            <ac:spMk id="27" creationId="{5CEAD642-85CF-4750-8432-7C80C901F001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38.287" v="215"/>
          <ac:spMkLst>
            <pc:docMk/>
            <pc:sldMk cId="109857222" sldId="256"/>
            <ac:spMk id="28" creationId="{FA33EEAE-15D5-4119-8C1E-89D943F911EF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38.287" v="215"/>
          <ac:spMkLst>
            <pc:docMk/>
            <pc:sldMk cId="109857222" sldId="256"/>
            <ac:spMk id="29" creationId="{730D8B3B-9B80-4025-B934-26DC7D7CD231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38.287" v="215"/>
          <ac:spMkLst>
            <pc:docMk/>
            <pc:sldMk cId="109857222" sldId="256"/>
            <ac:spMk id="30" creationId="{B5A1B09C-1565-46F8-B70F-621C5EB48A09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41.129" v="217"/>
          <ac:spMkLst>
            <pc:docMk/>
            <pc:sldMk cId="109857222" sldId="256"/>
            <ac:spMk id="32" creationId="{A8DB9CD9-59B1-4D73-BC4C-98796A48EF9B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41.129" v="217"/>
          <ac:spMkLst>
            <pc:docMk/>
            <pc:sldMk cId="109857222" sldId="256"/>
            <ac:spMk id="33" creationId="{8874A6A9-41FF-4E33-AFA8-F9F81436A59E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6:16.552" v="284"/>
          <ac:spMkLst>
            <pc:docMk/>
            <pc:sldMk cId="109857222" sldId="256"/>
            <ac:spMk id="39" creationId="{73A25D70-4A55-4F72-B9C5-A69CDBF4DB42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6:16.552" v="284"/>
          <ac:spMkLst>
            <pc:docMk/>
            <pc:sldMk cId="109857222" sldId="256"/>
            <ac:spMk id="40" creationId="{54957100-6D8B-4161-9F2F-C0A949EC84C4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6:16.552" v="284"/>
          <ac:spMkLst>
            <pc:docMk/>
            <pc:sldMk cId="109857222" sldId="256"/>
            <ac:spMk id="41" creationId="{0BD8B065-EE51-4AE2-A94C-86249998FD7B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6:13.755" v="281"/>
          <ac:spMkLst>
            <pc:docMk/>
            <pc:sldMk cId="109857222" sldId="256"/>
            <ac:spMk id="51" creationId="{71B2258F-86CA-4D4D-8270-BC05FCDEBFB3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6:16.536" v="283"/>
          <ac:spMkLst>
            <pc:docMk/>
            <pc:sldMk cId="109857222" sldId="256"/>
            <ac:spMk id="53" creationId="{28C8EF06-5EC3-4883-AFAF-D74FF46550FB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6:16.536" v="283"/>
          <ac:spMkLst>
            <pc:docMk/>
            <pc:sldMk cId="109857222" sldId="256"/>
            <ac:spMk id="54" creationId="{7DA3C418-758E-4180-A5D0-8655D6804587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6:40.741" v="302"/>
          <ac:spMkLst>
            <pc:docMk/>
            <pc:sldMk cId="109857222" sldId="256"/>
            <ac:spMk id="56" creationId="{ECC07320-C2CA-4E29-8481-9D9E143C7788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6:40.741" v="302"/>
          <ac:spMkLst>
            <pc:docMk/>
            <pc:sldMk cId="109857222" sldId="256"/>
            <ac:spMk id="57" creationId="{178FB36B-5BFE-42CA-BC60-1115E0D95EEC}"/>
          </ac:spMkLst>
        </pc:spChg>
        <pc:grpChg chg="add del">
          <ac:chgData name="Taylor A Vena" userId="S::307190192@stu.chino.k12.ca.us::38a8dda3-0257-4168-8dd6-b58abb44e1bc" providerId="AD" clId="Web-{A233E486-F07B-7A4F-AD29-FF914E47A924}" dt="2024-11-13T17:24:35.769" v="213"/>
          <ac:grpSpMkLst>
            <pc:docMk/>
            <pc:sldMk cId="109857222" sldId="256"/>
            <ac:grpSpMk id="14" creationId="{18999293-B054-4B57-A26F-D04C2BB11338}"/>
          </ac:grpSpMkLst>
        </pc:grpChg>
        <pc:grpChg chg="add del">
          <ac:chgData name="Taylor A Vena" userId="S::307190192@stu.chino.k12.ca.us::38a8dda3-0257-4168-8dd6-b58abb44e1bc" providerId="AD" clId="Web-{A233E486-F07B-7A4F-AD29-FF914E47A924}" dt="2024-11-13T17:24:35.769" v="213"/>
          <ac:grpSpMkLst>
            <pc:docMk/>
            <pc:sldMk cId="109857222" sldId="256"/>
            <ac:grpSpMk id="20" creationId="{761945C4-D997-42F3-B59A-984CF0066715}"/>
          </ac:grpSpMkLst>
        </pc:grpChg>
        <pc:grpChg chg="add del">
          <ac:chgData name="Taylor A Vena" userId="S::307190192@stu.chino.k12.ca.us::38a8dda3-0257-4168-8dd6-b58abb44e1bc" providerId="AD" clId="Web-{A233E486-F07B-7A4F-AD29-FF914E47A924}" dt="2024-11-13T17:24:41.129" v="217"/>
          <ac:grpSpMkLst>
            <pc:docMk/>
            <pc:sldMk cId="109857222" sldId="256"/>
            <ac:grpSpMk id="34" creationId="{721D730E-1F97-4071-B143-B05E6D2599BC}"/>
          </ac:grpSpMkLst>
        </pc:grpChg>
        <pc:grpChg chg="add del">
          <ac:chgData name="Taylor A Vena" userId="S::307190192@stu.chino.k12.ca.us::38a8dda3-0257-4168-8dd6-b58abb44e1bc" providerId="AD" clId="Web-{A233E486-F07B-7A4F-AD29-FF914E47A924}" dt="2024-11-13T17:36:16.552" v="284"/>
          <ac:grpSpMkLst>
            <pc:docMk/>
            <pc:sldMk cId="109857222" sldId="256"/>
            <ac:grpSpMk id="42" creationId="{18999293-B054-4B57-A26F-D04C2BB11338}"/>
          </ac:grpSpMkLst>
        </pc:grpChg>
        <pc:grpChg chg="add del">
          <ac:chgData name="Taylor A Vena" userId="S::307190192@stu.chino.k12.ca.us::38a8dda3-0257-4168-8dd6-b58abb44e1bc" providerId="AD" clId="Web-{A233E486-F07B-7A4F-AD29-FF914E47A924}" dt="2024-11-13T17:36:16.552" v="284"/>
          <ac:grpSpMkLst>
            <pc:docMk/>
            <pc:sldMk cId="109857222" sldId="256"/>
            <ac:grpSpMk id="45" creationId="{761945C4-D997-42F3-B59A-984CF0066715}"/>
          </ac:grpSpMkLst>
        </pc:grpChg>
        <pc:picChg chg="add mod ord">
          <ac:chgData name="Taylor A Vena" userId="S::307190192@stu.chino.k12.ca.us::38a8dda3-0257-4168-8dd6-b58abb44e1bc" providerId="AD" clId="Web-{A233E486-F07B-7A4F-AD29-FF914E47A924}" dt="2024-11-13T17:36:40.741" v="302"/>
          <ac:picMkLst>
            <pc:docMk/>
            <pc:sldMk cId="109857222" sldId="256"/>
            <ac:picMk id="4" creationId="{1E700517-A3C4-2304-C4BE-22E81A599BA6}"/>
          </ac:picMkLst>
        </pc:picChg>
      </pc:sldChg>
      <pc:sldChg chg="modSp">
        <pc:chgData name="Taylor A Vena" userId="S::307190192@stu.chino.k12.ca.us::38a8dda3-0257-4168-8dd6-b58abb44e1bc" providerId="AD" clId="Web-{A233E486-F07B-7A4F-AD29-FF914E47A924}" dt="2024-11-13T17:13:50.598" v="41" actId="20577"/>
        <pc:sldMkLst>
          <pc:docMk/>
          <pc:sldMk cId="3675526328" sldId="258"/>
        </pc:sldMkLst>
        <pc:spChg chg="mod">
          <ac:chgData name="Taylor A Vena" userId="S::307190192@stu.chino.k12.ca.us::38a8dda3-0257-4168-8dd6-b58abb44e1bc" providerId="AD" clId="Web-{A233E486-F07B-7A4F-AD29-FF914E47A924}" dt="2024-11-13T17:13:50.598" v="41" actId="20577"/>
          <ac:spMkLst>
            <pc:docMk/>
            <pc:sldMk cId="3675526328" sldId="258"/>
            <ac:spMk id="3" creationId="{079071B8-7E5D-D6DC-7BA5-123152B54162}"/>
          </ac:spMkLst>
        </pc:spChg>
      </pc:sldChg>
      <pc:sldChg chg="addSp delSp modSp mod setBg setClrOvrMap">
        <pc:chgData name="Taylor A Vena" userId="S::307190192@stu.chino.k12.ca.us::38a8dda3-0257-4168-8dd6-b58abb44e1bc" providerId="AD" clId="Web-{A233E486-F07B-7A4F-AD29-FF914E47A924}" dt="2024-11-13T17:11:58.090" v="40"/>
        <pc:sldMkLst>
          <pc:docMk/>
          <pc:sldMk cId="4051167733" sldId="259"/>
        </pc:sldMkLst>
        <pc:spChg chg="mod ord">
          <ac:chgData name="Taylor A Vena" userId="S::307190192@stu.chino.k12.ca.us::38a8dda3-0257-4168-8dd6-b58abb44e1bc" providerId="AD" clId="Web-{A233E486-F07B-7A4F-AD29-FF914E47A924}" dt="2024-11-13T16:56:51.399" v="6"/>
          <ac:spMkLst>
            <pc:docMk/>
            <pc:sldMk cId="4051167733" sldId="259"/>
            <ac:spMk id="2" creationId="{F0DE018D-FCBF-293C-8BA8-A15948B72FB5}"/>
          </ac:spMkLst>
        </pc:spChg>
        <pc:spChg chg="mod ord">
          <ac:chgData name="Taylor A Vena" userId="S::307190192@stu.chino.k12.ca.us::38a8dda3-0257-4168-8dd6-b58abb44e1bc" providerId="AD" clId="Web-{A233E486-F07B-7A4F-AD29-FF914E47A924}" dt="2024-11-13T16:56:51.399" v="6"/>
          <ac:spMkLst>
            <pc:docMk/>
            <pc:sldMk cId="4051167733" sldId="259"/>
            <ac:spMk id="3" creationId="{6F3E5FBC-DC03-12C3-C59C-D39BF2AB92BE}"/>
          </ac:spMkLst>
        </pc:spChg>
        <pc:spChg chg="add mod">
          <ac:chgData name="Taylor A Vena" userId="S::307190192@stu.chino.k12.ca.us::38a8dda3-0257-4168-8dd6-b58abb44e1bc" providerId="AD" clId="Web-{A233E486-F07B-7A4F-AD29-FF914E47A924}" dt="2024-11-13T17:01:42.248" v="29" actId="20577"/>
          <ac:spMkLst>
            <pc:docMk/>
            <pc:sldMk cId="4051167733" sldId="259"/>
            <ac:spMk id="10" creationId="{CA4B09F8-2875-DBD2-F46E-EA0ACE675232}"/>
          </ac:spMkLst>
        </pc:spChg>
        <pc:spChg chg="add">
          <ac:chgData name="Taylor A Vena" userId="S::307190192@stu.chino.k12.ca.us::38a8dda3-0257-4168-8dd6-b58abb44e1bc" providerId="AD" clId="Web-{A233E486-F07B-7A4F-AD29-FF914E47A924}" dt="2024-11-13T16:56:51.399" v="6"/>
          <ac:spMkLst>
            <pc:docMk/>
            <pc:sldMk cId="4051167733" sldId="259"/>
            <ac:spMk id="13" creationId="{2A785343-5D24-4118-A2E4-665D196F60C2}"/>
          </ac:spMkLst>
        </pc:spChg>
        <pc:spChg chg="add">
          <ac:chgData name="Taylor A Vena" userId="S::307190192@stu.chino.k12.ca.us::38a8dda3-0257-4168-8dd6-b58abb44e1bc" providerId="AD" clId="Web-{A233E486-F07B-7A4F-AD29-FF914E47A924}" dt="2024-11-13T16:56:51.399" v="6"/>
          <ac:spMkLst>
            <pc:docMk/>
            <pc:sldMk cId="4051167733" sldId="259"/>
            <ac:spMk id="15" creationId="{32F4D216-10B7-4DCA-A0A1-068E9E32F4F2}"/>
          </ac:spMkLst>
        </pc:spChg>
        <pc:picChg chg="mod ord">
          <ac:chgData name="Taylor A Vena" userId="S::307190192@stu.chino.k12.ca.us::38a8dda3-0257-4168-8dd6-b58abb44e1bc" providerId="AD" clId="Web-{A233E486-F07B-7A4F-AD29-FF914E47A924}" dt="2024-11-13T16:56:51.399" v="6"/>
          <ac:picMkLst>
            <pc:docMk/>
            <pc:sldMk cId="4051167733" sldId="259"/>
            <ac:picMk id="4" creationId="{FDE8B6B8-16B6-EAAE-FBAD-8A981186FF38}"/>
          </ac:picMkLst>
        </pc:picChg>
        <pc:picChg chg="add mod ord">
          <ac:chgData name="Taylor A Vena" userId="S::307190192@stu.chino.k12.ca.us::38a8dda3-0257-4168-8dd6-b58abb44e1bc" providerId="AD" clId="Web-{A233E486-F07B-7A4F-AD29-FF914E47A924}" dt="2024-11-13T16:56:51.399" v="6"/>
          <ac:picMkLst>
            <pc:docMk/>
            <pc:sldMk cId="4051167733" sldId="259"/>
            <ac:picMk id="5" creationId="{47076236-E80B-9B9F-9FF0-869E225515F8}"/>
          </ac:picMkLst>
        </pc:picChg>
        <pc:picChg chg="add mod ord">
          <ac:chgData name="Taylor A Vena" userId="S::307190192@stu.chino.k12.ca.us::38a8dda3-0257-4168-8dd6-b58abb44e1bc" providerId="AD" clId="Web-{A233E486-F07B-7A4F-AD29-FF914E47A924}" dt="2024-11-13T16:56:51.399" v="6"/>
          <ac:picMkLst>
            <pc:docMk/>
            <pc:sldMk cId="4051167733" sldId="259"/>
            <ac:picMk id="6" creationId="{1E41AB0E-9E3C-D64E-7C7C-6F1F22C10406}"/>
          </ac:picMkLst>
        </pc:picChg>
        <pc:picChg chg="add mod">
          <ac:chgData name="Taylor A Vena" userId="S::307190192@stu.chino.k12.ca.us::38a8dda3-0257-4168-8dd6-b58abb44e1bc" providerId="AD" clId="Web-{A233E486-F07B-7A4F-AD29-FF914E47A924}" dt="2024-11-13T16:56:51.399" v="6"/>
          <ac:picMkLst>
            <pc:docMk/>
            <pc:sldMk cId="4051167733" sldId="259"/>
            <ac:picMk id="7" creationId="{6229232B-6B4D-CC18-68BF-EDEBB0C93019}"/>
          </ac:picMkLst>
        </pc:picChg>
        <pc:picChg chg="add mod">
          <ac:chgData name="Taylor A Vena" userId="S::307190192@stu.chino.k12.ca.us::38a8dda3-0257-4168-8dd6-b58abb44e1bc" providerId="AD" clId="Web-{A233E486-F07B-7A4F-AD29-FF914E47A924}" dt="2024-11-13T16:56:51.399" v="6"/>
          <ac:picMkLst>
            <pc:docMk/>
            <pc:sldMk cId="4051167733" sldId="259"/>
            <ac:picMk id="8" creationId="{0460105A-A5B9-0242-2B96-C69FE4D99308}"/>
          </ac:picMkLst>
        </pc:picChg>
        <pc:picChg chg="add del mod">
          <ac:chgData name="Taylor A Vena" userId="S::307190192@stu.chino.k12.ca.us::38a8dda3-0257-4168-8dd6-b58abb44e1bc" providerId="AD" clId="Web-{A233E486-F07B-7A4F-AD29-FF914E47A924}" dt="2024-11-13T17:11:58.090" v="40"/>
          <ac:picMkLst>
            <pc:docMk/>
            <pc:sldMk cId="4051167733" sldId="259"/>
            <ac:picMk id="9" creationId="{3C9A83F2-5E42-A8C5-05CB-BD10185202CC}"/>
          </ac:picMkLst>
        </pc:picChg>
      </pc:sldChg>
      <pc:sldChg chg="addSp delSp modSp mod setBg">
        <pc:chgData name="Taylor A Vena" userId="S::307190192@stu.chino.k12.ca.us::38a8dda3-0257-4168-8dd6-b58abb44e1bc" providerId="AD" clId="Web-{A233E486-F07B-7A4F-AD29-FF914E47A924}" dt="2024-11-13T17:33:46.825" v="272"/>
        <pc:sldMkLst>
          <pc:docMk/>
          <pc:sldMk cId="3718908638" sldId="260"/>
        </pc:sldMkLst>
        <pc:spChg chg="mod ord">
          <ac:chgData name="Taylor A Vena" userId="S::307190192@stu.chino.k12.ca.us::38a8dda3-0257-4168-8dd6-b58abb44e1bc" providerId="AD" clId="Web-{A233E486-F07B-7A4F-AD29-FF914E47A924}" dt="2024-11-13T17:33:46.825" v="272"/>
          <ac:spMkLst>
            <pc:docMk/>
            <pc:sldMk cId="3718908638" sldId="260"/>
            <ac:spMk id="2" creationId="{11EBEC40-1169-3C93-2A2C-582627E12B4A}"/>
          </ac:spMkLst>
        </pc:spChg>
        <pc:spChg chg="mod ord">
          <ac:chgData name="Taylor A Vena" userId="S::307190192@stu.chino.k12.ca.us::38a8dda3-0257-4168-8dd6-b58abb44e1bc" providerId="AD" clId="Web-{A233E486-F07B-7A4F-AD29-FF914E47A924}" dt="2024-11-13T17:33:46.825" v="272"/>
          <ac:spMkLst>
            <pc:docMk/>
            <pc:sldMk cId="3718908638" sldId="260"/>
            <ac:spMk id="3" creationId="{A98C4A12-F329-1BA4-1227-8FBE2C5B68B0}"/>
          </ac:spMkLst>
        </pc:spChg>
        <pc:spChg chg="add del mod">
          <ac:chgData name="Taylor A Vena" userId="S::307190192@stu.chino.k12.ca.us::38a8dda3-0257-4168-8dd6-b58abb44e1bc" providerId="AD" clId="Web-{A233E486-F07B-7A4F-AD29-FF914E47A924}" dt="2024-11-13T17:15:02.119" v="64"/>
          <ac:spMkLst>
            <pc:docMk/>
            <pc:sldMk cId="3718908638" sldId="260"/>
            <ac:spMk id="5" creationId="{2F8A2E15-19FB-B071-6BED-1F6B12EEA239}"/>
          </ac:spMkLst>
        </pc:spChg>
        <pc:spChg chg="add del mod">
          <ac:chgData name="Taylor A Vena" userId="S::307190192@stu.chino.k12.ca.us::38a8dda3-0257-4168-8dd6-b58abb44e1bc" providerId="AD" clId="Web-{A233E486-F07B-7A4F-AD29-FF914E47A924}" dt="2024-11-13T17:30:43.999" v="245"/>
          <ac:spMkLst>
            <pc:docMk/>
            <pc:sldMk cId="3718908638" sldId="260"/>
            <ac:spMk id="9" creationId="{98DB3BA7-8CE2-D2C1-99C6-DCB6B8E006DD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16:18.968" v="68"/>
          <ac:spMkLst>
            <pc:docMk/>
            <pc:sldMk cId="3718908638" sldId="260"/>
            <ac:spMk id="12" creationId="{7A203437-703A-4E00-A8C0-91D328D6C7C7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16:18.968" v="68"/>
          <ac:spMkLst>
            <pc:docMk/>
            <pc:sldMk cId="3718908638" sldId="260"/>
            <ac:spMk id="14" creationId="{CD84038B-4A56-439B-A184-79B2D4506692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16:18.968" v="68"/>
          <ac:spMkLst>
            <pc:docMk/>
            <pc:sldMk cId="3718908638" sldId="260"/>
            <ac:spMk id="16" creationId="{4F96EE13-2C4D-4262-812E-DDE5FC35F0AD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16:18.952" v="67"/>
          <ac:spMkLst>
            <pc:docMk/>
            <pc:sldMk cId="3718908638" sldId="260"/>
            <ac:spMk id="21" creationId="{38468727-63BE-4191-B4A6-C30C82C0E986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16:18.952" v="67"/>
          <ac:spMkLst>
            <pc:docMk/>
            <pc:sldMk cId="3718908638" sldId="260"/>
            <ac:spMk id="23" creationId="{9D355BB6-1BB8-4828-B246-CFB31742D7B8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16:18.952" v="67"/>
          <ac:spMkLst>
            <pc:docMk/>
            <pc:sldMk cId="3718908638" sldId="260"/>
            <ac:spMk id="25" creationId="{CA52A9B9-B2B3-46F0-9D53-0EFF9905BF8F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46.825" v="272"/>
          <ac:spMkLst>
            <pc:docMk/>
            <pc:sldMk cId="3718908638" sldId="260"/>
            <ac:spMk id="27" creationId="{7A203437-703A-4E00-A8C0-91D328D6C7C7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46.825" v="272"/>
          <ac:spMkLst>
            <pc:docMk/>
            <pc:sldMk cId="3718908638" sldId="260"/>
            <ac:spMk id="28" creationId="{CD84038B-4A56-439B-A184-79B2D4506692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46.825" v="272"/>
          <ac:spMkLst>
            <pc:docMk/>
            <pc:sldMk cId="3718908638" sldId="260"/>
            <ac:spMk id="29" creationId="{4F96EE13-2C4D-4262-812E-DDE5FC35F0AD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37.741" v="249"/>
          <ac:spMkLst>
            <pc:docMk/>
            <pc:sldMk cId="3718908638" sldId="260"/>
            <ac:spMk id="34" creationId="{CE56A029-D803-47A2-B79C-4527891BE671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37.741" v="249"/>
          <ac:spMkLst>
            <pc:docMk/>
            <pc:sldMk cId="3718908638" sldId="260"/>
            <ac:spMk id="36" creationId="{51D96995-5226-4718-9475-B918D16CF1EF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37.741" v="249"/>
          <ac:spMkLst>
            <pc:docMk/>
            <pc:sldMk cId="3718908638" sldId="260"/>
            <ac:spMk id="38" creationId="{3D7B82C1-B831-4DDE-BDF4-2C767EB4930E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37.741" v="249"/>
          <ac:spMkLst>
            <pc:docMk/>
            <pc:sldMk cId="3718908638" sldId="260"/>
            <ac:spMk id="40" creationId="{22EB6291-5B14-4134-B234-BE224349EF28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37.741" v="249"/>
          <ac:spMkLst>
            <pc:docMk/>
            <pc:sldMk cId="3718908638" sldId="260"/>
            <ac:spMk id="42" creationId="{97A57860-4E75-47A2-A2FB-36FAA8979E17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37.741" v="249"/>
          <ac:spMkLst>
            <pc:docMk/>
            <pc:sldMk cId="3718908638" sldId="260"/>
            <ac:spMk id="44" creationId="{FADADC7F-B4F8-4013-B67D-463D600E83A0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37.741" v="249"/>
          <ac:spMkLst>
            <pc:docMk/>
            <pc:sldMk cId="3718908638" sldId="260"/>
            <ac:spMk id="46" creationId="{3A8657D3-FF5C-4E4D-BF2D-FA413B67CF65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44.851" v="251"/>
          <ac:spMkLst>
            <pc:docMk/>
            <pc:sldMk cId="3718908638" sldId="260"/>
            <ac:spMk id="48" creationId="{34D85B6A-FF18-4EFD-BD23-77FDE89EC5A0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44.851" v="251"/>
          <ac:spMkLst>
            <pc:docMk/>
            <pc:sldMk cId="3718908638" sldId="260"/>
            <ac:spMk id="49" creationId="{E8AAB596-4870-4D7C-9F51-06F1F7367CCD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48.477" v="253"/>
          <ac:spMkLst>
            <pc:docMk/>
            <pc:sldMk cId="3718908638" sldId="260"/>
            <ac:spMk id="51" creationId="{CE56A029-D803-47A2-B79C-4527891BE671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48.477" v="253"/>
          <ac:spMkLst>
            <pc:docMk/>
            <pc:sldMk cId="3718908638" sldId="260"/>
            <ac:spMk id="52" creationId="{51D96995-5226-4718-9475-B918D16CF1EF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48.477" v="253"/>
          <ac:spMkLst>
            <pc:docMk/>
            <pc:sldMk cId="3718908638" sldId="260"/>
            <ac:spMk id="53" creationId="{3D7B82C1-B831-4DDE-BDF4-2C767EB4930E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48.477" v="253"/>
          <ac:spMkLst>
            <pc:docMk/>
            <pc:sldMk cId="3718908638" sldId="260"/>
            <ac:spMk id="54" creationId="{22EB6291-5B14-4134-B234-BE224349EF28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48.477" v="253"/>
          <ac:spMkLst>
            <pc:docMk/>
            <pc:sldMk cId="3718908638" sldId="260"/>
            <ac:spMk id="55" creationId="{97A57860-4E75-47A2-A2FB-36FAA8979E17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48.477" v="253"/>
          <ac:spMkLst>
            <pc:docMk/>
            <pc:sldMk cId="3718908638" sldId="260"/>
            <ac:spMk id="56" creationId="{FADADC7F-B4F8-4013-B67D-463D600E83A0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48.477" v="253"/>
          <ac:spMkLst>
            <pc:docMk/>
            <pc:sldMk cId="3718908638" sldId="260"/>
            <ac:spMk id="57" creationId="{3A8657D3-FF5C-4E4D-BF2D-FA413B67CF65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55.180" v="255"/>
          <ac:spMkLst>
            <pc:docMk/>
            <pc:sldMk cId="3718908638" sldId="260"/>
            <ac:spMk id="59" creationId="{34D85B6A-FF18-4EFD-BD23-77FDE89EC5A0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55.180" v="255"/>
          <ac:spMkLst>
            <pc:docMk/>
            <pc:sldMk cId="3718908638" sldId="260"/>
            <ac:spMk id="60" creationId="{E8AAB596-4870-4D7C-9F51-06F1F7367CCD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58.525" v="257"/>
          <ac:spMkLst>
            <pc:docMk/>
            <pc:sldMk cId="3718908638" sldId="260"/>
            <ac:spMk id="62" creationId="{CE56A029-D803-47A2-B79C-4527891BE671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58.525" v="257"/>
          <ac:spMkLst>
            <pc:docMk/>
            <pc:sldMk cId="3718908638" sldId="260"/>
            <ac:spMk id="63" creationId="{51D96995-5226-4718-9475-B918D16CF1EF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58.525" v="257"/>
          <ac:spMkLst>
            <pc:docMk/>
            <pc:sldMk cId="3718908638" sldId="260"/>
            <ac:spMk id="64" creationId="{3D7B82C1-B831-4DDE-BDF4-2C767EB4930E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58.525" v="257"/>
          <ac:spMkLst>
            <pc:docMk/>
            <pc:sldMk cId="3718908638" sldId="260"/>
            <ac:spMk id="65" creationId="{22EB6291-5B14-4134-B234-BE224349EF28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58.525" v="257"/>
          <ac:spMkLst>
            <pc:docMk/>
            <pc:sldMk cId="3718908638" sldId="260"/>
            <ac:spMk id="66" creationId="{97A57860-4E75-47A2-A2FB-36FAA8979E17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58.525" v="257"/>
          <ac:spMkLst>
            <pc:docMk/>
            <pc:sldMk cId="3718908638" sldId="260"/>
            <ac:spMk id="67" creationId="{FADADC7F-B4F8-4013-B67D-463D600E83A0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2:58.525" v="257"/>
          <ac:spMkLst>
            <pc:docMk/>
            <pc:sldMk cId="3718908638" sldId="260"/>
            <ac:spMk id="68" creationId="{3A8657D3-FF5C-4E4D-BF2D-FA413B67CF65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04.353" v="259"/>
          <ac:spMkLst>
            <pc:docMk/>
            <pc:sldMk cId="3718908638" sldId="260"/>
            <ac:spMk id="70" creationId="{B3F59054-3394-4D87-8BD0-A28DCD47F1BC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04.353" v="259"/>
          <ac:spMkLst>
            <pc:docMk/>
            <pc:sldMk cId="3718908638" sldId="260"/>
            <ac:spMk id="71" creationId="{2FE0ABA9-CAF1-4816-837D-5F28AAA08E0A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04.353" v="259"/>
          <ac:spMkLst>
            <pc:docMk/>
            <pc:sldMk cId="3718908638" sldId="260"/>
            <ac:spMk id="72" creationId="{BC8B9C14-70F0-4F42-85FF-0DD3D5A585A5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04.353" v="259"/>
          <ac:spMkLst>
            <pc:docMk/>
            <pc:sldMk cId="3718908638" sldId="260"/>
            <ac:spMk id="73" creationId="{98DE6C44-43F8-4DE4-AB81-66853FFEA09A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04.353" v="259"/>
          <ac:spMkLst>
            <pc:docMk/>
            <pc:sldMk cId="3718908638" sldId="260"/>
            <ac:spMk id="74" creationId="{2409529B-9B56-4F10-BE4D-F934DB89E57E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09.931" v="261"/>
          <ac:spMkLst>
            <pc:docMk/>
            <pc:sldMk cId="3718908638" sldId="260"/>
            <ac:spMk id="76" creationId="{9A42C7B2-7BD6-433A-95AB-5AA4F44B5819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09.931" v="261"/>
          <ac:spMkLst>
            <pc:docMk/>
            <pc:sldMk cId="3718908638" sldId="260"/>
            <ac:spMk id="77" creationId="{0ADDB668-2CA4-4D2B-9C34-3487CA330BA8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09.931" v="261"/>
          <ac:spMkLst>
            <pc:docMk/>
            <pc:sldMk cId="3718908638" sldId="260"/>
            <ac:spMk id="78" creationId="{2568BC19-F052-4108-93E1-6A3D1DEC072F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09.931" v="261"/>
          <ac:spMkLst>
            <pc:docMk/>
            <pc:sldMk cId="3718908638" sldId="260"/>
            <ac:spMk id="79" creationId="{D5FD337D-4D6B-4C8B-B6F5-121097E09881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13.619" v="263"/>
          <ac:spMkLst>
            <pc:docMk/>
            <pc:sldMk cId="3718908638" sldId="260"/>
            <ac:spMk id="81" creationId="{4C3A44BB-E01C-4AA8-B2C8-32FC346D2ED7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14.385" v="265"/>
          <ac:spMkLst>
            <pc:docMk/>
            <pc:sldMk cId="3718908638" sldId="260"/>
            <ac:spMk id="83" creationId="{B3684CCF-CEBB-4D8E-A366-95E43D4C790B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14.385" v="265"/>
          <ac:spMkLst>
            <pc:docMk/>
            <pc:sldMk cId="3718908638" sldId="260"/>
            <ac:spMk id="84" creationId="{70BEB1E7-2F88-40BC-B73D-42E5B6F80BFC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17.385" v="267"/>
          <ac:spMkLst>
            <pc:docMk/>
            <pc:sldMk cId="3718908638" sldId="260"/>
            <ac:spMk id="86" creationId="{1E9986A5-A7D1-4022-BAC0-885FB7A141AE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17.385" v="267"/>
          <ac:spMkLst>
            <pc:docMk/>
            <pc:sldMk cId="3718908638" sldId="260"/>
            <ac:spMk id="87" creationId="{D2758DA7-6A89-49A1-B9F5-546D993242F8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25.604" v="269"/>
          <ac:spMkLst>
            <pc:docMk/>
            <pc:sldMk cId="3718908638" sldId="260"/>
            <ac:spMk id="89" creationId="{B3684CCF-CEBB-4D8E-A366-95E43D4C790B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25.604" v="269"/>
          <ac:spMkLst>
            <pc:docMk/>
            <pc:sldMk cId="3718908638" sldId="260"/>
            <ac:spMk id="90" creationId="{70BEB1E7-2F88-40BC-B73D-42E5B6F80BFC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46.809" v="271"/>
          <ac:spMkLst>
            <pc:docMk/>
            <pc:sldMk cId="3718908638" sldId="260"/>
            <ac:spMk id="92" creationId="{F29C4816-CB21-420B-9EB4-9E5671387997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33:46.809" v="271"/>
          <ac:spMkLst>
            <pc:docMk/>
            <pc:sldMk cId="3718908638" sldId="260"/>
            <ac:spMk id="93" creationId="{463670F5-AD2D-C19F-C801-7475CB8599ED}"/>
          </ac:spMkLst>
        </pc:spChg>
        <pc:spChg chg="add">
          <ac:chgData name="Taylor A Vena" userId="S::307190192@stu.chino.k12.ca.us::38a8dda3-0257-4168-8dd6-b58abb44e1bc" providerId="AD" clId="Web-{A233E486-F07B-7A4F-AD29-FF914E47A924}" dt="2024-11-13T17:33:46.825" v="272"/>
          <ac:spMkLst>
            <pc:docMk/>
            <pc:sldMk cId="3718908638" sldId="260"/>
            <ac:spMk id="95" creationId="{B3F59054-3394-4D87-8BD0-A28DCD47F1BC}"/>
          </ac:spMkLst>
        </pc:spChg>
        <pc:spChg chg="add">
          <ac:chgData name="Taylor A Vena" userId="S::307190192@stu.chino.k12.ca.us::38a8dda3-0257-4168-8dd6-b58abb44e1bc" providerId="AD" clId="Web-{A233E486-F07B-7A4F-AD29-FF914E47A924}" dt="2024-11-13T17:33:46.825" v="272"/>
          <ac:spMkLst>
            <pc:docMk/>
            <pc:sldMk cId="3718908638" sldId="260"/>
            <ac:spMk id="96" creationId="{2FE0ABA9-CAF1-4816-837D-5F28AAA08E0A}"/>
          </ac:spMkLst>
        </pc:spChg>
        <pc:spChg chg="add">
          <ac:chgData name="Taylor A Vena" userId="S::307190192@stu.chino.k12.ca.us::38a8dda3-0257-4168-8dd6-b58abb44e1bc" providerId="AD" clId="Web-{A233E486-F07B-7A4F-AD29-FF914E47A924}" dt="2024-11-13T17:33:46.825" v="272"/>
          <ac:spMkLst>
            <pc:docMk/>
            <pc:sldMk cId="3718908638" sldId="260"/>
            <ac:spMk id="97" creationId="{BC8B9C14-70F0-4F42-85FF-0DD3D5A585A5}"/>
          </ac:spMkLst>
        </pc:spChg>
        <pc:spChg chg="add">
          <ac:chgData name="Taylor A Vena" userId="S::307190192@stu.chino.k12.ca.us::38a8dda3-0257-4168-8dd6-b58abb44e1bc" providerId="AD" clId="Web-{A233E486-F07B-7A4F-AD29-FF914E47A924}" dt="2024-11-13T17:33:46.825" v="272"/>
          <ac:spMkLst>
            <pc:docMk/>
            <pc:sldMk cId="3718908638" sldId="260"/>
            <ac:spMk id="98" creationId="{98DE6C44-43F8-4DE4-AB81-66853FFEA09A}"/>
          </ac:spMkLst>
        </pc:spChg>
        <pc:spChg chg="add">
          <ac:chgData name="Taylor A Vena" userId="S::307190192@stu.chino.k12.ca.us::38a8dda3-0257-4168-8dd6-b58abb44e1bc" providerId="AD" clId="Web-{A233E486-F07B-7A4F-AD29-FF914E47A924}" dt="2024-11-13T17:33:46.825" v="272"/>
          <ac:spMkLst>
            <pc:docMk/>
            <pc:sldMk cId="3718908638" sldId="260"/>
            <ac:spMk id="99" creationId="{2409529B-9B56-4F10-BE4D-F934DB89E57E}"/>
          </ac:spMkLst>
        </pc:spChg>
        <pc:picChg chg="add mod ord">
          <ac:chgData name="Taylor A Vena" userId="S::307190192@stu.chino.k12.ca.us::38a8dda3-0257-4168-8dd6-b58abb44e1bc" providerId="AD" clId="Web-{A233E486-F07B-7A4F-AD29-FF914E47A924}" dt="2024-11-13T17:33:46.825" v="272"/>
          <ac:picMkLst>
            <pc:docMk/>
            <pc:sldMk cId="3718908638" sldId="260"/>
            <ac:picMk id="4" creationId="{019E60EF-BA06-8189-F9DC-D10B613E03EF}"/>
          </ac:picMkLst>
        </pc:picChg>
        <pc:picChg chg="add mod ord">
          <ac:chgData name="Taylor A Vena" userId="S::307190192@stu.chino.k12.ca.us::38a8dda3-0257-4168-8dd6-b58abb44e1bc" providerId="AD" clId="Web-{A233E486-F07B-7A4F-AD29-FF914E47A924}" dt="2024-11-13T17:33:46.825" v="272"/>
          <ac:picMkLst>
            <pc:docMk/>
            <pc:sldMk cId="3718908638" sldId="260"/>
            <ac:picMk id="7" creationId="{DA595EB5-D4AD-79FE-EC2D-11F5A4CD6210}"/>
          </ac:picMkLst>
        </pc:picChg>
        <pc:picChg chg="add mod ord">
          <ac:chgData name="Taylor A Vena" userId="S::307190192@stu.chino.k12.ca.us::38a8dda3-0257-4168-8dd6-b58abb44e1bc" providerId="AD" clId="Web-{A233E486-F07B-7A4F-AD29-FF914E47A924}" dt="2024-11-13T17:33:46.825" v="272"/>
          <ac:picMkLst>
            <pc:docMk/>
            <pc:sldMk cId="3718908638" sldId="260"/>
            <ac:picMk id="8" creationId="{BD47FA77-1DAE-F548-ED86-EDFB7024C5C6}"/>
          </ac:picMkLst>
        </pc:picChg>
      </pc:sldChg>
      <pc:sldChg chg="addSp delSp modSp mod setBg">
        <pc:chgData name="Taylor A Vena" userId="S::307190192@stu.chino.k12.ca.us::38a8dda3-0257-4168-8dd6-b58abb44e1bc" providerId="AD" clId="Web-{A233E486-F07B-7A4F-AD29-FF914E47A924}" dt="2024-11-13T17:24:17.143" v="211"/>
        <pc:sldMkLst>
          <pc:docMk/>
          <pc:sldMk cId="1364923524" sldId="261"/>
        </pc:sldMkLst>
        <pc:spChg chg="mod">
          <ac:chgData name="Taylor A Vena" userId="S::307190192@stu.chino.k12.ca.us::38a8dda3-0257-4168-8dd6-b58abb44e1bc" providerId="AD" clId="Web-{A233E486-F07B-7A4F-AD29-FF914E47A924}" dt="2024-11-13T17:24:17.143" v="211"/>
          <ac:spMkLst>
            <pc:docMk/>
            <pc:sldMk cId="1364923524" sldId="261"/>
            <ac:spMk id="2" creationId="{7E9A26C8-9C62-3952-4A20-44A97FF223A0}"/>
          </ac:spMkLst>
        </pc:spChg>
        <pc:spChg chg="mod">
          <ac:chgData name="Taylor A Vena" userId="S::307190192@stu.chino.k12.ca.us::38a8dda3-0257-4168-8dd6-b58abb44e1bc" providerId="AD" clId="Web-{A233E486-F07B-7A4F-AD29-FF914E47A924}" dt="2024-11-13T17:24:17.143" v="211"/>
          <ac:spMkLst>
            <pc:docMk/>
            <pc:sldMk cId="1364923524" sldId="261"/>
            <ac:spMk id="3" creationId="{65455E94-155E-50CA-884B-62F43B8B4BA9}"/>
          </ac:spMkLst>
        </pc:spChg>
        <pc:spChg chg="add del mod">
          <ac:chgData name="Taylor A Vena" userId="S::307190192@stu.chino.k12.ca.us::38a8dda3-0257-4168-8dd6-b58abb44e1bc" providerId="AD" clId="Web-{A233E486-F07B-7A4F-AD29-FF914E47A924}" dt="2024-11-13T17:22:05.446" v="176"/>
          <ac:spMkLst>
            <pc:docMk/>
            <pc:sldMk cId="1364923524" sldId="261"/>
            <ac:spMk id="5" creationId="{2895E03A-2085-2738-CF1A-568D6FA0E0A0}"/>
          </ac:spMkLst>
        </pc:spChg>
        <pc:spChg chg="add mod ord">
          <ac:chgData name="Taylor A Vena" userId="S::307190192@stu.chino.k12.ca.us::38a8dda3-0257-4168-8dd6-b58abb44e1bc" providerId="AD" clId="Web-{A233E486-F07B-7A4F-AD29-FF914E47A924}" dt="2024-11-13T17:24:17.143" v="211"/>
          <ac:spMkLst>
            <pc:docMk/>
            <pc:sldMk cId="1364923524" sldId="261"/>
            <ac:spMk id="8" creationId="{A182F22B-B81A-6CB2-F1A9-C8B72BB3B013}"/>
          </ac:spMkLst>
        </pc:spChg>
        <pc:spChg chg="add del mod">
          <ac:chgData name="Taylor A Vena" userId="S::307190192@stu.chino.k12.ca.us::38a8dda3-0257-4168-8dd6-b58abb44e1bc" providerId="AD" clId="Web-{A233E486-F07B-7A4F-AD29-FF914E47A924}" dt="2024-11-13T17:23:16.092" v="200"/>
          <ac:spMkLst>
            <pc:docMk/>
            <pc:sldMk cId="1364923524" sldId="261"/>
            <ac:spMk id="11" creationId="{5CFC4A27-F4BB-2869-256D-48C0D6710201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3:51.251" v="204"/>
          <ac:spMkLst>
            <pc:docMk/>
            <pc:sldMk cId="1364923524" sldId="261"/>
            <ac:spMk id="15" creationId="{870A1295-61BC-4214-AA3E-D396673024D0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3:54.063" v="206"/>
          <ac:spMkLst>
            <pc:docMk/>
            <pc:sldMk cId="1364923524" sldId="261"/>
            <ac:spMk id="23" creationId="{F13C74B1-5B17-4795-BED0-7140497B445A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3:54.063" v="206"/>
          <ac:spMkLst>
            <pc:docMk/>
            <pc:sldMk cId="1364923524" sldId="261"/>
            <ac:spMk id="24" creationId="{D4974D33-8DC5-464E-8C6D-BE58F0669C17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12.268" v="208"/>
          <ac:spMkLst>
            <pc:docMk/>
            <pc:sldMk cId="1364923524" sldId="261"/>
            <ac:spMk id="28" creationId="{3A397E3E-B90C-4D82-BAAA-36F7AC6A4565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12.268" v="208"/>
          <ac:spMkLst>
            <pc:docMk/>
            <pc:sldMk cId="1364923524" sldId="261"/>
            <ac:spMk id="29" creationId="{90A7F83A-9728-4030-8E45-9ECF1ABCCC12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12.268" v="208"/>
          <ac:spMkLst>
            <pc:docMk/>
            <pc:sldMk cId="1364923524" sldId="261"/>
            <ac:spMk id="31" creationId="{A2B5CBEA-F125-49B6-8335-227C325B112B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12.268" v="208"/>
          <ac:spMkLst>
            <pc:docMk/>
            <pc:sldMk cId="1364923524" sldId="261"/>
            <ac:spMk id="33" creationId="{FEA9761C-7BB2-45E5-A5DB-A0B35362454A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12.268" v="208"/>
          <ac:spMkLst>
            <pc:docMk/>
            <pc:sldMk cId="1364923524" sldId="261"/>
            <ac:spMk id="35" creationId="{4D1A5E71-B6B6-486A-8CDC-C7ABD9B903F6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12.268" v="208"/>
          <ac:spMkLst>
            <pc:docMk/>
            <pc:sldMk cId="1364923524" sldId="261"/>
            <ac:spMk id="37" creationId="{8E44D629-6B8E-4D88-A77E-149C0ED03498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17.127" v="210"/>
          <ac:spMkLst>
            <pc:docMk/>
            <pc:sldMk cId="1364923524" sldId="261"/>
            <ac:spMk id="53" creationId="{F13C74B1-5B17-4795-BED0-7140497B445A}"/>
          </ac:spMkLst>
        </pc:spChg>
        <pc:spChg chg="add del">
          <ac:chgData name="Taylor A Vena" userId="S::307190192@stu.chino.k12.ca.us::38a8dda3-0257-4168-8dd6-b58abb44e1bc" providerId="AD" clId="Web-{A233E486-F07B-7A4F-AD29-FF914E47A924}" dt="2024-11-13T17:24:17.127" v="210"/>
          <ac:spMkLst>
            <pc:docMk/>
            <pc:sldMk cId="1364923524" sldId="261"/>
            <ac:spMk id="54" creationId="{D4974D33-8DC5-464E-8C6D-BE58F0669C17}"/>
          </ac:spMkLst>
        </pc:spChg>
        <pc:spChg chg="add">
          <ac:chgData name="Taylor A Vena" userId="S::307190192@stu.chino.k12.ca.us::38a8dda3-0257-4168-8dd6-b58abb44e1bc" providerId="AD" clId="Web-{A233E486-F07B-7A4F-AD29-FF914E47A924}" dt="2024-11-13T17:24:17.143" v="211"/>
          <ac:spMkLst>
            <pc:docMk/>
            <pc:sldMk cId="1364923524" sldId="261"/>
            <ac:spMk id="56" creationId="{870A1295-61BC-4214-AA3E-D396673024D0}"/>
          </ac:spMkLst>
        </pc:spChg>
        <pc:grpChg chg="add del">
          <ac:chgData name="Taylor A Vena" userId="S::307190192@stu.chino.k12.ca.us::38a8dda3-0257-4168-8dd6-b58abb44e1bc" providerId="AD" clId="Web-{A233E486-F07B-7A4F-AD29-FF914E47A924}" dt="2024-11-13T17:23:51.251" v="204"/>
          <ac:grpSpMkLst>
            <pc:docMk/>
            <pc:sldMk cId="1364923524" sldId="261"/>
            <ac:grpSpMk id="17" creationId="{0B139475-2B26-4CA9-9413-DE741E49F7BB}"/>
          </ac:grpSpMkLst>
        </pc:grpChg>
        <pc:grpChg chg="add del">
          <ac:chgData name="Taylor A Vena" userId="S::307190192@stu.chino.k12.ca.us::38a8dda3-0257-4168-8dd6-b58abb44e1bc" providerId="AD" clId="Web-{A233E486-F07B-7A4F-AD29-FF914E47A924}" dt="2024-11-13T17:24:12.268" v="208"/>
          <ac:grpSpMkLst>
            <pc:docMk/>
            <pc:sldMk cId="1364923524" sldId="261"/>
            <ac:grpSpMk id="25" creationId="{5499343D-E927-41D0-B997-E44A300C68D8}"/>
          </ac:grpSpMkLst>
        </pc:grpChg>
        <pc:grpChg chg="add del">
          <ac:chgData name="Taylor A Vena" userId="S::307190192@stu.chino.k12.ca.us::38a8dda3-0257-4168-8dd6-b58abb44e1bc" providerId="AD" clId="Web-{A233E486-F07B-7A4F-AD29-FF914E47A924}" dt="2024-11-13T17:24:12.268" v="208"/>
          <ac:grpSpMkLst>
            <pc:docMk/>
            <pc:sldMk cId="1364923524" sldId="261"/>
            <ac:grpSpMk id="30" creationId="{0F0C2E5D-B08F-4A99-9D15-59D33148FE02}"/>
          </ac:grpSpMkLst>
        </pc:grpChg>
        <pc:grpChg chg="add del">
          <ac:chgData name="Taylor A Vena" userId="S::307190192@stu.chino.k12.ca.us::38a8dda3-0257-4168-8dd6-b58abb44e1bc" providerId="AD" clId="Web-{A233E486-F07B-7A4F-AD29-FF914E47A924}" dt="2024-11-13T17:24:12.268" v="208"/>
          <ac:grpSpMkLst>
            <pc:docMk/>
            <pc:sldMk cId="1364923524" sldId="261"/>
            <ac:grpSpMk id="39" creationId="{FB9739EB-7F66-433D-841F-AB3CD18700B7}"/>
          </ac:grpSpMkLst>
        </pc:grpChg>
        <pc:grpChg chg="add del">
          <ac:chgData name="Taylor A Vena" userId="S::307190192@stu.chino.k12.ca.us::38a8dda3-0257-4168-8dd6-b58abb44e1bc" providerId="AD" clId="Web-{A233E486-F07B-7A4F-AD29-FF914E47A924}" dt="2024-11-13T17:24:12.268" v="208"/>
          <ac:grpSpMkLst>
            <pc:docMk/>
            <pc:sldMk cId="1364923524" sldId="261"/>
            <ac:grpSpMk id="46" creationId="{8B6BCBAB-41A5-4D6D-8C9B-55E3AA6FCC21}"/>
          </ac:grpSpMkLst>
        </pc:grpChg>
        <pc:grpChg chg="add">
          <ac:chgData name="Taylor A Vena" userId="S::307190192@stu.chino.k12.ca.us::38a8dda3-0257-4168-8dd6-b58abb44e1bc" providerId="AD" clId="Web-{A233E486-F07B-7A4F-AD29-FF914E47A924}" dt="2024-11-13T17:24:17.143" v="211"/>
          <ac:grpSpMkLst>
            <pc:docMk/>
            <pc:sldMk cId="1364923524" sldId="261"/>
            <ac:grpSpMk id="57" creationId="{0B139475-2B26-4CA9-9413-DE741E49F7BB}"/>
          </ac:grpSpMkLst>
        </pc:grpChg>
        <pc:picChg chg="add del mod">
          <ac:chgData name="Taylor A Vena" userId="S::307190192@stu.chino.k12.ca.us::38a8dda3-0257-4168-8dd6-b58abb44e1bc" providerId="AD" clId="Web-{A233E486-F07B-7A4F-AD29-FF914E47A924}" dt="2024-11-13T17:21:55.086" v="154"/>
          <ac:picMkLst>
            <pc:docMk/>
            <pc:sldMk cId="1364923524" sldId="261"/>
            <ac:picMk id="4" creationId="{FE00F59A-1157-5D27-8058-F1C7ECEA222C}"/>
          </ac:picMkLst>
        </pc:picChg>
        <pc:picChg chg="add del mod">
          <ac:chgData name="Taylor A Vena" userId="S::307190192@stu.chino.k12.ca.us::38a8dda3-0257-4168-8dd6-b58abb44e1bc" providerId="AD" clId="Web-{A233E486-F07B-7A4F-AD29-FF914E47A924}" dt="2024-11-13T17:21:51.242" v="153"/>
          <ac:picMkLst>
            <pc:docMk/>
            <pc:sldMk cId="1364923524" sldId="261"/>
            <ac:picMk id="7" creationId="{F80A9E1D-14A9-2846-45EF-6A3218A48383}"/>
          </ac:picMkLst>
        </pc:picChg>
        <pc:picChg chg="add mod ord">
          <ac:chgData name="Taylor A Vena" userId="S::307190192@stu.chino.k12.ca.us::38a8dda3-0257-4168-8dd6-b58abb44e1bc" providerId="AD" clId="Web-{A233E486-F07B-7A4F-AD29-FF914E47A924}" dt="2024-11-13T17:24:17.143" v="211"/>
          <ac:picMkLst>
            <pc:docMk/>
            <pc:sldMk cId="1364923524" sldId="261"/>
            <ac:picMk id="10" creationId="{DD99F9FA-B590-632B-A6A4-A850758877BB}"/>
          </ac:picMkLst>
        </pc:picChg>
      </pc:sldChg>
      <pc:sldChg chg="new del">
        <pc:chgData name="Taylor A Vena" userId="S::307190192@stu.chino.k12.ca.us::38a8dda3-0257-4168-8dd6-b58abb44e1bc" providerId="AD" clId="Web-{A233E486-F07B-7A4F-AD29-FF914E47A924}" dt="2024-11-13T17:34:29.328" v="275"/>
        <pc:sldMkLst>
          <pc:docMk/>
          <pc:sldMk cId="3992078585" sldId="262"/>
        </pc:sldMkLst>
      </pc:sldChg>
      <pc:sldChg chg="addSp delSp modSp new mod setBg">
        <pc:chgData name="Taylor A Vena" userId="S::307190192@stu.chino.k12.ca.us::38a8dda3-0257-4168-8dd6-b58abb44e1bc" providerId="AD" clId="Web-{A233E486-F07B-7A4F-AD29-FF914E47A924}" dt="2024-11-13T17:43:39.818" v="404"/>
        <pc:sldMkLst>
          <pc:docMk/>
          <pc:sldMk cId="2938994012" sldId="263"/>
        </pc:sldMkLst>
        <pc:spChg chg="mod">
          <ac:chgData name="Taylor A Vena" userId="S::307190192@stu.chino.k12.ca.us::38a8dda3-0257-4168-8dd6-b58abb44e1bc" providerId="AD" clId="Web-{A233E486-F07B-7A4F-AD29-FF914E47A924}" dt="2024-11-13T17:43:39.818" v="404"/>
          <ac:spMkLst>
            <pc:docMk/>
            <pc:sldMk cId="2938994012" sldId="263"/>
            <ac:spMk id="2" creationId="{8BE98207-FED7-2138-DE6F-DE0F5D580B68}"/>
          </ac:spMkLst>
        </pc:spChg>
        <pc:spChg chg="mod">
          <ac:chgData name="Taylor A Vena" userId="S::307190192@stu.chino.k12.ca.us::38a8dda3-0257-4168-8dd6-b58abb44e1bc" providerId="AD" clId="Web-{A233E486-F07B-7A4F-AD29-FF914E47A924}" dt="2024-11-13T17:43:39.818" v="404"/>
          <ac:spMkLst>
            <pc:docMk/>
            <pc:sldMk cId="2938994012" sldId="263"/>
            <ac:spMk id="3" creationId="{DE18A066-728A-71F4-7C75-DA78559F435C}"/>
          </ac:spMkLst>
        </pc:spChg>
        <pc:spChg chg="add del mod">
          <ac:chgData name="Taylor A Vena" userId="S::307190192@stu.chino.k12.ca.us::38a8dda3-0257-4168-8dd6-b58abb44e1bc" providerId="AD" clId="Web-{A233E486-F07B-7A4F-AD29-FF914E47A924}" dt="2024-11-13T17:43:03.831" v="401"/>
          <ac:spMkLst>
            <pc:docMk/>
            <pc:sldMk cId="2938994012" sldId="263"/>
            <ac:spMk id="7" creationId="{9C65E748-BD8C-67B0-7923-2E5796CD7E30}"/>
          </ac:spMkLst>
        </pc:spChg>
        <pc:spChg chg="add">
          <ac:chgData name="Taylor A Vena" userId="S::307190192@stu.chino.k12.ca.us::38a8dda3-0257-4168-8dd6-b58abb44e1bc" providerId="AD" clId="Web-{A233E486-F07B-7A4F-AD29-FF914E47A924}" dt="2024-11-13T17:43:39.818" v="404"/>
          <ac:spMkLst>
            <pc:docMk/>
            <pc:sldMk cId="2938994012" sldId="263"/>
            <ac:spMk id="11" creationId="{51E97C3D-86C0-41DC-9F8A-476CC05E5D78}"/>
          </ac:spMkLst>
        </pc:spChg>
        <pc:spChg chg="add">
          <ac:chgData name="Taylor A Vena" userId="S::307190192@stu.chino.k12.ca.us::38a8dda3-0257-4168-8dd6-b58abb44e1bc" providerId="AD" clId="Web-{A233E486-F07B-7A4F-AD29-FF914E47A924}" dt="2024-11-13T17:43:39.818" v="404"/>
          <ac:spMkLst>
            <pc:docMk/>
            <pc:sldMk cId="2938994012" sldId="263"/>
            <ac:spMk id="13" creationId="{309C9282-EF05-4BDC-AEC6-69DA837C6BAD}"/>
          </ac:spMkLst>
        </pc:spChg>
        <pc:picChg chg="add mod">
          <ac:chgData name="Taylor A Vena" userId="S::307190192@stu.chino.k12.ca.us::38a8dda3-0257-4168-8dd6-b58abb44e1bc" providerId="AD" clId="Web-{A233E486-F07B-7A4F-AD29-FF914E47A924}" dt="2024-11-13T17:43:39.818" v="404"/>
          <ac:picMkLst>
            <pc:docMk/>
            <pc:sldMk cId="2938994012" sldId="263"/>
            <ac:picMk id="4" creationId="{C35E39A6-2FD6-8642-93E0-D7641EE6065E}"/>
          </ac:picMkLst>
        </pc:picChg>
        <pc:picChg chg="add del mod">
          <ac:chgData name="Taylor A Vena" userId="S::307190192@stu.chino.k12.ca.us::38a8dda3-0257-4168-8dd6-b58abb44e1bc" providerId="AD" clId="Web-{A233E486-F07B-7A4F-AD29-FF914E47A924}" dt="2024-11-13T17:43:28.958" v="403"/>
          <ac:picMkLst>
            <pc:docMk/>
            <pc:sldMk cId="2938994012" sldId="263"/>
            <ac:picMk id="5" creationId="{CB2D4863-3AD8-2FE3-8701-220674BA19B3}"/>
          </ac:picMkLst>
        </pc:picChg>
        <pc:picChg chg="add mod">
          <ac:chgData name="Taylor A Vena" userId="S::307190192@stu.chino.k12.ca.us::38a8dda3-0257-4168-8dd6-b58abb44e1bc" providerId="AD" clId="Web-{A233E486-F07B-7A4F-AD29-FF914E47A924}" dt="2024-11-13T17:43:39.818" v="404"/>
          <ac:picMkLst>
            <pc:docMk/>
            <pc:sldMk cId="2938994012" sldId="263"/>
            <ac:picMk id="6" creationId="{B4FCF993-1700-6443-06C9-270F10441FD4}"/>
          </ac:picMkLst>
        </pc:picChg>
      </pc:sldChg>
      <pc:sldChg chg="new del">
        <pc:chgData name="Taylor A Vena" userId="S::307190192@stu.chino.k12.ca.us::38a8dda3-0257-4168-8dd6-b58abb44e1bc" providerId="AD" clId="Web-{A233E486-F07B-7A4F-AD29-FF914E47A924}" dt="2024-11-13T17:34:24.062" v="274"/>
        <pc:sldMkLst>
          <pc:docMk/>
          <pc:sldMk cId="3829795965" sldId="264"/>
        </pc:sldMkLst>
      </pc:sldChg>
    </pc:docChg>
  </pc:docChgLst>
  <pc:docChgLst>
    <pc:chgData name="Taylor A Vena" userId="S::307190192@stu.chino.k12.ca.us::38a8dda3-0257-4168-8dd6-b58abb44e1bc" providerId="AD" clId="Web-{6B32F5C6-4100-6EA0-D1E3-0DB02DB26112}"/>
    <pc:docChg chg="modSld">
      <pc:chgData name="Taylor A Vena" userId="S::307190192@stu.chino.k12.ca.us::38a8dda3-0257-4168-8dd6-b58abb44e1bc" providerId="AD" clId="Web-{6B32F5C6-4100-6EA0-D1E3-0DB02DB26112}" dt="2024-11-15T16:25:30.197" v="85" actId="20577"/>
      <pc:docMkLst>
        <pc:docMk/>
      </pc:docMkLst>
      <pc:sldChg chg="modTransition">
        <pc:chgData name="Taylor A Vena" userId="S::307190192@stu.chino.k12.ca.us::38a8dda3-0257-4168-8dd6-b58abb44e1bc" providerId="AD" clId="Web-{6B32F5C6-4100-6EA0-D1E3-0DB02DB26112}" dt="2024-11-15T16:18:54.370" v="53"/>
        <pc:sldMkLst>
          <pc:docMk/>
          <pc:sldMk cId="109857222" sldId="256"/>
        </pc:sldMkLst>
      </pc:sldChg>
      <pc:sldChg chg="modSp modTransition">
        <pc:chgData name="Taylor A Vena" userId="S::307190192@stu.chino.k12.ca.us::38a8dda3-0257-4168-8dd6-b58abb44e1bc" providerId="AD" clId="Web-{6B32F5C6-4100-6EA0-D1E3-0DB02DB26112}" dt="2024-11-15T16:19:52.278" v="54"/>
        <pc:sldMkLst>
          <pc:docMk/>
          <pc:sldMk cId="2367541710" sldId="257"/>
        </pc:sldMkLst>
        <pc:picChg chg="mod">
          <ac:chgData name="Taylor A Vena" userId="S::307190192@stu.chino.k12.ca.us::38a8dda3-0257-4168-8dd6-b58abb44e1bc" providerId="AD" clId="Web-{6B32F5C6-4100-6EA0-D1E3-0DB02DB26112}" dt="2024-11-15T16:16:57.912" v="51" actId="1076"/>
          <ac:picMkLst>
            <pc:docMk/>
            <pc:sldMk cId="2367541710" sldId="257"/>
            <ac:picMk id="11" creationId="{5E4D1A92-B311-AA80-7B9B-A6735FA7A925}"/>
          </ac:picMkLst>
        </pc:picChg>
      </pc:sldChg>
      <pc:sldChg chg="modTransition">
        <pc:chgData name="Taylor A Vena" userId="S::307190192@stu.chino.k12.ca.us::38a8dda3-0257-4168-8dd6-b58abb44e1bc" providerId="AD" clId="Web-{6B32F5C6-4100-6EA0-D1E3-0DB02DB26112}" dt="2024-11-15T16:20:02.466" v="55"/>
        <pc:sldMkLst>
          <pc:docMk/>
          <pc:sldMk cId="3675526328" sldId="258"/>
        </pc:sldMkLst>
      </pc:sldChg>
      <pc:sldChg chg="modTransition">
        <pc:chgData name="Taylor A Vena" userId="S::307190192@stu.chino.k12.ca.us::38a8dda3-0257-4168-8dd6-b58abb44e1bc" providerId="AD" clId="Web-{6B32F5C6-4100-6EA0-D1E3-0DB02DB26112}" dt="2024-11-15T16:10:46.149" v="41"/>
        <pc:sldMkLst>
          <pc:docMk/>
          <pc:sldMk cId="4051167733" sldId="259"/>
        </pc:sldMkLst>
      </pc:sldChg>
      <pc:sldChg chg="modSp modTransition">
        <pc:chgData name="Taylor A Vena" userId="S::307190192@stu.chino.k12.ca.us::38a8dda3-0257-4168-8dd6-b58abb44e1bc" providerId="AD" clId="Web-{6B32F5C6-4100-6EA0-D1E3-0DB02DB26112}" dt="2024-11-15T16:25:30.197" v="85" actId="20577"/>
        <pc:sldMkLst>
          <pc:docMk/>
          <pc:sldMk cId="3718908638" sldId="260"/>
        </pc:sldMkLst>
        <pc:spChg chg="mod">
          <ac:chgData name="Taylor A Vena" userId="S::307190192@stu.chino.k12.ca.us::38a8dda3-0257-4168-8dd6-b58abb44e1bc" providerId="AD" clId="Web-{6B32F5C6-4100-6EA0-D1E3-0DB02DB26112}" dt="2024-11-15T16:25:30.197" v="85" actId="20577"/>
          <ac:spMkLst>
            <pc:docMk/>
            <pc:sldMk cId="3718908638" sldId="260"/>
            <ac:spMk id="3" creationId="{A98C4A12-F329-1BA4-1227-8FBE2C5B68B0}"/>
          </ac:spMkLst>
        </pc:spChg>
      </pc:sldChg>
      <pc:sldChg chg="modTransition">
        <pc:chgData name="Taylor A Vena" userId="S::307190192@stu.chino.k12.ca.us::38a8dda3-0257-4168-8dd6-b58abb44e1bc" providerId="AD" clId="Web-{6B32F5C6-4100-6EA0-D1E3-0DB02DB26112}" dt="2024-11-15T16:13:35.311" v="46"/>
        <pc:sldMkLst>
          <pc:docMk/>
          <pc:sldMk cId="1364923524" sldId="261"/>
        </pc:sldMkLst>
      </pc:sldChg>
      <pc:sldChg chg="addSp delSp modSp modTransition">
        <pc:chgData name="Taylor A Vena" userId="S::307190192@stu.chino.k12.ca.us::38a8dda3-0257-4168-8dd6-b58abb44e1bc" providerId="AD" clId="Web-{6B32F5C6-4100-6EA0-D1E3-0DB02DB26112}" dt="2024-11-15T16:12:27.840" v="44"/>
        <pc:sldMkLst>
          <pc:docMk/>
          <pc:sldMk cId="2938994012" sldId="263"/>
        </pc:sldMkLst>
        <pc:spChg chg="mod">
          <ac:chgData name="Taylor A Vena" userId="S::307190192@stu.chino.k12.ca.us::38a8dda3-0257-4168-8dd6-b58abb44e1bc" providerId="AD" clId="Web-{6B32F5C6-4100-6EA0-D1E3-0DB02DB26112}" dt="2024-11-15T16:05:09.230" v="31"/>
          <ac:spMkLst>
            <pc:docMk/>
            <pc:sldMk cId="2938994012" sldId="263"/>
            <ac:spMk id="2" creationId="{8BE98207-FED7-2138-DE6F-DE0F5D580B68}"/>
          </ac:spMkLst>
        </pc:spChg>
        <pc:spChg chg="mod ord">
          <ac:chgData name="Taylor A Vena" userId="S::307190192@stu.chino.k12.ca.us::38a8dda3-0257-4168-8dd6-b58abb44e1bc" providerId="AD" clId="Web-{6B32F5C6-4100-6EA0-D1E3-0DB02DB26112}" dt="2024-11-15T16:05:30.762" v="33" actId="20577"/>
          <ac:spMkLst>
            <pc:docMk/>
            <pc:sldMk cId="2938994012" sldId="263"/>
            <ac:spMk id="3" creationId="{DE18A066-728A-71F4-7C75-DA78559F435C}"/>
          </ac:spMkLst>
        </pc:spChg>
        <pc:spChg chg="add del">
          <ac:chgData name="Taylor A Vena" userId="S::307190192@stu.chino.k12.ca.us::38a8dda3-0257-4168-8dd6-b58abb44e1bc" providerId="AD" clId="Web-{6B32F5C6-4100-6EA0-D1E3-0DB02DB26112}" dt="2024-11-15T16:05:09.230" v="31"/>
          <ac:spMkLst>
            <pc:docMk/>
            <pc:sldMk cId="2938994012" sldId="263"/>
            <ac:spMk id="11" creationId="{51E97C3D-86C0-41DC-9F8A-476CC05E5D78}"/>
          </ac:spMkLst>
        </pc:spChg>
        <pc:spChg chg="add del">
          <ac:chgData name="Taylor A Vena" userId="S::307190192@stu.chino.k12.ca.us::38a8dda3-0257-4168-8dd6-b58abb44e1bc" providerId="AD" clId="Web-{6B32F5C6-4100-6EA0-D1E3-0DB02DB26112}" dt="2024-11-15T16:05:09.230" v="31"/>
          <ac:spMkLst>
            <pc:docMk/>
            <pc:sldMk cId="2938994012" sldId="263"/>
            <ac:spMk id="13" creationId="{309C9282-EF05-4BDC-AEC6-69DA837C6BAD}"/>
          </ac:spMkLst>
        </pc:spChg>
        <pc:spChg chg="add del">
          <ac:chgData name="Taylor A Vena" userId="S::307190192@stu.chino.k12.ca.us::38a8dda3-0257-4168-8dd6-b58abb44e1bc" providerId="AD" clId="Web-{6B32F5C6-4100-6EA0-D1E3-0DB02DB26112}" dt="2024-11-15T16:04:39.542" v="24"/>
          <ac:spMkLst>
            <pc:docMk/>
            <pc:sldMk cId="2938994012" sldId="263"/>
            <ac:spMk id="18" creationId="{6B92FAF7-0AD3-4B47-9111-D0E9CD79E247}"/>
          </ac:spMkLst>
        </pc:spChg>
        <pc:spChg chg="add del">
          <ac:chgData name="Taylor A Vena" userId="S::307190192@stu.chino.k12.ca.us::38a8dda3-0257-4168-8dd6-b58abb44e1bc" providerId="AD" clId="Web-{6B32F5C6-4100-6EA0-D1E3-0DB02DB26112}" dt="2024-11-15T16:04:42.151" v="26"/>
          <ac:spMkLst>
            <pc:docMk/>
            <pc:sldMk cId="2938994012" sldId="263"/>
            <ac:spMk id="32" creationId="{51E97C3D-86C0-41DC-9F8A-476CC05E5D78}"/>
          </ac:spMkLst>
        </pc:spChg>
        <pc:spChg chg="add del">
          <ac:chgData name="Taylor A Vena" userId="S::307190192@stu.chino.k12.ca.us::38a8dda3-0257-4168-8dd6-b58abb44e1bc" providerId="AD" clId="Web-{6B32F5C6-4100-6EA0-D1E3-0DB02DB26112}" dt="2024-11-15T16:04:42.151" v="26"/>
          <ac:spMkLst>
            <pc:docMk/>
            <pc:sldMk cId="2938994012" sldId="263"/>
            <ac:spMk id="33" creationId="{309C9282-EF05-4BDC-AEC6-69DA837C6BAD}"/>
          </ac:spMkLst>
        </pc:spChg>
        <pc:spChg chg="add del">
          <ac:chgData name="Taylor A Vena" userId="S::307190192@stu.chino.k12.ca.us::38a8dda3-0257-4168-8dd6-b58abb44e1bc" providerId="AD" clId="Web-{6B32F5C6-4100-6EA0-D1E3-0DB02DB26112}" dt="2024-11-15T16:05:05.215" v="28"/>
          <ac:spMkLst>
            <pc:docMk/>
            <pc:sldMk cId="2938994012" sldId="263"/>
            <ac:spMk id="35" creationId="{7ADD6C35-4B10-4BFC-BAD6-56B49A790F4B}"/>
          </ac:spMkLst>
        </pc:spChg>
        <pc:spChg chg="add del">
          <ac:chgData name="Taylor A Vena" userId="S::307190192@stu.chino.k12.ca.us::38a8dda3-0257-4168-8dd6-b58abb44e1bc" providerId="AD" clId="Web-{6B32F5C6-4100-6EA0-D1E3-0DB02DB26112}" dt="2024-11-15T16:05:09.215" v="30"/>
          <ac:spMkLst>
            <pc:docMk/>
            <pc:sldMk cId="2938994012" sldId="263"/>
            <ac:spMk id="39" creationId="{6B92FAF7-0AD3-4B47-9111-D0E9CD79E247}"/>
          </ac:spMkLst>
        </pc:spChg>
        <pc:spChg chg="add">
          <ac:chgData name="Taylor A Vena" userId="S::307190192@stu.chino.k12.ca.us::38a8dda3-0257-4168-8dd6-b58abb44e1bc" providerId="AD" clId="Web-{6B32F5C6-4100-6EA0-D1E3-0DB02DB26112}" dt="2024-11-15T16:05:09.230" v="31"/>
          <ac:spMkLst>
            <pc:docMk/>
            <pc:sldMk cId="2938994012" sldId="263"/>
            <ac:spMk id="43" creationId="{7ADD6C35-4B10-4BFC-BAD6-56B49A790F4B}"/>
          </ac:spMkLst>
        </pc:spChg>
        <pc:grpChg chg="add del">
          <ac:chgData name="Taylor A Vena" userId="S::307190192@stu.chino.k12.ca.us::38a8dda3-0257-4168-8dd6-b58abb44e1bc" providerId="AD" clId="Web-{6B32F5C6-4100-6EA0-D1E3-0DB02DB26112}" dt="2024-11-15T16:04:39.542" v="24"/>
          <ac:grpSpMkLst>
            <pc:docMk/>
            <pc:sldMk cId="2938994012" sldId="263"/>
            <ac:grpSpMk id="20" creationId="{D6A77139-BADB-4B2C-BD41-B67A4D37D758}"/>
          </ac:grpSpMkLst>
        </pc:grpChg>
        <pc:grpChg chg="add del">
          <ac:chgData name="Taylor A Vena" userId="S::307190192@stu.chino.k12.ca.us::38a8dda3-0257-4168-8dd6-b58abb44e1bc" providerId="AD" clId="Web-{6B32F5C6-4100-6EA0-D1E3-0DB02DB26112}" dt="2024-11-15T16:04:39.542" v="24"/>
          <ac:grpSpMkLst>
            <pc:docMk/>
            <pc:sldMk cId="2938994012" sldId="263"/>
            <ac:grpSpMk id="26" creationId="{2786ABD8-AB9F-46F2-A7D9-36F1F7338CF9}"/>
          </ac:grpSpMkLst>
        </pc:grpChg>
        <pc:grpChg chg="add del">
          <ac:chgData name="Taylor A Vena" userId="S::307190192@stu.chino.k12.ca.us::38a8dda3-0257-4168-8dd6-b58abb44e1bc" providerId="AD" clId="Web-{6B32F5C6-4100-6EA0-D1E3-0DB02DB26112}" dt="2024-11-15T16:05:05.215" v="28"/>
          <ac:grpSpMkLst>
            <pc:docMk/>
            <pc:sldMk cId="2938994012" sldId="263"/>
            <ac:grpSpMk id="36" creationId="{32AFDD1C-2418-460A-B0D3-EEF55EC823F5}"/>
          </ac:grpSpMkLst>
        </pc:grpChg>
        <pc:grpChg chg="add del">
          <ac:chgData name="Taylor A Vena" userId="S::307190192@stu.chino.k12.ca.us::38a8dda3-0257-4168-8dd6-b58abb44e1bc" providerId="AD" clId="Web-{6B32F5C6-4100-6EA0-D1E3-0DB02DB26112}" dt="2024-11-15T16:05:05.215" v="28"/>
          <ac:grpSpMkLst>
            <pc:docMk/>
            <pc:sldMk cId="2938994012" sldId="263"/>
            <ac:grpSpMk id="37" creationId="{61D22245-3D67-419C-A6B5-DD0EB0D83990}"/>
          </ac:grpSpMkLst>
        </pc:grpChg>
        <pc:grpChg chg="add del">
          <ac:chgData name="Taylor A Vena" userId="S::307190192@stu.chino.k12.ca.us::38a8dda3-0257-4168-8dd6-b58abb44e1bc" providerId="AD" clId="Web-{6B32F5C6-4100-6EA0-D1E3-0DB02DB26112}" dt="2024-11-15T16:05:09.215" v="30"/>
          <ac:grpSpMkLst>
            <pc:docMk/>
            <pc:sldMk cId="2938994012" sldId="263"/>
            <ac:grpSpMk id="40" creationId="{D6A77139-BADB-4B2C-BD41-B67A4D37D758}"/>
          </ac:grpSpMkLst>
        </pc:grpChg>
        <pc:grpChg chg="add del">
          <ac:chgData name="Taylor A Vena" userId="S::307190192@stu.chino.k12.ca.us::38a8dda3-0257-4168-8dd6-b58abb44e1bc" providerId="AD" clId="Web-{6B32F5C6-4100-6EA0-D1E3-0DB02DB26112}" dt="2024-11-15T16:05:09.215" v="30"/>
          <ac:grpSpMkLst>
            <pc:docMk/>
            <pc:sldMk cId="2938994012" sldId="263"/>
            <ac:grpSpMk id="41" creationId="{2786ABD8-AB9F-46F2-A7D9-36F1F7338CF9}"/>
          </ac:grpSpMkLst>
        </pc:grpChg>
        <pc:grpChg chg="add">
          <ac:chgData name="Taylor A Vena" userId="S::307190192@stu.chino.k12.ca.us::38a8dda3-0257-4168-8dd6-b58abb44e1bc" providerId="AD" clId="Web-{6B32F5C6-4100-6EA0-D1E3-0DB02DB26112}" dt="2024-11-15T16:05:09.230" v="31"/>
          <ac:grpSpMkLst>
            <pc:docMk/>
            <pc:sldMk cId="2938994012" sldId="263"/>
            <ac:grpSpMk id="44" creationId="{32AFDD1C-2418-460A-B0D3-EEF55EC823F5}"/>
          </ac:grpSpMkLst>
        </pc:grpChg>
        <pc:grpChg chg="add">
          <ac:chgData name="Taylor A Vena" userId="S::307190192@stu.chino.k12.ca.us::38a8dda3-0257-4168-8dd6-b58abb44e1bc" providerId="AD" clId="Web-{6B32F5C6-4100-6EA0-D1E3-0DB02DB26112}" dt="2024-11-15T16:05:09.230" v="31"/>
          <ac:grpSpMkLst>
            <pc:docMk/>
            <pc:sldMk cId="2938994012" sldId="263"/>
            <ac:grpSpMk id="45" creationId="{61D22245-3D67-419C-A6B5-DD0EB0D83990}"/>
          </ac:grpSpMkLst>
        </pc:grpChg>
        <pc:picChg chg="mod">
          <ac:chgData name="Taylor A Vena" userId="S::307190192@stu.chino.k12.ca.us::38a8dda3-0257-4168-8dd6-b58abb44e1bc" providerId="AD" clId="Web-{6B32F5C6-4100-6EA0-D1E3-0DB02DB26112}" dt="2024-11-15T16:05:09.230" v="31"/>
          <ac:picMkLst>
            <pc:docMk/>
            <pc:sldMk cId="2938994012" sldId="263"/>
            <ac:picMk id="4" creationId="{C35E39A6-2FD6-8642-93E0-D7641EE6065E}"/>
          </ac:picMkLst>
        </pc:picChg>
        <pc:picChg chg="mod">
          <ac:chgData name="Taylor A Vena" userId="S::307190192@stu.chino.k12.ca.us::38a8dda3-0257-4168-8dd6-b58abb44e1bc" providerId="AD" clId="Web-{6B32F5C6-4100-6EA0-D1E3-0DB02DB26112}" dt="2024-11-15T16:05:09.230" v="31"/>
          <ac:picMkLst>
            <pc:docMk/>
            <pc:sldMk cId="2938994012" sldId="263"/>
            <ac:picMk id="6" creationId="{B4FCF993-1700-6443-06C9-270F10441FD4}"/>
          </ac:picMkLst>
        </pc:picChg>
      </pc:sldChg>
    </pc:docChg>
  </pc:docChgLst>
  <pc:docChgLst>
    <pc:chgData name="Taylor A Vena" userId="S::307190192@stu.chino.k12.ca.us::38a8dda3-0257-4168-8dd6-b58abb44e1bc" providerId="AD" clId="Web-{B977A68A-895A-5F1D-0D65-CA4DB50EE0FE}"/>
    <pc:docChg chg="modSld">
      <pc:chgData name="Taylor A Vena" userId="S::307190192@stu.chino.k12.ca.us::38a8dda3-0257-4168-8dd6-b58abb44e1bc" providerId="AD" clId="Web-{B977A68A-895A-5F1D-0D65-CA4DB50EE0FE}" dt="2024-11-12T17:47:01.473" v="782" actId="20577"/>
      <pc:docMkLst>
        <pc:docMk/>
      </pc:docMkLst>
      <pc:sldChg chg="addSp delSp modSp mod setBg">
        <pc:chgData name="Taylor A Vena" userId="S::307190192@stu.chino.k12.ca.us::38a8dda3-0257-4168-8dd6-b58abb44e1bc" providerId="AD" clId="Web-{B977A68A-895A-5F1D-0D65-CA4DB50EE0FE}" dt="2024-11-12T17:47:01.473" v="782" actId="20577"/>
        <pc:sldMkLst>
          <pc:docMk/>
          <pc:sldMk cId="2367541710" sldId="257"/>
        </pc:sldMkLst>
        <pc:spChg chg="mod">
          <ac:chgData name="Taylor A Vena" userId="S::307190192@stu.chino.k12.ca.us::38a8dda3-0257-4168-8dd6-b58abb44e1bc" providerId="AD" clId="Web-{B977A68A-895A-5F1D-0D65-CA4DB50EE0FE}" dt="2024-11-12T17:45:20.264" v="778" actId="1076"/>
          <ac:spMkLst>
            <pc:docMk/>
            <pc:sldMk cId="2367541710" sldId="257"/>
            <ac:spMk id="2" creationId="{AC730EA8-6DAB-A657-5FB2-69923BBB92F5}"/>
          </ac:spMkLst>
        </pc:spChg>
        <pc:spChg chg="mod ord">
          <ac:chgData name="Taylor A Vena" userId="S::307190192@stu.chino.k12.ca.us::38a8dda3-0257-4168-8dd6-b58abb44e1bc" providerId="AD" clId="Web-{B977A68A-895A-5F1D-0D65-CA4DB50EE0FE}" dt="2024-11-12T17:47:01.473" v="782" actId="20577"/>
          <ac:spMkLst>
            <pc:docMk/>
            <pc:sldMk cId="2367541710" sldId="257"/>
            <ac:spMk id="3" creationId="{D675087A-3AA5-181C-EA72-C78AE0A7F65D}"/>
          </ac:spMkLst>
        </pc:spChg>
        <pc:spChg chg="del mod">
          <ac:chgData name="Taylor A Vena" userId="S::307190192@stu.chino.k12.ca.us::38a8dda3-0257-4168-8dd6-b58abb44e1bc" providerId="AD" clId="Web-{B977A68A-895A-5F1D-0D65-CA4DB50EE0FE}" dt="2024-11-12T17:37:52.768" v="716"/>
          <ac:spMkLst>
            <pc:docMk/>
            <pc:sldMk cId="2367541710" sldId="257"/>
            <ac:spMk id="5" creationId="{25BA8223-2E8C-0BFC-B09C-FDE56541B693}"/>
          </ac:spMkLst>
        </pc:spChg>
        <pc:spChg chg="del mod">
          <ac:chgData name="Taylor A Vena" userId="S::307190192@stu.chino.k12.ca.us::38a8dda3-0257-4168-8dd6-b58abb44e1bc" providerId="AD" clId="Web-{B977A68A-895A-5F1D-0D65-CA4DB50EE0FE}" dt="2024-11-12T17:37:36.127" v="713"/>
          <ac:spMkLst>
            <pc:docMk/>
            <pc:sldMk cId="2367541710" sldId="257"/>
            <ac:spMk id="8" creationId="{72FDA4B6-BB42-F71D-AE8E-9C9E34C297C0}"/>
          </ac:spMkLst>
        </pc:spChg>
        <pc:spChg chg="add mod ord">
          <ac:chgData name="Taylor A Vena" userId="S::307190192@stu.chino.k12.ca.us::38a8dda3-0257-4168-8dd6-b58abb44e1bc" providerId="AD" clId="Web-{B977A68A-895A-5F1D-0D65-CA4DB50EE0FE}" dt="2024-11-12T17:43:46.415" v="769"/>
          <ac:spMkLst>
            <pc:docMk/>
            <pc:sldMk cId="2367541710" sldId="257"/>
            <ac:spMk id="9" creationId="{DCD912DA-54B1-F9DF-A2B0-D9983585C4BC}"/>
          </ac:spMkLst>
        </pc:spChg>
        <pc:spChg chg="add del mod">
          <ac:chgData name="Taylor A Vena" userId="S::307190192@stu.chino.k12.ca.us::38a8dda3-0257-4168-8dd6-b58abb44e1bc" providerId="AD" clId="Web-{B977A68A-895A-5F1D-0D65-CA4DB50EE0FE}" dt="2024-11-12T17:37:11.032" v="711"/>
          <ac:spMkLst>
            <pc:docMk/>
            <pc:sldMk cId="2367541710" sldId="257"/>
            <ac:spMk id="12" creationId="{A35C0B2A-05C6-58BB-6A8E-E67FDF0B6E44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39:32.618" v="723"/>
          <ac:spMkLst>
            <pc:docMk/>
            <pc:sldMk cId="2367541710" sldId="257"/>
            <ac:spMk id="16" creationId="{352BEC0E-22F8-46D0-9632-375DB541B06C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39:32.618" v="723"/>
          <ac:spMkLst>
            <pc:docMk/>
            <pc:sldMk cId="2367541710" sldId="257"/>
            <ac:spMk id="18" creationId="{3FCFB1DE-0B7E-48CC-BA90-B2AB0889F9D6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39:35.385" v="725"/>
          <ac:spMkLst>
            <pc:docMk/>
            <pc:sldMk cId="2367541710" sldId="257"/>
            <ac:spMk id="20" creationId="{394842B0-684D-44CC-B4BC-D13331CFD290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39:35.385" v="725"/>
          <ac:spMkLst>
            <pc:docMk/>
            <pc:sldMk cId="2367541710" sldId="257"/>
            <ac:spMk id="21" creationId="{4C2A3DC3-F495-4B99-9FF3-3FB30D63235E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39:38.229" v="727"/>
          <ac:spMkLst>
            <pc:docMk/>
            <pc:sldMk cId="2367541710" sldId="257"/>
            <ac:spMk id="22" creationId="{80B30ED8-273E-4C07-8568-2FE5CC5C483D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39:38.229" v="727"/>
          <ac:spMkLst>
            <pc:docMk/>
            <pc:sldMk cId="2367541710" sldId="257"/>
            <ac:spMk id="23" creationId="{A7AE9375-4664-4DB2-922D-2782A6E439AC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39:38.229" v="727"/>
          <ac:spMkLst>
            <pc:docMk/>
            <pc:sldMk cId="2367541710" sldId="257"/>
            <ac:spMk id="25" creationId="{C87417AF-190E-4D6E-AFA6-7D3E84B0B430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39:42.931" v="729"/>
          <ac:spMkLst>
            <pc:docMk/>
            <pc:sldMk cId="2367541710" sldId="257"/>
            <ac:spMk id="27" creationId="{D2B783EE-0239-4717-BBEA-8C9EAC61C824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39:42.931" v="729"/>
          <ac:spMkLst>
            <pc:docMk/>
            <pc:sldMk cId="2367541710" sldId="257"/>
            <ac:spMk id="28" creationId="{A7B99495-F43F-4D80-A44F-2CB4764EB90B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39:42.931" v="729"/>
          <ac:spMkLst>
            <pc:docMk/>
            <pc:sldMk cId="2367541710" sldId="257"/>
            <ac:spMk id="29" creationId="{70BEB1E7-2F88-40BC-B73D-42E5B6F80BFC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39:48.262" v="731"/>
          <ac:spMkLst>
            <pc:docMk/>
            <pc:sldMk cId="2367541710" sldId="257"/>
            <ac:spMk id="31" creationId="{B95B9BA8-1D69-4796-85F5-B6D0BD52354B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39:54.713" v="733"/>
          <ac:spMkLst>
            <pc:docMk/>
            <pc:sldMk cId="2367541710" sldId="257"/>
            <ac:spMk id="35" creationId="{21AC6A30-4F22-4C0F-B278-19C5B8A80C55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39:54.713" v="733"/>
          <ac:spMkLst>
            <pc:docMk/>
            <pc:sldMk cId="2367541710" sldId="257"/>
            <ac:spMk id="36" creationId="{BB4335AD-65B1-44E4-90AF-264024FE4BD2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39:57.667" v="735"/>
          <ac:spMkLst>
            <pc:docMk/>
            <pc:sldMk cId="2367541710" sldId="257"/>
            <ac:spMk id="38" creationId="{38468727-63BE-4191-B4A6-C30C82C0E986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39:57.667" v="735"/>
          <ac:spMkLst>
            <pc:docMk/>
            <pc:sldMk cId="2367541710" sldId="257"/>
            <ac:spMk id="39" creationId="{9D355BB6-1BB8-4828-B246-CFB31742D7B8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39:57.667" v="735"/>
          <ac:spMkLst>
            <pc:docMk/>
            <pc:sldMk cId="2367541710" sldId="257"/>
            <ac:spMk id="40" creationId="{CA52A9B9-B2B3-46F0-9D53-0EFF9905BF8F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0:10.167" v="737"/>
          <ac:spMkLst>
            <pc:docMk/>
            <pc:sldMk cId="2367541710" sldId="257"/>
            <ac:spMk id="42" creationId="{7A203437-703A-4E00-A8C0-91D328D6C7C7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0:10.167" v="737"/>
          <ac:spMkLst>
            <pc:docMk/>
            <pc:sldMk cId="2367541710" sldId="257"/>
            <ac:spMk id="43" creationId="{CD84038B-4A56-439B-A184-79B2D4506692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0:10.167" v="737"/>
          <ac:spMkLst>
            <pc:docMk/>
            <pc:sldMk cId="2367541710" sldId="257"/>
            <ac:spMk id="44" creationId="{4F96EE13-2C4D-4262-812E-DDE5FC35F0AD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3:46.415" v="769"/>
          <ac:spMkLst>
            <pc:docMk/>
            <pc:sldMk cId="2367541710" sldId="257"/>
            <ac:spMk id="46" creationId="{B95B9BA8-1D69-4796-85F5-B6D0BD52354B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1:32.235" v="744"/>
          <ac:spMkLst>
            <pc:docMk/>
            <pc:sldMk cId="2367541710" sldId="257"/>
            <ac:spMk id="53" creationId="{03AF1C04-3FEF-41BD-BB84-2F263765BEBC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1:47.845" v="748"/>
          <ac:spMkLst>
            <pc:docMk/>
            <pc:sldMk cId="2367541710" sldId="257"/>
            <ac:spMk id="61" creationId="{1453BF6C-B012-48B7-B4E8-6D7AC7C27D02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1:42.642" v="746"/>
          <ac:spMkLst>
            <pc:docMk/>
            <pc:sldMk cId="2367541710" sldId="257"/>
            <ac:spMk id="73" creationId="{639C3025-4784-4B16-914D-CCFC3E83354D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1:42.642" v="746"/>
          <ac:spMkLst>
            <pc:docMk/>
            <pc:sldMk cId="2367541710" sldId="257"/>
            <ac:spMk id="74" creationId="{0AD20437-C88A-4F45-9C6D-DA32B29A4D1B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1:47.845" v="748"/>
          <ac:spMkLst>
            <pc:docMk/>
            <pc:sldMk cId="2367541710" sldId="257"/>
            <ac:spMk id="76" creationId="{D9A7F3BF-8763-4074-AD77-92790AF314D1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1:53.474" v="750"/>
          <ac:spMkLst>
            <pc:docMk/>
            <pc:sldMk cId="2367541710" sldId="257"/>
            <ac:spMk id="80" creationId="{AAA05C59-284A-43D9-AE28-6F5AA1F003A4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1:53.474" v="750"/>
          <ac:spMkLst>
            <pc:docMk/>
            <pc:sldMk cId="2367541710" sldId="257"/>
            <ac:spMk id="81" creationId="{120BB4C9-B781-4AEE-ACAB-8EE849F24F60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1:53.474" v="750"/>
          <ac:spMkLst>
            <pc:docMk/>
            <pc:sldMk cId="2367541710" sldId="257"/>
            <ac:spMk id="82" creationId="{975647DA-FC1D-4189-8B97-4EF3C2C0BAA6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2:00.002" v="752"/>
          <ac:spMkLst>
            <pc:docMk/>
            <pc:sldMk cId="2367541710" sldId="257"/>
            <ac:spMk id="84" creationId="{69AB23CA-CF96-42B0-847F-37A181DEBFA5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2:00.002" v="752"/>
          <ac:spMkLst>
            <pc:docMk/>
            <pc:sldMk cId="2367541710" sldId="257"/>
            <ac:spMk id="85" creationId="{A45FD7F6-BF7B-4588-AE38-90035891A149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2:00.002" v="752"/>
          <ac:spMkLst>
            <pc:docMk/>
            <pc:sldMk cId="2367541710" sldId="257"/>
            <ac:spMk id="86" creationId="{2F05AAE2-453E-4EDA-8961-D9B319978159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2:00.002" v="752"/>
          <ac:spMkLst>
            <pc:docMk/>
            <pc:sldMk cId="2367541710" sldId="257"/>
            <ac:spMk id="87" creationId="{CE2CF453-4871-4F22-8746-957F757DAAF8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2:00.002" v="752"/>
          <ac:spMkLst>
            <pc:docMk/>
            <pc:sldMk cId="2367541710" sldId="257"/>
            <ac:spMk id="88" creationId="{6A0E0FAE-D6BC-43D5-ACA6-8CDE484777BC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2:11.003" v="754"/>
          <ac:spMkLst>
            <pc:docMk/>
            <pc:sldMk cId="2367541710" sldId="257"/>
            <ac:spMk id="90" creationId="{368F79A3-FD55-745D-4057-9012795E4D66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2:17.066" v="756"/>
          <ac:spMkLst>
            <pc:docMk/>
            <pc:sldMk cId="2367541710" sldId="257"/>
            <ac:spMk id="92" creationId="{913AE63C-D5B4-45D1-ACFC-648CFFCF9805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2:19.925" v="758"/>
          <ac:spMkLst>
            <pc:docMk/>
            <pc:sldMk cId="2367541710" sldId="257"/>
            <ac:spMk id="99" creationId="{149FB5C3-7336-4FE0-A30C-CC0A3646D499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2:19.925" v="758"/>
          <ac:spMkLst>
            <pc:docMk/>
            <pc:sldMk cId="2367541710" sldId="257"/>
            <ac:spMk id="102" creationId="{0DA909B4-15FF-46A6-8A7F-7AEF977FE9ED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2:19.925" v="758"/>
          <ac:spMkLst>
            <pc:docMk/>
            <pc:sldMk cId="2367541710" sldId="257"/>
            <ac:spMk id="103" creationId="{1382A32C-5B0C-4B1C-A074-76C6DBCC9F87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3:07.616" v="760"/>
          <ac:spMkLst>
            <pc:docMk/>
            <pc:sldMk cId="2367541710" sldId="257"/>
            <ac:spMk id="105" creationId="{74B0B678-CD10-4371-96E5-2706F4579FAD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3:07.616" v="760"/>
          <ac:spMkLst>
            <pc:docMk/>
            <pc:sldMk cId="2367541710" sldId="257"/>
            <ac:spMk id="108" creationId="{CBC4F608-B4B8-48C3-9572-C0F061B1CD99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3:07.616" v="760"/>
          <ac:spMkLst>
            <pc:docMk/>
            <pc:sldMk cId="2367541710" sldId="257"/>
            <ac:spMk id="109" creationId="{1382A32C-5B0C-4B1C-A074-76C6DBCC9F87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3:13.585" v="762"/>
          <ac:spMkLst>
            <pc:docMk/>
            <pc:sldMk cId="2367541710" sldId="257"/>
            <ac:spMk id="111" creationId="{913AE63C-D5B4-45D1-ACFC-648CFFCF9805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3:26.507" v="764"/>
          <ac:spMkLst>
            <pc:docMk/>
            <pc:sldMk cId="2367541710" sldId="257"/>
            <ac:spMk id="118" creationId="{368F79A3-FD55-745D-4057-9012795E4D66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3:33.133" v="766"/>
          <ac:spMkLst>
            <pc:docMk/>
            <pc:sldMk cId="2367541710" sldId="257"/>
            <ac:spMk id="120" creationId="{B95B9BA8-1D69-4796-85F5-B6D0BD52354B}"/>
          </ac:spMkLst>
        </pc:spChg>
        <pc:spChg chg="add del">
          <ac:chgData name="Taylor A Vena" userId="S::307190192@stu.chino.k12.ca.us::38a8dda3-0257-4168-8dd6-b58abb44e1bc" providerId="AD" clId="Web-{B977A68A-895A-5F1D-0D65-CA4DB50EE0FE}" dt="2024-11-12T17:43:46.384" v="768"/>
          <ac:spMkLst>
            <pc:docMk/>
            <pc:sldMk cId="2367541710" sldId="257"/>
            <ac:spMk id="124" creationId="{03AF1C04-3FEF-41BD-BB84-2F263765BEBC}"/>
          </ac:spMkLst>
        </pc:spChg>
        <pc:spChg chg="add">
          <ac:chgData name="Taylor A Vena" userId="S::307190192@stu.chino.k12.ca.us::38a8dda3-0257-4168-8dd6-b58abb44e1bc" providerId="AD" clId="Web-{B977A68A-895A-5F1D-0D65-CA4DB50EE0FE}" dt="2024-11-12T17:43:46.415" v="769"/>
          <ac:spMkLst>
            <pc:docMk/>
            <pc:sldMk cId="2367541710" sldId="257"/>
            <ac:spMk id="131" creationId="{B95B9BA8-1D69-4796-85F5-B6D0BD52354B}"/>
          </ac:spMkLst>
        </pc:spChg>
        <pc:grpChg chg="add del">
          <ac:chgData name="Taylor A Vena" userId="S::307190192@stu.chino.k12.ca.us::38a8dda3-0257-4168-8dd6-b58abb44e1bc" providerId="AD" clId="Web-{B977A68A-895A-5F1D-0D65-CA4DB50EE0FE}" dt="2024-11-12T17:39:48.262" v="731"/>
          <ac:grpSpMkLst>
            <pc:docMk/>
            <pc:sldMk cId="2367541710" sldId="257"/>
            <ac:grpSpMk id="32" creationId="{364A290D-B7BC-40B4-AB97-0C801BCCE267}"/>
          </ac:grpSpMkLst>
        </pc:grpChg>
        <pc:grpChg chg="add del">
          <ac:chgData name="Taylor A Vena" userId="S::307190192@stu.chino.k12.ca.us::38a8dda3-0257-4168-8dd6-b58abb44e1bc" providerId="AD" clId="Web-{B977A68A-895A-5F1D-0D65-CA4DB50EE0FE}" dt="2024-11-12T17:43:46.415" v="769"/>
          <ac:grpSpMkLst>
            <pc:docMk/>
            <pc:sldMk cId="2367541710" sldId="257"/>
            <ac:grpSpMk id="47" creationId="{364A290D-B7BC-40B4-AB97-0C801BCCE267}"/>
          </ac:grpSpMkLst>
        </pc:grpChg>
        <pc:grpChg chg="add del">
          <ac:chgData name="Taylor A Vena" userId="S::307190192@stu.chino.k12.ca.us::38a8dda3-0257-4168-8dd6-b58abb44e1bc" providerId="AD" clId="Web-{B977A68A-895A-5F1D-0D65-CA4DB50EE0FE}" dt="2024-11-12T17:41:32.235" v="744"/>
          <ac:grpSpMkLst>
            <pc:docMk/>
            <pc:sldMk cId="2367541710" sldId="257"/>
            <ac:grpSpMk id="55" creationId="{B58FB4AD-41E6-47ED-BDA3-A923E30D3741}"/>
          </ac:grpSpMkLst>
        </pc:grpChg>
        <pc:grpChg chg="add del">
          <ac:chgData name="Taylor A Vena" userId="S::307190192@stu.chino.k12.ca.us::38a8dda3-0257-4168-8dd6-b58abb44e1bc" providerId="AD" clId="Web-{B977A68A-895A-5F1D-0D65-CA4DB50EE0FE}" dt="2024-11-12T17:41:47.845" v="748"/>
          <ac:grpSpMkLst>
            <pc:docMk/>
            <pc:sldMk cId="2367541710" sldId="257"/>
            <ac:grpSpMk id="57" creationId="{F2FF18BF-3051-4B7A-951C-4BC742E749B8}"/>
          </ac:grpSpMkLst>
        </pc:grpChg>
        <pc:grpChg chg="add del">
          <ac:chgData name="Taylor A Vena" userId="S::307190192@stu.chino.k12.ca.us::38a8dda3-0257-4168-8dd6-b58abb44e1bc" providerId="AD" clId="Web-{B977A68A-895A-5F1D-0D65-CA4DB50EE0FE}" dt="2024-11-12T17:41:32.235" v="744"/>
          <ac:grpSpMkLst>
            <pc:docMk/>
            <pc:sldMk cId="2367541710" sldId="257"/>
            <ac:grpSpMk id="59" creationId="{74F4E70D-A4C9-44E3-A00A-F3AD121AC194}"/>
          </ac:grpSpMkLst>
        </pc:grpChg>
        <pc:grpChg chg="add del">
          <ac:chgData name="Taylor A Vena" userId="S::307190192@stu.chino.k12.ca.us::38a8dda3-0257-4168-8dd6-b58abb44e1bc" providerId="AD" clId="Web-{B977A68A-895A-5F1D-0D65-CA4DB50EE0FE}" dt="2024-11-12T17:41:32.235" v="744"/>
          <ac:grpSpMkLst>
            <pc:docMk/>
            <pc:sldMk cId="2367541710" sldId="257"/>
            <ac:grpSpMk id="63" creationId="{E27AF472-EAE3-4572-AB69-B92BD10DBC6D}"/>
          </ac:grpSpMkLst>
        </pc:grpChg>
        <pc:grpChg chg="add del">
          <ac:chgData name="Taylor A Vena" userId="S::307190192@stu.chino.k12.ca.us::38a8dda3-0257-4168-8dd6-b58abb44e1bc" providerId="AD" clId="Web-{B977A68A-895A-5F1D-0D65-CA4DB50EE0FE}" dt="2024-11-12T17:42:17.066" v="756"/>
          <ac:grpSpMkLst>
            <pc:docMk/>
            <pc:sldMk cId="2367541710" sldId="257"/>
            <ac:grpSpMk id="93" creationId="{A12BBDB1-A811-4A94-B034-72085F97AB84}"/>
          </ac:grpSpMkLst>
        </pc:grpChg>
        <pc:grpChg chg="add del">
          <ac:chgData name="Taylor A Vena" userId="S::307190192@stu.chino.k12.ca.us::38a8dda3-0257-4168-8dd6-b58abb44e1bc" providerId="AD" clId="Web-{B977A68A-895A-5F1D-0D65-CA4DB50EE0FE}" dt="2024-11-12T17:42:17.066" v="756"/>
          <ac:grpSpMkLst>
            <pc:docMk/>
            <pc:sldMk cId="2367541710" sldId="257"/>
            <ac:grpSpMk id="95" creationId="{E27AF472-EAE3-4572-AB69-B92BD10DBC6D}"/>
          </ac:grpSpMkLst>
        </pc:grpChg>
        <pc:grpChg chg="add del">
          <ac:chgData name="Taylor A Vena" userId="S::307190192@stu.chino.k12.ca.us::38a8dda3-0257-4168-8dd6-b58abb44e1bc" providerId="AD" clId="Web-{B977A68A-895A-5F1D-0D65-CA4DB50EE0FE}" dt="2024-11-12T17:42:19.925" v="758"/>
          <ac:grpSpMkLst>
            <pc:docMk/>
            <pc:sldMk cId="2367541710" sldId="257"/>
            <ac:grpSpMk id="100" creationId="{19A6B5CE-CB1D-48EE-8B43-E952235C8371}"/>
          </ac:grpSpMkLst>
        </pc:grpChg>
        <pc:grpChg chg="add del">
          <ac:chgData name="Taylor A Vena" userId="S::307190192@stu.chino.k12.ca.us::38a8dda3-0257-4168-8dd6-b58abb44e1bc" providerId="AD" clId="Web-{B977A68A-895A-5F1D-0D65-CA4DB50EE0FE}" dt="2024-11-12T17:43:07.616" v="760"/>
          <ac:grpSpMkLst>
            <pc:docMk/>
            <pc:sldMk cId="2367541710" sldId="257"/>
            <ac:grpSpMk id="106" creationId="{A9270323-9616-4384-857D-E86B78272EFE}"/>
          </ac:grpSpMkLst>
        </pc:grpChg>
        <pc:grpChg chg="add del">
          <ac:chgData name="Taylor A Vena" userId="S::307190192@stu.chino.k12.ca.us::38a8dda3-0257-4168-8dd6-b58abb44e1bc" providerId="AD" clId="Web-{B977A68A-895A-5F1D-0D65-CA4DB50EE0FE}" dt="2024-11-12T17:43:13.585" v="762"/>
          <ac:grpSpMkLst>
            <pc:docMk/>
            <pc:sldMk cId="2367541710" sldId="257"/>
            <ac:grpSpMk id="112" creationId="{A12BBDB1-A811-4A94-B034-72085F97AB84}"/>
          </ac:grpSpMkLst>
        </pc:grpChg>
        <pc:grpChg chg="add del">
          <ac:chgData name="Taylor A Vena" userId="S::307190192@stu.chino.k12.ca.us::38a8dda3-0257-4168-8dd6-b58abb44e1bc" providerId="AD" clId="Web-{B977A68A-895A-5F1D-0D65-CA4DB50EE0FE}" dt="2024-11-12T17:43:13.585" v="762"/>
          <ac:grpSpMkLst>
            <pc:docMk/>
            <pc:sldMk cId="2367541710" sldId="257"/>
            <ac:grpSpMk id="114" creationId="{E27AF472-EAE3-4572-AB69-B92BD10DBC6D}"/>
          </ac:grpSpMkLst>
        </pc:grpChg>
        <pc:grpChg chg="add del">
          <ac:chgData name="Taylor A Vena" userId="S::307190192@stu.chino.k12.ca.us::38a8dda3-0257-4168-8dd6-b58abb44e1bc" providerId="AD" clId="Web-{B977A68A-895A-5F1D-0D65-CA4DB50EE0FE}" dt="2024-11-12T17:43:33.133" v="766"/>
          <ac:grpSpMkLst>
            <pc:docMk/>
            <pc:sldMk cId="2367541710" sldId="257"/>
            <ac:grpSpMk id="121" creationId="{364A290D-B7BC-40B4-AB97-0C801BCCE267}"/>
          </ac:grpSpMkLst>
        </pc:grpChg>
        <pc:grpChg chg="add del">
          <ac:chgData name="Taylor A Vena" userId="S::307190192@stu.chino.k12.ca.us::38a8dda3-0257-4168-8dd6-b58abb44e1bc" providerId="AD" clId="Web-{B977A68A-895A-5F1D-0D65-CA4DB50EE0FE}" dt="2024-11-12T17:43:46.384" v="768"/>
          <ac:grpSpMkLst>
            <pc:docMk/>
            <pc:sldMk cId="2367541710" sldId="257"/>
            <ac:grpSpMk id="125" creationId="{B58FB4AD-41E6-47ED-BDA3-A923E30D3741}"/>
          </ac:grpSpMkLst>
        </pc:grpChg>
        <pc:grpChg chg="add del">
          <ac:chgData name="Taylor A Vena" userId="S::307190192@stu.chino.k12.ca.us::38a8dda3-0257-4168-8dd6-b58abb44e1bc" providerId="AD" clId="Web-{B977A68A-895A-5F1D-0D65-CA4DB50EE0FE}" dt="2024-11-12T17:43:46.384" v="768"/>
          <ac:grpSpMkLst>
            <pc:docMk/>
            <pc:sldMk cId="2367541710" sldId="257"/>
            <ac:grpSpMk id="127" creationId="{74F4E70D-A4C9-44E3-A00A-F3AD121AC194}"/>
          </ac:grpSpMkLst>
        </pc:grpChg>
        <pc:grpChg chg="add del">
          <ac:chgData name="Taylor A Vena" userId="S::307190192@stu.chino.k12.ca.us::38a8dda3-0257-4168-8dd6-b58abb44e1bc" providerId="AD" clId="Web-{B977A68A-895A-5F1D-0D65-CA4DB50EE0FE}" dt="2024-11-12T17:43:46.384" v="768"/>
          <ac:grpSpMkLst>
            <pc:docMk/>
            <pc:sldMk cId="2367541710" sldId="257"/>
            <ac:grpSpMk id="129" creationId="{E27AF472-EAE3-4572-AB69-B92BD10DBC6D}"/>
          </ac:grpSpMkLst>
        </pc:grpChg>
        <pc:grpChg chg="add">
          <ac:chgData name="Taylor A Vena" userId="S::307190192@stu.chino.k12.ca.us::38a8dda3-0257-4168-8dd6-b58abb44e1bc" providerId="AD" clId="Web-{B977A68A-895A-5F1D-0D65-CA4DB50EE0FE}" dt="2024-11-12T17:43:46.415" v="769"/>
          <ac:grpSpMkLst>
            <pc:docMk/>
            <pc:sldMk cId="2367541710" sldId="257"/>
            <ac:grpSpMk id="132" creationId="{364A290D-B7BC-40B4-AB97-0C801BCCE267}"/>
          </ac:grpSpMkLst>
        </pc:grpChg>
        <pc:picChg chg="del mod">
          <ac:chgData name="Taylor A Vena" userId="S::307190192@stu.chino.k12.ca.us::38a8dda3-0257-4168-8dd6-b58abb44e1bc" providerId="AD" clId="Web-{B977A68A-895A-5F1D-0D65-CA4DB50EE0FE}" dt="2024-11-12T16:37:59.833" v="1"/>
          <ac:picMkLst>
            <pc:docMk/>
            <pc:sldMk cId="2367541710" sldId="257"/>
            <ac:picMk id="4" creationId="{60DCB51E-441A-051C-F7F6-B049B3A9F116}"/>
          </ac:picMkLst>
        </pc:picChg>
        <pc:picChg chg="add del mod ord">
          <ac:chgData name="Taylor A Vena" userId="S::307190192@stu.chino.k12.ca.us::38a8dda3-0257-4168-8dd6-b58abb44e1bc" providerId="AD" clId="Web-{B977A68A-895A-5F1D-0D65-CA4DB50EE0FE}" dt="2024-11-12T17:43:46.384" v="768"/>
          <ac:picMkLst>
            <pc:docMk/>
            <pc:sldMk cId="2367541710" sldId="257"/>
            <ac:picMk id="6" creationId="{A96D31CD-2B33-29CD-E333-A725CF85F353}"/>
          </ac:picMkLst>
        </pc:picChg>
        <pc:picChg chg="del mod">
          <ac:chgData name="Taylor A Vena" userId="S::307190192@stu.chino.k12.ca.us::38a8dda3-0257-4168-8dd6-b58abb44e1bc" providerId="AD" clId="Web-{B977A68A-895A-5F1D-0D65-CA4DB50EE0FE}" dt="2024-11-12T16:38:01.943" v="3"/>
          <ac:picMkLst>
            <pc:docMk/>
            <pc:sldMk cId="2367541710" sldId="257"/>
            <ac:picMk id="7" creationId="{124D6ED5-345E-D5C1-A08E-32D7CD6F6454}"/>
          </ac:picMkLst>
        </pc:picChg>
        <pc:picChg chg="add mod ord">
          <ac:chgData name="Taylor A Vena" userId="S::307190192@stu.chino.k12.ca.us::38a8dda3-0257-4168-8dd6-b58abb44e1bc" providerId="AD" clId="Web-{B977A68A-895A-5F1D-0D65-CA4DB50EE0FE}" dt="2024-11-12T17:43:46.384" v="768"/>
          <ac:picMkLst>
            <pc:docMk/>
            <pc:sldMk cId="2367541710" sldId="257"/>
            <ac:picMk id="11" creationId="{5E4D1A92-B311-AA80-7B9B-A6735FA7A925}"/>
          </ac:picMkLst>
        </pc:picChg>
        <pc:cxnChg chg="add del">
          <ac:chgData name="Taylor A Vena" userId="S::307190192@stu.chino.k12.ca.us::38a8dda3-0257-4168-8dd6-b58abb44e1bc" providerId="AD" clId="Web-{B977A68A-895A-5F1D-0D65-CA4DB50EE0FE}" dt="2024-11-12T17:39:38.229" v="727"/>
          <ac:cxnSpMkLst>
            <pc:docMk/>
            <pc:sldMk cId="2367541710" sldId="257"/>
            <ac:cxnSpMk id="24" creationId="{EE504C98-6397-41C1-A8D8-2D9C4ED307E0}"/>
          </ac:cxnSpMkLst>
        </pc:cxnChg>
        <pc:cxnChg chg="add del">
          <ac:chgData name="Taylor A Vena" userId="S::307190192@stu.chino.k12.ca.us::38a8dda3-0257-4168-8dd6-b58abb44e1bc" providerId="AD" clId="Web-{B977A68A-895A-5F1D-0D65-CA4DB50EE0FE}" dt="2024-11-12T17:41:47.845" v="748"/>
          <ac:cxnSpMkLst>
            <pc:docMk/>
            <pc:sldMk cId="2367541710" sldId="257"/>
            <ac:cxnSpMk id="77" creationId="{C49DA8F6-BCC1-4447-B54C-57856834B94B}"/>
          </ac:cxnSpMkLst>
        </pc:cxnChg>
      </pc:sldChg>
      <pc:sldChg chg="modSp">
        <pc:chgData name="Taylor A Vena" userId="S::307190192@stu.chino.k12.ca.us::38a8dda3-0257-4168-8dd6-b58abb44e1bc" providerId="AD" clId="Web-{B977A68A-895A-5F1D-0D65-CA4DB50EE0FE}" dt="2024-11-12T17:35:36.135" v="657" actId="20577"/>
        <pc:sldMkLst>
          <pc:docMk/>
          <pc:sldMk cId="3675526328" sldId="258"/>
        </pc:sldMkLst>
        <pc:spChg chg="mod">
          <ac:chgData name="Taylor A Vena" userId="S::307190192@stu.chino.k12.ca.us::38a8dda3-0257-4168-8dd6-b58abb44e1bc" providerId="AD" clId="Web-{B977A68A-895A-5F1D-0D65-CA4DB50EE0FE}" dt="2024-11-12T17:35:36.135" v="657" actId="20577"/>
          <ac:spMkLst>
            <pc:docMk/>
            <pc:sldMk cId="3675526328" sldId="258"/>
            <ac:spMk id="3" creationId="{079071B8-7E5D-D6DC-7BA5-123152B54162}"/>
          </ac:spMkLst>
        </pc:spChg>
      </pc:sldChg>
      <pc:sldChg chg="modSp">
        <pc:chgData name="Taylor A Vena" userId="S::307190192@stu.chino.k12.ca.us::38a8dda3-0257-4168-8dd6-b58abb44e1bc" providerId="AD" clId="Web-{B977A68A-895A-5F1D-0D65-CA4DB50EE0FE}" dt="2024-11-12T17:15:41.407" v="496" actId="20577"/>
        <pc:sldMkLst>
          <pc:docMk/>
          <pc:sldMk cId="4051167733" sldId="259"/>
        </pc:sldMkLst>
        <pc:spChg chg="mod">
          <ac:chgData name="Taylor A Vena" userId="S::307190192@stu.chino.k12.ca.us::38a8dda3-0257-4168-8dd6-b58abb44e1bc" providerId="AD" clId="Web-{B977A68A-895A-5F1D-0D65-CA4DB50EE0FE}" dt="2024-11-12T17:15:41.407" v="496" actId="20577"/>
          <ac:spMkLst>
            <pc:docMk/>
            <pc:sldMk cId="4051167733" sldId="259"/>
            <ac:spMk id="3" creationId="{6F3E5FBC-DC03-12C3-C59C-D39BF2AB92BE}"/>
          </ac:spMkLst>
        </pc:spChg>
      </pc:sldChg>
      <pc:sldChg chg="modSp">
        <pc:chgData name="Taylor A Vena" userId="S::307190192@stu.chino.k12.ca.us::38a8dda3-0257-4168-8dd6-b58abb44e1bc" providerId="AD" clId="Web-{B977A68A-895A-5F1D-0D65-CA4DB50EE0FE}" dt="2024-11-12T17:27:30.044" v="612" actId="14100"/>
        <pc:sldMkLst>
          <pc:docMk/>
          <pc:sldMk cId="3718908638" sldId="260"/>
        </pc:sldMkLst>
        <pc:spChg chg="mod">
          <ac:chgData name="Taylor A Vena" userId="S::307190192@stu.chino.k12.ca.us::38a8dda3-0257-4168-8dd6-b58abb44e1bc" providerId="AD" clId="Web-{B977A68A-895A-5F1D-0D65-CA4DB50EE0FE}" dt="2024-11-12T17:27:30.044" v="612" actId="14100"/>
          <ac:spMkLst>
            <pc:docMk/>
            <pc:sldMk cId="3718908638" sldId="260"/>
            <ac:spMk id="3" creationId="{A98C4A12-F329-1BA4-1227-8FBE2C5B68B0}"/>
          </ac:spMkLst>
        </pc:spChg>
      </pc:sldChg>
    </pc:docChg>
  </pc:docChgLst>
  <pc:docChgLst>
    <pc:chgData name="Taylor A Vena" userId="S::307190192@stu.chino.k12.ca.us::38a8dda3-0257-4168-8dd6-b58abb44e1bc" providerId="AD" clId="Web-{400A9124-255B-9C10-3E6F-0BDAFC2CE914}"/>
    <pc:docChg chg="modSld">
      <pc:chgData name="Taylor A Vena" userId="S::307190192@stu.chino.k12.ca.us::38a8dda3-0257-4168-8dd6-b58abb44e1bc" providerId="AD" clId="Web-{400A9124-255B-9C10-3E6F-0BDAFC2CE914}" dt="2024-11-15T18:41:19.347" v="378" actId="20577"/>
      <pc:docMkLst>
        <pc:docMk/>
      </pc:docMkLst>
      <pc:sldChg chg="addSp delSp modSp mod setBg">
        <pc:chgData name="Taylor A Vena" userId="S::307190192@stu.chino.k12.ca.us::38a8dda3-0257-4168-8dd6-b58abb44e1bc" providerId="AD" clId="Web-{400A9124-255B-9C10-3E6F-0BDAFC2CE914}" dt="2024-11-15T18:41:19.347" v="378" actId="20577"/>
        <pc:sldMkLst>
          <pc:docMk/>
          <pc:sldMk cId="109857222" sldId="256"/>
        </pc:sldMkLst>
        <pc:spChg chg="mod">
          <ac:chgData name="Taylor A Vena" userId="S::307190192@stu.chino.k12.ca.us::38a8dda3-0257-4168-8dd6-b58abb44e1bc" providerId="AD" clId="Web-{400A9124-255B-9C10-3E6F-0BDAFC2CE914}" dt="2024-11-15T16:50:01.140" v="44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Taylor A Vena" userId="S::307190192@stu.chino.k12.ca.us::38a8dda3-0257-4168-8dd6-b58abb44e1bc" providerId="AD" clId="Web-{400A9124-255B-9C10-3E6F-0BDAFC2CE914}" dt="2024-11-15T18:41:19.347" v="378" actId="20577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Taylor A Vena" userId="S::307190192@stu.chino.k12.ca.us::38a8dda3-0257-4168-8dd6-b58abb44e1bc" providerId="AD" clId="Web-{400A9124-255B-9C10-3E6F-0BDAFC2CE914}" dt="2024-11-15T16:49:38.718" v="40"/>
          <ac:spMkLst>
            <pc:docMk/>
            <pc:sldMk cId="109857222" sldId="256"/>
            <ac:spMk id="6" creationId="{BAB7C76A-546B-8D65-0F62-1F23A6538E1F}"/>
          </ac:spMkLst>
        </pc:spChg>
        <pc:spChg chg="add del">
          <ac:chgData name="Taylor A Vena" userId="S::307190192@stu.chino.k12.ca.us::38a8dda3-0257-4168-8dd6-b58abb44e1bc" providerId="AD" clId="Web-{400A9124-255B-9C10-3E6F-0BDAFC2CE914}" dt="2024-11-15T16:50:01.140" v="44"/>
          <ac:spMkLst>
            <pc:docMk/>
            <pc:sldMk cId="109857222" sldId="256"/>
            <ac:spMk id="7" creationId="{71B2258F-86CA-4D4D-8270-BC05FCDEBFB3}"/>
          </ac:spMkLst>
        </pc:spChg>
        <pc:picChg chg="del">
          <ac:chgData name="Taylor A Vena" userId="S::307190192@stu.chino.k12.ca.us::38a8dda3-0257-4168-8dd6-b58abb44e1bc" providerId="AD" clId="Web-{400A9124-255B-9C10-3E6F-0BDAFC2CE914}" dt="2024-11-15T16:49:45.218" v="42"/>
          <ac:picMkLst>
            <pc:docMk/>
            <pc:sldMk cId="109857222" sldId="256"/>
            <ac:picMk id="4" creationId="{1E700517-A3C4-2304-C4BE-22E81A599BA6}"/>
          </ac:picMkLst>
        </pc:picChg>
        <pc:picChg chg="add mod ord">
          <ac:chgData name="Taylor A Vena" userId="S::307190192@stu.chino.k12.ca.us::38a8dda3-0257-4168-8dd6-b58abb44e1bc" providerId="AD" clId="Web-{400A9124-255B-9C10-3E6F-0BDAFC2CE914}" dt="2024-11-15T16:50:01.156" v="45"/>
          <ac:picMkLst>
            <pc:docMk/>
            <pc:sldMk cId="109857222" sldId="256"/>
            <ac:picMk id="5" creationId="{4E103B00-B60D-41FB-D9A2-9B5C5BAC6CAE}"/>
          </ac:picMkLst>
        </pc:picChg>
      </pc:sldChg>
      <pc:sldChg chg="modSp">
        <pc:chgData name="Taylor A Vena" userId="S::307190192@stu.chino.k12.ca.us::38a8dda3-0257-4168-8dd6-b58abb44e1bc" providerId="AD" clId="Web-{400A9124-255B-9C10-3E6F-0BDAFC2CE914}" dt="2024-11-15T16:46:04.556" v="16" actId="20577"/>
        <pc:sldMkLst>
          <pc:docMk/>
          <pc:sldMk cId="2367541710" sldId="257"/>
        </pc:sldMkLst>
        <pc:spChg chg="mod">
          <ac:chgData name="Taylor A Vena" userId="S::307190192@stu.chino.k12.ca.us::38a8dda3-0257-4168-8dd6-b58abb44e1bc" providerId="AD" clId="Web-{400A9124-255B-9C10-3E6F-0BDAFC2CE914}" dt="2024-11-15T16:46:04.556" v="16" actId="20577"/>
          <ac:spMkLst>
            <pc:docMk/>
            <pc:sldMk cId="2367541710" sldId="257"/>
            <ac:spMk id="3" creationId="{D675087A-3AA5-181C-EA72-C78AE0A7F65D}"/>
          </ac:spMkLst>
        </pc:spChg>
      </pc:sldChg>
      <pc:sldChg chg="modSp">
        <pc:chgData name="Taylor A Vena" userId="S::307190192@stu.chino.k12.ca.us::38a8dda3-0257-4168-8dd6-b58abb44e1bc" providerId="AD" clId="Web-{400A9124-255B-9C10-3E6F-0BDAFC2CE914}" dt="2024-11-15T16:53:02.414" v="48" actId="20577"/>
        <pc:sldMkLst>
          <pc:docMk/>
          <pc:sldMk cId="3675526328" sldId="258"/>
        </pc:sldMkLst>
        <pc:spChg chg="mod">
          <ac:chgData name="Taylor A Vena" userId="S::307190192@stu.chino.k12.ca.us::38a8dda3-0257-4168-8dd6-b58abb44e1bc" providerId="AD" clId="Web-{400A9124-255B-9C10-3E6F-0BDAFC2CE914}" dt="2024-11-15T16:53:02.414" v="48" actId="20577"/>
          <ac:spMkLst>
            <pc:docMk/>
            <pc:sldMk cId="3675526328" sldId="258"/>
            <ac:spMk id="3" creationId="{079071B8-7E5D-D6DC-7BA5-123152B54162}"/>
          </ac:spMkLst>
        </pc:spChg>
      </pc:sldChg>
      <pc:sldChg chg="modSp">
        <pc:chgData name="Taylor A Vena" userId="S::307190192@stu.chino.k12.ca.us::38a8dda3-0257-4168-8dd6-b58abb44e1bc" providerId="AD" clId="Web-{400A9124-255B-9C10-3E6F-0BDAFC2CE914}" dt="2024-11-15T16:54:13.197" v="51" actId="1076"/>
        <pc:sldMkLst>
          <pc:docMk/>
          <pc:sldMk cId="4051167733" sldId="259"/>
        </pc:sldMkLst>
        <pc:spChg chg="mod">
          <ac:chgData name="Taylor A Vena" userId="S::307190192@stu.chino.k12.ca.us::38a8dda3-0257-4168-8dd6-b58abb44e1bc" providerId="AD" clId="Web-{400A9124-255B-9C10-3E6F-0BDAFC2CE914}" dt="2024-11-15T16:54:13.197" v="51" actId="1076"/>
          <ac:spMkLst>
            <pc:docMk/>
            <pc:sldMk cId="4051167733" sldId="259"/>
            <ac:spMk id="2" creationId="{F0DE018D-FCBF-293C-8BA8-A15948B72FB5}"/>
          </ac:spMkLst>
        </pc:spChg>
        <pc:spChg chg="mod">
          <ac:chgData name="Taylor A Vena" userId="S::307190192@stu.chino.k12.ca.us::38a8dda3-0257-4168-8dd6-b58abb44e1bc" providerId="AD" clId="Web-{400A9124-255B-9C10-3E6F-0BDAFC2CE914}" dt="2024-11-15T16:53:47.430" v="49" actId="20577"/>
          <ac:spMkLst>
            <pc:docMk/>
            <pc:sldMk cId="4051167733" sldId="259"/>
            <ac:spMk id="3" creationId="{6F3E5FBC-DC03-12C3-C59C-D39BF2AB92BE}"/>
          </ac:spMkLst>
        </pc:spChg>
      </pc:sldChg>
      <pc:sldChg chg="modSp">
        <pc:chgData name="Taylor A Vena" userId="S::307190192@stu.chino.k12.ca.us::38a8dda3-0257-4168-8dd6-b58abb44e1bc" providerId="AD" clId="Web-{400A9124-255B-9C10-3E6F-0BDAFC2CE914}" dt="2024-11-15T18:24:00.902" v="205" actId="20577"/>
        <pc:sldMkLst>
          <pc:docMk/>
          <pc:sldMk cId="3718908638" sldId="260"/>
        </pc:sldMkLst>
        <pc:spChg chg="mod">
          <ac:chgData name="Taylor A Vena" userId="S::307190192@stu.chino.k12.ca.us::38a8dda3-0257-4168-8dd6-b58abb44e1bc" providerId="AD" clId="Web-{400A9124-255B-9C10-3E6F-0BDAFC2CE914}" dt="2024-11-15T18:24:00.902" v="205" actId="20577"/>
          <ac:spMkLst>
            <pc:docMk/>
            <pc:sldMk cId="3718908638" sldId="260"/>
            <ac:spMk id="3" creationId="{A98C4A12-F329-1BA4-1227-8FBE2C5B68B0}"/>
          </ac:spMkLst>
        </pc:spChg>
      </pc:sldChg>
      <pc:sldChg chg="modSp">
        <pc:chgData name="Taylor A Vena" userId="S::307190192@stu.chino.k12.ca.us::38a8dda3-0257-4168-8dd6-b58abb44e1bc" providerId="AD" clId="Web-{400A9124-255B-9C10-3E6F-0BDAFC2CE914}" dt="2024-11-15T18:40:52.206" v="372" actId="20577"/>
        <pc:sldMkLst>
          <pc:docMk/>
          <pc:sldMk cId="1364923524" sldId="261"/>
        </pc:sldMkLst>
        <pc:spChg chg="mod">
          <ac:chgData name="Taylor A Vena" userId="S::307190192@stu.chino.k12.ca.us::38a8dda3-0257-4168-8dd6-b58abb44e1bc" providerId="AD" clId="Web-{400A9124-255B-9C10-3E6F-0BDAFC2CE914}" dt="2024-11-15T18:40:52.206" v="372" actId="20577"/>
          <ac:spMkLst>
            <pc:docMk/>
            <pc:sldMk cId="1364923524" sldId="261"/>
            <ac:spMk id="3" creationId="{65455E94-155E-50CA-884B-62F43B8B4BA9}"/>
          </ac:spMkLst>
        </pc:spChg>
      </pc:sldChg>
      <pc:sldChg chg="addSp delSp modSp">
        <pc:chgData name="Taylor A Vena" userId="S::307190192@stu.chino.k12.ca.us::38a8dda3-0257-4168-8dd6-b58abb44e1bc" providerId="AD" clId="Web-{400A9124-255B-9C10-3E6F-0BDAFC2CE914}" dt="2024-11-15T18:38:37.297" v="359" actId="1076"/>
        <pc:sldMkLst>
          <pc:docMk/>
          <pc:sldMk cId="2938994012" sldId="263"/>
        </pc:sldMkLst>
        <pc:spChg chg="mod">
          <ac:chgData name="Taylor A Vena" userId="S::307190192@stu.chino.k12.ca.us::38a8dda3-0257-4168-8dd6-b58abb44e1bc" providerId="AD" clId="Web-{400A9124-255B-9C10-3E6F-0BDAFC2CE914}" dt="2024-11-15T16:42:24.504" v="13" actId="1076"/>
          <ac:spMkLst>
            <pc:docMk/>
            <pc:sldMk cId="2938994012" sldId="263"/>
            <ac:spMk id="2" creationId="{8BE98207-FED7-2138-DE6F-DE0F5D580B68}"/>
          </ac:spMkLst>
        </pc:spChg>
        <pc:spChg chg="mod">
          <ac:chgData name="Taylor A Vena" userId="S::307190192@stu.chino.k12.ca.us::38a8dda3-0257-4168-8dd6-b58abb44e1bc" providerId="AD" clId="Web-{400A9124-255B-9C10-3E6F-0BDAFC2CE914}" dt="2024-11-15T18:38:37.297" v="359" actId="1076"/>
          <ac:spMkLst>
            <pc:docMk/>
            <pc:sldMk cId="2938994012" sldId="263"/>
            <ac:spMk id="3" creationId="{DE18A066-728A-71F4-7C75-DA78559F435C}"/>
          </ac:spMkLst>
        </pc:spChg>
        <pc:spChg chg="add del mod">
          <ac:chgData name="Taylor A Vena" userId="S::307190192@stu.chino.k12.ca.us::38a8dda3-0257-4168-8dd6-b58abb44e1bc" providerId="AD" clId="Web-{400A9124-255B-9C10-3E6F-0BDAFC2CE914}" dt="2024-11-15T18:30:51.177" v="300"/>
          <ac:spMkLst>
            <pc:docMk/>
            <pc:sldMk cId="2938994012" sldId="263"/>
            <ac:spMk id="7" creationId="{513138D3-8781-95CC-A4A9-51730EB99685}"/>
          </ac:spMkLst>
        </pc:spChg>
        <pc:spChg chg="add mod">
          <ac:chgData name="Taylor A Vena" userId="S::307190192@stu.chino.k12.ca.us::38a8dda3-0257-4168-8dd6-b58abb44e1bc" providerId="AD" clId="Web-{400A9124-255B-9C10-3E6F-0BDAFC2CE914}" dt="2024-11-15T18:35:50.684" v="343" actId="20577"/>
          <ac:spMkLst>
            <pc:docMk/>
            <pc:sldMk cId="2938994012" sldId="263"/>
            <ac:spMk id="10" creationId="{DA88C2BE-82E1-D32D-F41F-5EC18377BF78}"/>
          </ac:spMkLst>
        </pc:spChg>
        <pc:picChg chg="del">
          <ac:chgData name="Taylor A Vena" userId="S::307190192@stu.chino.k12.ca.us::38a8dda3-0257-4168-8dd6-b58abb44e1bc" providerId="AD" clId="Web-{400A9124-255B-9C10-3E6F-0BDAFC2CE914}" dt="2024-11-15T18:31:06.693" v="303"/>
          <ac:picMkLst>
            <pc:docMk/>
            <pc:sldMk cId="2938994012" sldId="263"/>
            <ac:picMk id="4" creationId="{C35E39A6-2FD6-8642-93E0-D7641EE6065E}"/>
          </ac:picMkLst>
        </pc:picChg>
        <pc:picChg chg="add mod">
          <ac:chgData name="Taylor A Vena" userId="S::307190192@stu.chino.k12.ca.us::38a8dda3-0257-4168-8dd6-b58abb44e1bc" providerId="AD" clId="Web-{400A9124-255B-9C10-3E6F-0BDAFC2CE914}" dt="2024-11-15T18:37:02.451" v="356" actId="14100"/>
          <ac:picMkLst>
            <pc:docMk/>
            <pc:sldMk cId="2938994012" sldId="263"/>
            <ac:picMk id="5" creationId="{E3EDFDC2-FBE5-B513-942B-3DFCBF72FA8E}"/>
          </ac:picMkLst>
        </pc:picChg>
        <pc:picChg chg="del">
          <ac:chgData name="Taylor A Vena" userId="S::307190192@stu.chino.k12.ca.us::38a8dda3-0257-4168-8dd6-b58abb44e1bc" providerId="AD" clId="Web-{400A9124-255B-9C10-3E6F-0BDAFC2CE914}" dt="2024-11-15T18:31:08.662" v="304"/>
          <ac:picMkLst>
            <pc:docMk/>
            <pc:sldMk cId="2938994012" sldId="263"/>
            <ac:picMk id="6" creationId="{B4FCF993-1700-6443-06C9-270F10441FD4}"/>
          </ac:picMkLst>
        </pc:picChg>
        <pc:picChg chg="add mod">
          <ac:chgData name="Taylor A Vena" userId="S::307190192@stu.chino.k12.ca.us::38a8dda3-0257-4168-8dd6-b58abb44e1bc" providerId="AD" clId="Web-{400A9124-255B-9C10-3E6F-0BDAFC2CE914}" dt="2024-11-15T18:36:44.825" v="352" actId="14100"/>
          <ac:picMkLst>
            <pc:docMk/>
            <pc:sldMk cId="2938994012" sldId="263"/>
            <ac:picMk id="9" creationId="{AF969489-74D8-11D0-11B4-BAE80DC3F25A}"/>
          </ac:picMkLst>
        </pc:picChg>
      </pc:sldChg>
    </pc:docChg>
  </pc:docChgLst>
  <pc:docChgLst>
    <pc:chgData name="Taylor A Vena" userId="S::307190192@stu.chino.k12.ca.us::38a8dda3-0257-4168-8dd6-b58abb44e1bc" providerId="AD" clId="Web-{5A5BC556-E990-622F-B6B7-B00FB68113B2}"/>
    <pc:docChg chg="addSld delSld modSld">
      <pc:chgData name="Taylor A Vena" userId="S::307190192@stu.chino.k12.ca.us::38a8dda3-0257-4168-8dd6-b58abb44e1bc" providerId="AD" clId="Web-{5A5BC556-E990-622F-B6B7-B00FB68113B2}" dt="2024-11-07T17:25:59.766" v="291" actId="20577"/>
      <pc:docMkLst>
        <pc:docMk/>
      </pc:docMkLst>
      <pc:sldChg chg="modSp">
        <pc:chgData name="Taylor A Vena" userId="S::307190192@stu.chino.k12.ca.us::38a8dda3-0257-4168-8dd6-b58abb44e1bc" providerId="AD" clId="Web-{5A5BC556-E990-622F-B6B7-B00FB68113B2}" dt="2024-11-07T17:14:06.247" v="34" actId="20577"/>
        <pc:sldMkLst>
          <pc:docMk/>
          <pc:sldMk cId="109857222" sldId="256"/>
        </pc:sldMkLst>
        <pc:spChg chg="mod">
          <ac:chgData name="Taylor A Vena" userId="S::307190192@stu.chino.k12.ca.us::38a8dda3-0257-4168-8dd6-b58abb44e1bc" providerId="AD" clId="Web-{5A5BC556-E990-622F-B6B7-B00FB68113B2}" dt="2024-11-07T17:11:14.868" v="1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Taylor A Vena" userId="S::307190192@stu.chino.k12.ca.us::38a8dda3-0257-4168-8dd6-b58abb44e1bc" providerId="AD" clId="Web-{5A5BC556-E990-622F-B6B7-B00FB68113B2}" dt="2024-11-07T17:14:06.247" v="34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Taylor A Vena" userId="S::307190192@stu.chino.k12.ca.us::38a8dda3-0257-4168-8dd6-b58abb44e1bc" providerId="AD" clId="Web-{5A5BC556-E990-622F-B6B7-B00FB68113B2}" dt="2024-11-07T17:16:46.923" v="99" actId="20577"/>
        <pc:sldMkLst>
          <pc:docMk/>
          <pc:sldMk cId="2367541710" sldId="257"/>
        </pc:sldMkLst>
        <pc:spChg chg="mod">
          <ac:chgData name="Taylor A Vena" userId="S::307190192@stu.chino.k12.ca.us::38a8dda3-0257-4168-8dd6-b58abb44e1bc" providerId="AD" clId="Web-{5A5BC556-E990-622F-B6B7-B00FB68113B2}" dt="2024-11-07T17:16:17.391" v="50" actId="20577"/>
          <ac:spMkLst>
            <pc:docMk/>
            <pc:sldMk cId="2367541710" sldId="257"/>
            <ac:spMk id="2" creationId="{AC730EA8-6DAB-A657-5FB2-69923BBB92F5}"/>
          </ac:spMkLst>
        </pc:spChg>
        <pc:spChg chg="mod">
          <ac:chgData name="Taylor A Vena" userId="S::307190192@stu.chino.k12.ca.us::38a8dda3-0257-4168-8dd6-b58abb44e1bc" providerId="AD" clId="Web-{5A5BC556-E990-622F-B6B7-B00FB68113B2}" dt="2024-11-07T17:16:46.923" v="99" actId="20577"/>
          <ac:spMkLst>
            <pc:docMk/>
            <pc:sldMk cId="2367541710" sldId="257"/>
            <ac:spMk id="3" creationId="{D675087A-3AA5-181C-EA72-C78AE0A7F65D}"/>
          </ac:spMkLst>
        </pc:spChg>
      </pc:sldChg>
      <pc:sldChg chg="modSp new">
        <pc:chgData name="Taylor A Vena" userId="S::307190192@stu.chino.k12.ca.us::38a8dda3-0257-4168-8dd6-b58abb44e1bc" providerId="AD" clId="Web-{5A5BC556-E990-622F-B6B7-B00FB68113B2}" dt="2024-11-07T17:17:09.971" v="107" actId="20577"/>
        <pc:sldMkLst>
          <pc:docMk/>
          <pc:sldMk cId="3675526328" sldId="258"/>
        </pc:sldMkLst>
        <pc:spChg chg="mod">
          <ac:chgData name="Taylor A Vena" userId="S::307190192@stu.chino.k12.ca.us::38a8dda3-0257-4168-8dd6-b58abb44e1bc" providerId="AD" clId="Web-{5A5BC556-E990-622F-B6B7-B00FB68113B2}" dt="2024-11-07T17:17:09.971" v="107" actId="20577"/>
          <ac:spMkLst>
            <pc:docMk/>
            <pc:sldMk cId="3675526328" sldId="258"/>
            <ac:spMk id="2" creationId="{2BAD896C-9790-61E4-988D-114EDF360EBA}"/>
          </ac:spMkLst>
        </pc:spChg>
      </pc:sldChg>
      <pc:sldChg chg="modSp new">
        <pc:chgData name="Taylor A Vena" userId="S::307190192@stu.chino.k12.ca.us::38a8dda3-0257-4168-8dd6-b58abb44e1bc" providerId="AD" clId="Web-{5A5BC556-E990-622F-B6B7-B00FB68113B2}" dt="2024-11-07T17:18:31.332" v="147" actId="20577"/>
        <pc:sldMkLst>
          <pc:docMk/>
          <pc:sldMk cId="4051167733" sldId="259"/>
        </pc:sldMkLst>
        <pc:spChg chg="mod">
          <ac:chgData name="Taylor A Vena" userId="S::307190192@stu.chino.k12.ca.us::38a8dda3-0257-4168-8dd6-b58abb44e1bc" providerId="AD" clId="Web-{5A5BC556-E990-622F-B6B7-B00FB68113B2}" dt="2024-11-07T17:18:31.332" v="147" actId="20577"/>
          <ac:spMkLst>
            <pc:docMk/>
            <pc:sldMk cId="4051167733" sldId="259"/>
            <ac:spMk id="2" creationId="{F0DE018D-FCBF-293C-8BA8-A15948B72FB5}"/>
          </ac:spMkLst>
        </pc:spChg>
      </pc:sldChg>
      <pc:sldChg chg="modSp new del">
        <pc:chgData name="Taylor A Vena" userId="S::307190192@stu.chino.k12.ca.us::38a8dda3-0257-4168-8dd6-b58abb44e1bc" providerId="AD" clId="Web-{5A5BC556-E990-622F-B6B7-B00FB68113B2}" dt="2024-11-07T17:24:09.216" v="266"/>
        <pc:sldMkLst>
          <pc:docMk/>
          <pc:sldMk cId="1711699542" sldId="260"/>
        </pc:sldMkLst>
        <pc:spChg chg="mod">
          <ac:chgData name="Taylor A Vena" userId="S::307190192@stu.chino.k12.ca.us::38a8dda3-0257-4168-8dd6-b58abb44e1bc" providerId="AD" clId="Web-{5A5BC556-E990-622F-B6B7-B00FB68113B2}" dt="2024-11-07T17:22:59.683" v="264" actId="20577"/>
          <ac:spMkLst>
            <pc:docMk/>
            <pc:sldMk cId="1711699542" sldId="260"/>
            <ac:spMk id="2" creationId="{12FA37DF-46F5-BAAA-9C2A-F5C94411A4C2}"/>
          </ac:spMkLst>
        </pc:spChg>
      </pc:sldChg>
      <pc:sldChg chg="modSp new">
        <pc:chgData name="Taylor A Vena" userId="S::307190192@stu.chino.k12.ca.us::38a8dda3-0257-4168-8dd6-b58abb44e1bc" providerId="AD" clId="Web-{5A5BC556-E990-622F-B6B7-B00FB68113B2}" dt="2024-11-07T17:24:59.327" v="284" actId="20577"/>
        <pc:sldMkLst>
          <pc:docMk/>
          <pc:sldMk cId="3718908638" sldId="260"/>
        </pc:sldMkLst>
        <pc:spChg chg="mod">
          <ac:chgData name="Taylor A Vena" userId="S::307190192@stu.chino.k12.ca.us::38a8dda3-0257-4168-8dd6-b58abb44e1bc" providerId="AD" clId="Web-{5A5BC556-E990-622F-B6B7-B00FB68113B2}" dt="2024-11-07T17:24:59.327" v="284" actId="20577"/>
          <ac:spMkLst>
            <pc:docMk/>
            <pc:sldMk cId="3718908638" sldId="260"/>
            <ac:spMk id="2" creationId="{11EBEC40-1169-3C93-2A2C-582627E12B4A}"/>
          </ac:spMkLst>
        </pc:spChg>
      </pc:sldChg>
      <pc:sldChg chg="modSp new">
        <pc:chgData name="Taylor A Vena" userId="S::307190192@stu.chino.k12.ca.us::38a8dda3-0257-4168-8dd6-b58abb44e1bc" providerId="AD" clId="Web-{5A5BC556-E990-622F-B6B7-B00FB68113B2}" dt="2024-11-07T17:25:59.766" v="291" actId="20577"/>
        <pc:sldMkLst>
          <pc:docMk/>
          <pc:sldMk cId="1364923524" sldId="261"/>
        </pc:sldMkLst>
        <pc:spChg chg="mod">
          <ac:chgData name="Taylor A Vena" userId="S::307190192@stu.chino.k12.ca.us::38a8dda3-0257-4168-8dd6-b58abb44e1bc" providerId="AD" clId="Web-{5A5BC556-E990-622F-B6B7-B00FB68113B2}" dt="2024-11-07T17:25:59.766" v="291" actId="20577"/>
          <ac:spMkLst>
            <pc:docMk/>
            <pc:sldMk cId="1364923524" sldId="261"/>
            <ac:spMk id="2" creationId="{7E9A26C8-9C62-3952-4A20-44A97FF223A0}"/>
          </ac:spMkLst>
        </pc:spChg>
      </pc:sldChg>
      <pc:sldChg chg="new del">
        <pc:chgData name="Taylor A Vena" userId="S::307190192@stu.chino.k12.ca.us::38a8dda3-0257-4168-8dd6-b58abb44e1bc" providerId="AD" clId="Web-{5A5BC556-E990-622F-B6B7-B00FB68113B2}" dt="2024-11-07T17:24:08.622" v="265"/>
        <pc:sldMkLst>
          <pc:docMk/>
          <pc:sldMk cId="1956737652" sldId="261"/>
        </pc:sldMkLst>
      </pc:sldChg>
    </pc:docChg>
  </pc:docChgLst>
  <pc:docChgLst>
    <pc:chgData name="Taylor A Vena" userId="S::307190192@stu.chino.k12.ca.us::38a8dda3-0257-4168-8dd6-b58abb44e1bc" providerId="AD" clId="Web-{9DC96B54-748F-37F5-5A45-BCFC661E871F}"/>
    <pc:docChg chg="modSld">
      <pc:chgData name="Taylor A Vena" userId="S::307190192@stu.chino.k12.ca.us::38a8dda3-0257-4168-8dd6-b58abb44e1bc" providerId="AD" clId="Web-{9DC96B54-748F-37F5-5A45-BCFC661E871F}" dt="2024-11-08T16:53:49.478" v="29" actId="20577"/>
      <pc:docMkLst>
        <pc:docMk/>
      </pc:docMkLst>
      <pc:sldChg chg="modSp">
        <pc:chgData name="Taylor A Vena" userId="S::307190192@stu.chino.k12.ca.us::38a8dda3-0257-4168-8dd6-b58abb44e1bc" providerId="AD" clId="Web-{9DC96B54-748F-37F5-5A45-BCFC661E871F}" dt="2024-11-08T16:53:49.478" v="29" actId="20577"/>
        <pc:sldMkLst>
          <pc:docMk/>
          <pc:sldMk cId="2367541710" sldId="257"/>
        </pc:sldMkLst>
        <pc:spChg chg="mod">
          <ac:chgData name="Taylor A Vena" userId="S::307190192@stu.chino.k12.ca.us::38a8dda3-0257-4168-8dd6-b58abb44e1bc" providerId="AD" clId="Web-{9DC96B54-748F-37F5-5A45-BCFC661E871F}" dt="2024-11-08T16:53:49.478" v="29" actId="20577"/>
          <ac:spMkLst>
            <pc:docMk/>
            <pc:sldMk cId="2367541710" sldId="257"/>
            <ac:spMk id="3" creationId="{D675087A-3AA5-181C-EA72-C78AE0A7F65D}"/>
          </ac:spMkLst>
        </pc:spChg>
      </pc:sldChg>
    </pc:docChg>
  </pc:docChgLst>
  <pc:docChgLst>
    <pc:chgData name="Taylor A Vena" userId="S::307190192@stu.chino.k12.ca.us::38a8dda3-0257-4168-8dd6-b58abb44e1bc" providerId="AD" clId="Web-{74FBE9C0-50A5-2E12-3FF1-77B9D2440343}"/>
    <pc:docChg chg="modSld">
      <pc:chgData name="Taylor A Vena" userId="S::307190192@stu.chino.k12.ca.us::38a8dda3-0257-4168-8dd6-b58abb44e1bc" providerId="AD" clId="Web-{74FBE9C0-50A5-2E12-3FF1-77B9D2440343}" dt="2024-11-08T19:41:09.256" v="149" actId="20577"/>
      <pc:docMkLst>
        <pc:docMk/>
      </pc:docMkLst>
      <pc:sldChg chg="addSp modSp">
        <pc:chgData name="Taylor A Vena" userId="S::307190192@stu.chino.k12.ca.us::38a8dda3-0257-4168-8dd6-b58abb44e1bc" providerId="AD" clId="Web-{74FBE9C0-50A5-2E12-3FF1-77B9D2440343}" dt="2024-11-08T19:41:09.256" v="149" actId="20577"/>
        <pc:sldMkLst>
          <pc:docMk/>
          <pc:sldMk cId="2367541710" sldId="257"/>
        </pc:sldMkLst>
        <pc:spChg chg="mod">
          <ac:chgData name="Taylor A Vena" userId="S::307190192@stu.chino.k12.ca.us::38a8dda3-0257-4168-8dd6-b58abb44e1bc" providerId="AD" clId="Web-{74FBE9C0-50A5-2E12-3FF1-77B9D2440343}" dt="2024-11-08T19:41:09.256" v="149" actId="20577"/>
          <ac:spMkLst>
            <pc:docMk/>
            <pc:sldMk cId="2367541710" sldId="257"/>
            <ac:spMk id="3" creationId="{D675087A-3AA5-181C-EA72-C78AE0A7F65D}"/>
          </ac:spMkLst>
        </pc:spChg>
        <pc:spChg chg="add mod">
          <ac:chgData name="Taylor A Vena" userId="S::307190192@stu.chino.k12.ca.us::38a8dda3-0257-4168-8dd6-b58abb44e1bc" providerId="AD" clId="Web-{74FBE9C0-50A5-2E12-3FF1-77B9D2440343}" dt="2024-11-08T19:19:41.629" v="10" actId="14100"/>
          <ac:spMkLst>
            <pc:docMk/>
            <pc:sldMk cId="2367541710" sldId="257"/>
            <ac:spMk id="5" creationId="{25BA8223-2E8C-0BFC-B09C-FDE56541B693}"/>
          </ac:spMkLst>
        </pc:spChg>
        <pc:spChg chg="add mod">
          <ac:chgData name="Taylor A Vena" userId="S::307190192@stu.chino.k12.ca.us::38a8dda3-0257-4168-8dd6-b58abb44e1bc" providerId="AD" clId="Web-{74FBE9C0-50A5-2E12-3FF1-77B9D2440343}" dt="2024-11-08T19:24:51.859" v="29" actId="1076"/>
          <ac:spMkLst>
            <pc:docMk/>
            <pc:sldMk cId="2367541710" sldId="257"/>
            <ac:spMk id="8" creationId="{72FDA4B6-BB42-F71D-AE8E-9C9E34C297C0}"/>
          </ac:spMkLst>
        </pc:spChg>
        <pc:picChg chg="add mod">
          <ac:chgData name="Taylor A Vena" userId="S::307190192@stu.chino.k12.ca.us::38a8dda3-0257-4168-8dd6-b58abb44e1bc" providerId="AD" clId="Web-{74FBE9C0-50A5-2E12-3FF1-77B9D2440343}" dt="2024-11-08T19:27:27.475" v="40" actId="1076"/>
          <ac:picMkLst>
            <pc:docMk/>
            <pc:sldMk cId="2367541710" sldId="257"/>
            <ac:picMk id="4" creationId="{60DCB51E-441A-051C-F7F6-B049B3A9F116}"/>
          </ac:picMkLst>
        </pc:picChg>
        <pc:picChg chg="add mod">
          <ac:chgData name="Taylor A Vena" userId="S::307190192@stu.chino.k12.ca.us::38a8dda3-0257-4168-8dd6-b58abb44e1bc" providerId="AD" clId="Web-{74FBE9C0-50A5-2E12-3FF1-77B9D2440343}" dt="2024-11-08T19:27:24.334" v="39" actId="1076"/>
          <ac:picMkLst>
            <pc:docMk/>
            <pc:sldMk cId="2367541710" sldId="257"/>
            <ac:picMk id="7" creationId="{124D6ED5-345E-D5C1-A08E-32D7CD6F645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ooocha/267206673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rk6mauno/214147339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flickr.com/photos/yovenice/4342957338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gbaku/1588615030" TargetMode="External"/><Relationship Id="rId7" Type="http://schemas.openxmlformats.org/officeDocument/2006/relationships/hyperlink" Target="https://commons.wikimedia.org/wiki/File:Reconstructed_Chumash_house_0491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en.wikipedia.org/wiki/File:Apache_Wickiup,_Edward_Curtis,_1903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brewminate.com/blackfeet-researcher-leads-her-tribe-back-to-traditional-food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ustedboatplans.blogspot.com/2014/05/small-wooden-boat.html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en.wikipedia.org/wiki/Tongv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entificoindignado.blogspot.com/2016/05/Anticuerpos-Inmunidad-Innata-Adquirida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ndarinmansion.com/item/various-indian-arrows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alc.org/view/12377-Group-photograph-of-Indians-on-the-Shinnecock-Researvation-eastern-Long-Island-with-overlay-key-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wearing traditional clothing&#10;&#10;Description automatically generated">
            <a:extLst>
              <a:ext uri="{FF2B5EF4-FFF2-40B4-BE49-F238E27FC236}">
                <a16:creationId xmlns:a16="http://schemas.microsoft.com/office/drawing/2014/main" id="{4E103B00-B60D-41FB-D9A2-9B5C5BAC6C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79" b="2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The Gabrielino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5400" dirty="0">
                <a:latin typeface="Broadway"/>
              </a:rPr>
              <a:t>By  Taylor and Valerie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30EA8-6DAB-A657-5FB2-69923BBB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22" y="347790"/>
            <a:ext cx="4394200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                                      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5087A-3AA5-181C-EA72-C78AE0A7F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64" y="1708665"/>
            <a:ext cx="4624237" cy="45102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Mystical Woods Rough Script"/>
              </a:rPr>
              <a:t>They lived in the south part of California. Sometimes they lived on beaches,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  <a:latin typeface="Mystical Woods Rough Script"/>
              </a:rPr>
              <a:t> dunes, grasslands, valleys, and mountains. They had pleasant weather that was </a:t>
            </a:r>
            <a:r>
              <a:rPr lang="en-US" sz="3600" dirty="0">
                <a:solidFill>
                  <a:schemeClr val="bg1">
                    <a:alpha val="80000"/>
                  </a:schemeClr>
                </a:solidFill>
                <a:latin typeface="Mystical Woods Rough Script"/>
              </a:rPr>
              <a:t>easier for them than other tribes.</a:t>
            </a:r>
          </a:p>
        </p:txBody>
      </p:sp>
      <p:pic>
        <p:nvPicPr>
          <p:cNvPr id="11" name="Picture 10" descr="A group of people working in a village&#10;&#10;Description automatically generated">
            <a:extLst>
              <a:ext uri="{FF2B5EF4-FFF2-40B4-BE49-F238E27FC236}">
                <a16:creationId xmlns:a16="http://schemas.microsoft.com/office/drawing/2014/main" id="{5E4D1A92-B311-AA80-7B9B-A6735FA7A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211" r="1" b="7188"/>
          <a:stretch/>
        </p:blipFill>
        <p:spPr>
          <a:xfrm>
            <a:off x="5814060" y="2"/>
            <a:ext cx="6377940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</p:spPr>
      </p:pic>
      <p:pic>
        <p:nvPicPr>
          <p:cNvPr id="6" name="Picture 5" descr="A map of the los angeles basin&#10;&#10;Description automatically generated">
            <a:extLst>
              <a:ext uri="{FF2B5EF4-FFF2-40B4-BE49-F238E27FC236}">
                <a16:creationId xmlns:a16="http://schemas.microsoft.com/office/drawing/2014/main" id="{A96D31CD-2B33-29CD-E333-A725CF85F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2986" r="2" b="32585"/>
          <a:stretch/>
        </p:blipFill>
        <p:spPr>
          <a:xfrm>
            <a:off x="5814060" y="3524252"/>
            <a:ext cx="6377940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6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CD912DA-54B1-F9DF-A2B0-D9983585C4BC}"/>
              </a:ext>
            </a:extLst>
          </p:cNvPr>
          <p:cNvSpPr txBox="1"/>
          <p:nvPr/>
        </p:nvSpPr>
        <p:spPr>
          <a:xfrm>
            <a:off x="3473450" y="6515100"/>
            <a:ext cx="5245100" cy="3175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7541710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4D85B6A-FF18-4EFD-BD23-77FDE89EC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AAB596-4870-4D7C-9F51-06F1F736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D896C-9790-61E4-988D-114EDF36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12" y="3651159"/>
            <a:ext cx="4401880" cy="252580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                                    SHELTER</a:t>
            </a:r>
          </a:p>
        </p:txBody>
      </p:sp>
      <p:pic>
        <p:nvPicPr>
          <p:cNvPr id="10" name="Picture 9" descr="A straw hut with a door open&#10;&#10;Description automatically generated">
            <a:extLst>
              <a:ext uri="{FF2B5EF4-FFF2-40B4-BE49-F238E27FC236}">
                <a16:creationId xmlns:a16="http://schemas.microsoft.com/office/drawing/2014/main" id="{095EF376-6523-5854-7285-A9B2C2CDA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827" r="13650" b="4"/>
          <a:stretch/>
        </p:blipFill>
        <p:spPr>
          <a:xfrm>
            <a:off x="1" y="10"/>
            <a:ext cx="4048364" cy="3385728"/>
          </a:xfrm>
          <a:custGeom>
            <a:avLst/>
            <a:gdLst/>
            <a:ahLst/>
            <a:cxnLst/>
            <a:rect l="l" t="t" r="r" b="b"/>
            <a:pathLst>
              <a:path w="4048364" h="3385738">
                <a:moveTo>
                  <a:pt x="0" y="0"/>
                </a:moveTo>
                <a:lnTo>
                  <a:pt x="4048364" y="0"/>
                </a:lnTo>
                <a:lnTo>
                  <a:pt x="4048364" y="3128862"/>
                </a:lnTo>
                <a:lnTo>
                  <a:pt x="4028354" y="3127605"/>
                </a:lnTo>
                <a:lnTo>
                  <a:pt x="4027052" y="3128074"/>
                </a:lnTo>
                <a:cubicBezTo>
                  <a:pt x="4021308" y="3129081"/>
                  <a:pt x="4017789" y="3128835"/>
                  <a:pt x="4015263" y="3128035"/>
                </a:cubicBezTo>
                <a:lnTo>
                  <a:pt x="4012855" y="3126647"/>
                </a:lnTo>
                <a:cubicBezTo>
                  <a:pt x="4010177" y="3126494"/>
                  <a:pt x="4007499" y="3126340"/>
                  <a:pt x="4004821" y="3126187"/>
                </a:cubicBezTo>
                <a:lnTo>
                  <a:pt x="3989141" y="3124118"/>
                </a:lnTo>
                <a:lnTo>
                  <a:pt x="3986071" y="3124823"/>
                </a:lnTo>
                <a:cubicBezTo>
                  <a:pt x="3978117" y="3124349"/>
                  <a:pt x="3970163" y="3123876"/>
                  <a:pt x="3962210" y="3123402"/>
                </a:cubicBezTo>
                <a:lnTo>
                  <a:pt x="3961815" y="3123900"/>
                </a:lnTo>
                <a:cubicBezTo>
                  <a:pt x="3960390" y="3124987"/>
                  <a:pt x="3958310" y="3125727"/>
                  <a:pt x="3954808" y="3125765"/>
                </a:cubicBezTo>
                <a:cubicBezTo>
                  <a:pt x="3959236" y="3133302"/>
                  <a:pt x="3952279" y="3128699"/>
                  <a:pt x="3941561" y="3128145"/>
                </a:cubicBezTo>
                <a:cubicBezTo>
                  <a:pt x="3946046" y="3139728"/>
                  <a:pt x="3916172" y="3133567"/>
                  <a:pt x="3910218" y="3140049"/>
                </a:cubicBezTo>
                <a:cubicBezTo>
                  <a:pt x="3902241" y="3139380"/>
                  <a:pt x="3893889" y="3138886"/>
                  <a:pt x="3885332" y="3138624"/>
                </a:cubicBezTo>
                <a:cubicBezTo>
                  <a:pt x="3883646" y="3138622"/>
                  <a:pt x="3881962" y="3138621"/>
                  <a:pt x="3880277" y="3138620"/>
                </a:cubicBezTo>
                <a:lnTo>
                  <a:pt x="3880157" y="3138737"/>
                </a:lnTo>
                <a:cubicBezTo>
                  <a:pt x="3879018" y="3138984"/>
                  <a:pt x="3877339" y="3139076"/>
                  <a:pt x="3874788" y="3138963"/>
                </a:cubicBezTo>
                <a:cubicBezTo>
                  <a:pt x="3873545" y="3138846"/>
                  <a:pt x="3872302" y="3138728"/>
                  <a:pt x="3871060" y="3138611"/>
                </a:cubicBezTo>
                <a:cubicBezTo>
                  <a:pt x="3867792" y="3138609"/>
                  <a:pt x="3864523" y="3138606"/>
                  <a:pt x="3861255" y="3138604"/>
                </a:cubicBezTo>
                <a:lnTo>
                  <a:pt x="3857750" y="3139376"/>
                </a:lnTo>
                <a:cubicBezTo>
                  <a:pt x="3846075" y="3144353"/>
                  <a:pt x="3854999" y="3159606"/>
                  <a:pt x="3830684" y="3154005"/>
                </a:cubicBezTo>
                <a:cubicBezTo>
                  <a:pt x="3806135" y="3158310"/>
                  <a:pt x="3796087" y="3168731"/>
                  <a:pt x="3769301" y="3167144"/>
                </a:cubicBezTo>
                <a:cubicBezTo>
                  <a:pt x="3746341" y="3171207"/>
                  <a:pt x="3728802" y="3177834"/>
                  <a:pt x="3707507" y="3178801"/>
                </a:cubicBezTo>
                <a:cubicBezTo>
                  <a:pt x="3701485" y="3182680"/>
                  <a:pt x="3694773" y="3184962"/>
                  <a:pt x="3684642" y="3182365"/>
                </a:cubicBezTo>
                <a:cubicBezTo>
                  <a:pt x="3664039" y="3187250"/>
                  <a:pt x="3662921" y="3193571"/>
                  <a:pt x="3646059" y="3191612"/>
                </a:cubicBezTo>
                <a:cubicBezTo>
                  <a:pt x="3640580" y="3202449"/>
                  <a:pt x="3637332" y="3199208"/>
                  <a:pt x="3629738" y="3197639"/>
                </a:cubicBezTo>
                <a:cubicBezTo>
                  <a:pt x="3629422" y="3197624"/>
                  <a:pt x="3629107" y="3197610"/>
                  <a:pt x="3628792" y="3197595"/>
                </a:cubicBezTo>
                <a:lnTo>
                  <a:pt x="3628083" y="3199132"/>
                </a:lnTo>
                <a:lnTo>
                  <a:pt x="3625096" y="3200289"/>
                </a:lnTo>
                <a:lnTo>
                  <a:pt x="3615459" y="3201481"/>
                </a:lnTo>
                <a:lnTo>
                  <a:pt x="3611591" y="3201604"/>
                </a:lnTo>
                <a:cubicBezTo>
                  <a:pt x="3609016" y="3201810"/>
                  <a:pt x="3607422" y="3202103"/>
                  <a:pt x="3606451" y="3202476"/>
                </a:cubicBezTo>
                <a:cubicBezTo>
                  <a:pt x="3606434" y="3202517"/>
                  <a:pt x="3606416" y="3202558"/>
                  <a:pt x="3606400" y="3202600"/>
                </a:cubicBezTo>
                <a:lnTo>
                  <a:pt x="3601432" y="3203215"/>
                </a:lnTo>
                <a:cubicBezTo>
                  <a:pt x="3592873" y="3204015"/>
                  <a:pt x="3584373" y="3204569"/>
                  <a:pt x="3576144" y="3204914"/>
                </a:cubicBezTo>
                <a:cubicBezTo>
                  <a:pt x="3574128" y="3211763"/>
                  <a:pt x="3541136" y="3209599"/>
                  <a:pt x="3552393" y="3219987"/>
                </a:cubicBezTo>
                <a:cubicBezTo>
                  <a:pt x="3541534" y="3220777"/>
                  <a:pt x="3531979" y="3217280"/>
                  <a:pt x="3540787" y="3223856"/>
                </a:cubicBezTo>
                <a:cubicBezTo>
                  <a:pt x="3537368" y="3224320"/>
                  <a:pt x="3535763" y="3225273"/>
                  <a:pt x="3535004" y="3226474"/>
                </a:cubicBezTo>
                <a:lnTo>
                  <a:pt x="3534913" y="3226993"/>
                </a:lnTo>
                <a:lnTo>
                  <a:pt x="3510631" y="3228569"/>
                </a:lnTo>
                <a:lnTo>
                  <a:pt x="3508032" y="3229611"/>
                </a:lnTo>
                <a:cubicBezTo>
                  <a:pt x="3502489" y="3229598"/>
                  <a:pt x="3496946" y="3217293"/>
                  <a:pt x="3491403" y="3217280"/>
                </a:cubicBezTo>
                <a:lnTo>
                  <a:pt x="3483240" y="3230123"/>
                </a:lnTo>
                <a:lnTo>
                  <a:pt x="3480053" y="3229107"/>
                </a:lnTo>
                <a:cubicBezTo>
                  <a:pt x="3477098" y="3228661"/>
                  <a:pt x="3473497" y="3228859"/>
                  <a:pt x="3468451" y="3230512"/>
                </a:cubicBezTo>
                <a:lnTo>
                  <a:pt x="3467451" y="3231115"/>
                </a:lnTo>
                <a:cubicBezTo>
                  <a:pt x="3463724" y="3230736"/>
                  <a:pt x="3465319" y="3225693"/>
                  <a:pt x="3446095" y="3228240"/>
                </a:cubicBezTo>
                <a:cubicBezTo>
                  <a:pt x="3420782" y="3241826"/>
                  <a:pt x="3385281" y="3239224"/>
                  <a:pt x="3352101" y="3246398"/>
                </a:cubicBezTo>
                <a:cubicBezTo>
                  <a:pt x="3308926" y="3245374"/>
                  <a:pt x="3300141" y="3236748"/>
                  <a:pt x="3271822" y="3247544"/>
                </a:cubicBezTo>
                <a:cubicBezTo>
                  <a:pt x="3258345" y="3251268"/>
                  <a:pt x="3238074" y="3249030"/>
                  <a:pt x="3203831" y="3257844"/>
                </a:cubicBezTo>
                <a:cubicBezTo>
                  <a:pt x="3171582" y="3264392"/>
                  <a:pt x="3141884" y="3266922"/>
                  <a:pt x="3112954" y="3273149"/>
                </a:cubicBezTo>
                <a:cubicBezTo>
                  <a:pt x="3078476" y="3279234"/>
                  <a:pt x="3086597" y="3279502"/>
                  <a:pt x="3066210" y="3283409"/>
                </a:cubicBezTo>
                <a:cubicBezTo>
                  <a:pt x="3062644" y="3284830"/>
                  <a:pt x="3028337" y="3292032"/>
                  <a:pt x="3025254" y="3293851"/>
                </a:cubicBezTo>
                <a:cubicBezTo>
                  <a:pt x="3006685" y="3298201"/>
                  <a:pt x="2983512" y="3305242"/>
                  <a:pt x="2954798" y="3309512"/>
                </a:cubicBezTo>
                <a:cubicBezTo>
                  <a:pt x="2932037" y="3306567"/>
                  <a:pt x="2909137" y="3323699"/>
                  <a:pt x="2880670" y="3319465"/>
                </a:cubicBezTo>
                <a:cubicBezTo>
                  <a:pt x="2870569" y="3318853"/>
                  <a:pt x="2841559" y="3322739"/>
                  <a:pt x="2837450" y="3326994"/>
                </a:cubicBezTo>
                <a:cubicBezTo>
                  <a:pt x="2831684" y="3328529"/>
                  <a:pt x="2824114" y="3328158"/>
                  <a:pt x="2822806" y="3332324"/>
                </a:cubicBezTo>
                <a:cubicBezTo>
                  <a:pt x="2819977" y="3337498"/>
                  <a:pt x="2796022" y="3333071"/>
                  <a:pt x="2801164" y="3338109"/>
                </a:cubicBezTo>
                <a:cubicBezTo>
                  <a:pt x="2784223" y="3335142"/>
                  <a:pt x="2776048" y="3346261"/>
                  <a:pt x="2764344" y="3350228"/>
                </a:cubicBezTo>
                <a:cubicBezTo>
                  <a:pt x="2757478" y="3348562"/>
                  <a:pt x="2751292" y="3350631"/>
                  <a:pt x="2743431" y="3353702"/>
                </a:cubicBezTo>
                <a:lnTo>
                  <a:pt x="2732627" y="3357764"/>
                </a:lnTo>
                <a:cubicBezTo>
                  <a:pt x="2730974" y="3357887"/>
                  <a:pt x="2729319" y="3358011"/>
                  <a:pt x="2727665" y="3358134"/>
                </a:cubicBezTo>
                <a:cubicBezTo>
                  <a:pt x="2718835" y="3359036"/>
                  <a:pt x="2689731" y="3362522"/>
                  <a:pt x="2679642" y="3363177"/>
                </a:cubicBezTo>
                <a:lnTo>
                  <a:pt x="2667138" y="3362068"/>
                </a:lnTo>
                <a:cubicBezTo>
                  <a:pt x="2663221" y="3362857"/>
                  <a:pt x="2659468" y="3367183"/>
                  <a:pt x="2656143" y="3367913"/>
                </a:cubicBezTo>
                <a:lnTo>
                  <a:pt x="2647194" y="3366448"/>
                </a:lnTo>
                <a:cubicBezTo>
                  <a:pt x="2648133" y="3370674"/>
                  <a:pt x="2637589" y="3367195"/>
                  <a:pt x="2629621" y="3367085"/>
                </a:cubicBezTo>
                <a:cubicBezTo>
                  <a:pt x="2613302" y="3367205"/>
                  <a:pt x="2596982" y="3367324"/>
                  <a:pt x="2580663" y="3367443"/>
                </a:cubicBezTo>
                <a:lnTo>
                  <a:pt x="2550440" y="3369943"/>
                </a:lnTo>
                <a:lnTo>
                  <a:pt x="2541181" y="3368444"/>
                </a:lnTo>
                <a:cubicBezTo>
                  <a:pt x="2521017" y="3368085"/>
                  <a:pt x="2498723" y="3374020"/>
                  <a:pt x="2484405" y="3369178"/>
                </a:cubicBezTo>
                <a:cubicBezTo>
                  <a:pt x="2478585" y="3368607"/>
                  <a:pt x="2473319" y="3368738"/>
                  <a:pt x="2468424" y="3369303"/>
                </a:cubicBezTo>
                <a:lnTo>
                  <a:pt x="2455357" y="3371902"/>
                </a:lnTo>
                <a:lnTo>
                  <a:pt x="2429477" y="3378972"/>
                </a:lnTo>
                <a:cubicBezTo>
                  <a:pt x="2428170" y="3366751"/>
                  <a:pt x="2368370" y="3383654"/>
                  <a:pt x="2374910" y="3372826"/>
                </a:cubicBezTo>
                <a:cubicBezTo>
                  <a:pt x="2351003" y="3375026"/>
                  <a:pt x="2328875" y="3353198"/>
                  <a:pt x="2305825" y="3364960"/>
                </a:cubicBezTo>
                <a:cubicBezTo>
                  <a:pt x="2269964" y="3363999"/>
                  <a:pt x="2218889" y="3367921"/>
                  <a:pt x="2183980" y="3367060"/>
                </a:cubicBezTo>
                <a:cubicBezTo>
                  <a:pt x="2190418" y="3372011"/>
                  <a:pt x="2159099" y="3370877"/>
                  <a:pt x="2155235" y="3370737"/>
                </a:cubicBezTo>
                <a:cubicBezTo>
                  <a:pt x="2131791" y="3368260"/>
                  <a:pt x="2111535" y="3369043"/>
                  <a:pt x="2071012" y="3365882"/>
                </a:cubicBezTo>
                <a:cubicBezTo>
                  <a:pt x="2035156" y="3367426"/>
                  <a:pt x="2003987" y="3359257"/>
                  <a:pt x="1970953" y="3368185"/>
                </a:cubicBezTo>
                <a:cubicBezTo>
                  <a:pt x="1968713" y="3366515"/>
                  <a:pt x="1965947" y="3365226"/>
                  <a:pt x="1962822" y="3364213"/>
                </a:cubicBezTo>
                <a:lnTo>
                  <a:pt x="1953120" y="3362020"/>
                </a:lnTo>
                <a:lnTo>
                  <a:pt x="1951768" y="3362436"/>
                </a:lnTo>
                <a:cubicBezTo>
                  <a:pt x="1945920" y="3363208"/>
                  <a:pt x="1942436" y="3362820"/>
                  <a:pt x="1940004" y="3361921"/>
                </a:cubicBezTo>
                <a:lnTo>
                  <a:pt x="1937753" y="3360440"/>
                </a:lnTo>
                <a:cubicBezTo>
                  <a:pt x="1935095" y="3360180"/>
                  <a:pt x="1932438" y="3359919"/>
                  <a:pt x="1929780" y="3359659"/>
                </a:cubicBezTo>
                <a:lnTo>
                  <a:pt x="1887540" y="3355160"/>
                </a:lnTo>
                <a:lnTo>
                  <a:pt x="1887093" y="3355641"/>
                </a:lnTo>
                <a:cubicBezTo>
                  <a:pt x="1885548" y="3356665"/>
                  <a:pt x="1883390" y="3357319"/>
                  <a:pt x="1879887" y="3357216"/>
                </a:cubicBezTo>
                <a:cubicBezTo>
                  <a:pt x="1883470" y="3364909"/>
                  <a:pt x="1877035" y="3360039"/>
                  <a:pt x="1866395" y="3359055"/>
                </a:cubicBezTo>
                <a:cubicBezTo>
                  <a:pt x="1869584" y="3370783"/>
                  <a:pt x="1840440" y="3363434"/>
                  <a:pt x="1833771" y="3369655"/>
                </a:cubicBezTo>
                <a:cubicBezTo>
                  <a:pt x="1825883" y="3368668"/>
                  <a:pt x="1817596" y="3367837"/>
                  <a:pt x="1809081" y="3367230"/>
                </a:cubicBezTo>
                <a:cubicBezTo>
                  <a:pt x="1807399" y="3367161"/>
                  <a:pt x="1805718" y="3367091"/>
                  <a:pt x="1804036" y="3367022"/>
                </a:cubicBezTo>
                <a:cubicBezTo>
                  <a:pt x="1803991" y="3367059"/>
                  <a:pt x="1803946" y="3367097"/>
                  <a:pt x="1803901" y="3367134"/>
                </a:cubicBezTo>
                <a:cubicBezTo>
                  <a:pt x="1802735" y="3367334"/>
                  <a:pt x="1801050" y="3367359"/>
                  <a:pt x="1798514" y="3367143"/>
                </a:cubicBezTo>
                <a:lnTo>
                  <a:pt x="1794832" y="3366642"/>
                </a:lnTo>
                <a:cubicBezTo>
                  <a:pt x="1791569" y="3366507"/>
                  <a:pt x="1788305" y="3366373"/>
                  <a:pt x="1785042" y="3366238"/>
                </a:cubicBezTo>
                <a:lnTo>
                  <a:pt x="1781456" y="3366865"/>
                </a:lnTo>
                <a:lnTo>
                  <a:pt x="1779723" y="3368220"/>
                </a:lnTo>
                <a:cubicBezTo>
                  <a:pt x="1779440" y="3368155"/>
                  <a:pt x="1779156" y="3368091"/>
                  <a:pt x="1778873" y="3368027"/>
                </a:cubicBezTo>
                <a:cubicBezTo>
                  <a:pt x="1772915" y="3365312"/>
                  <a:pt x="1772165" y="3361694"/>
                  <a:pt x="1759487" y="3371174"/>
                </a:cubicBezTo>
                <a:cubicBezTo>
                  <a:pt x="1745189" y="3366602"/>
                  <a:pt x="1739727" y="3372462"/>
                  <a:pt x="1717161" y="3373831"/>
                </a:cubicBezTo>
                <a:cubicBezTo>
                  <a:pt x="1709564" y="3369729"/>
                  <a:pt x="1701729" y="3370835"/>
                  <a:pt x="1693416" y="3373577"/>
                </a:cubicBezTo>
                <a:cubicBezTo>
                  <a:pt x="1672951" y="3371092"/>
                  <a:pt x="1652013" y="3374616"/>
                  <a:pt x="1627833" y="3374823"/>
                </a:cubicBezTo>
                <a:lnTo>
                  <a:pt x="1562462" y="3384313"/>
                </a:lnTo>
                <a:lnTo>
                  <a:pt x="1500041" y="3383500"/>
                </a:lnTo>
                <a:cubicBezTo>
                  <a:pt x="1492272" y="3381880"/>
                  <a:pt x="1484857" y="3380071"/>
                  <a:pt x="1477912" y="3378156"/>
                </a:cubicBezTo>
                <a:cubicBezTo>
                  <a:pt x="1467843" y="3383396"/>
                  <a:pt x="1444391" y="3372727"/>
                  <a:pt x="1440452" y="3384511"/>
                </a:cubicBezTo>
                <a:cubicBezTo>
                  <a:pt x="1430880" y="3382266"/>
                  <a:pt x="1427637" y="3376755"/>
                  <a:pt x="1426476" y="3384665"/>
                </a:cubicBezTo>
                <a:cubicBezTo>
                  <a:pt x="1423197" y="3384140"/>
                  <a:pt x="1420743" y="3384515"/>
                  <a:pt x="1418659" y="3385325"/>
                </a:cubicBezTo>
                <a:lnTo>
                  <a:pt x="1417944" y="3385738"/>
                </a:lnTo>
                <a:lnTo>
                  <a:pt x="1396764" y="3380560"/>
                </a:lnTo>
                <a:cubicBezTo>
                  <a:pt x="1395649" y="3380621"/>
                  <a:pt x="1394534" y="3380681"/>
                  <a:pt x="1393418" y="3380742"/>
                </a:cubicBezTo>
                <a:lnTo>
                  <a:pt x="1380294" y="3376255"/>
                </a:lnTo>
                <a:lnTo>
                  <a:pt x="1351459" y="3367829"/>
                </a:lnTo>
                <a:cubicBezTo>
                  <a:pt x="1349081" y="3366466"/>
                  <a:pt x="1319507" y="3359407"/>
                  <a:pt x="1318363" y="3357511"/>
                </a:cubicBezTo>
                <a:cubicBezTo>
                  <a:pt x="1281509" y="3362193"/>
                  <a:pt x="1312014" y="3347744"/>
                  <a:pt x="1276860" y="3344906"/>
                </a:cubicBezTo>
                <a:cubicBezTo>
                  <a:pt x="1253785" y="3356533"/>
                  <a:pt x="1256695" y="3340712"/>
                  <a:pt x="1204286" y="3337488"/>
                </a:cubicBezTo>
                <a:cubicBezTo>
                  <a:pt x="1177346" y="3330862"/>
                  <a:pt x="1162856" y="3334854"/>
                  <a:pt x="1123710" y="3321651"/>
                </a:cubicBezTo>
                <a:cubicBezTo>
                  <a:pt x="1085454" y="3316709"/>
                  <a:pt x="1005363" y="3310335"/>
                  <a:pt x="974748" y="3307837"/>
                </a:cubicBezTo>
                <a:cubicBezTo>
                  <a:pt x="945739" y="3316478"/>
                  <a:pt x="964147" y="3307413"/>
                  <a:pt x="940014" y="3306660"/>
                </a:cubicBezTo>
                <a:cubicBezTo>
                  <a:pt x="952701" y="3296927"/>
                  <a:pt x="908686" y="3309051"/>
                  <a:pt x="914712" y="3297017"/>
                </a:cubicBezTo>
                <a:cubicBezTo>
                  <a:pt x="910130" y="3297260"/>
                  <a:pt x="905499" y="3297876"/>
                  <a:pt x="900809" y="3298584"/>
                </a:cubicBezTo>
                <a:cubicBezTo>
                  <a:pt x="899990" y="3298705"/>
                  <a:pt x="899172" y="3298828"/>
                  <a:pt x="898353" y="3298949"/>
                </a:cubicBezTo>
                <a:lnTo>
                  <a:pt x="889782" y="3298355"/>
                </a:lnTo>
                <a:lnTo>
                  <a:pt x="885796" y="3300754"/>
                </a:lnTo>
                <a:lnTo>
                  <a:pt x="871773" y="3301699"/>
                </a:lnTo>
                <a:cubicBezTo>
                  <a:pt x="866761" y="3301657"/>
                  <a:pt x="861656" y="3301147"/>
                  <a:pt x="856438" y="3299888"/>
                </a:cubicBezTo>
                <a:cubicBezTo>
                  <a:pt x="842058" y="3291303"/>
                  <a:pt x="802729" y="3299624"/>
                  <a:pt x="785420" y="3288419"/>
                </a:cubicBezTo>
                <a:cubicBezTo>
                  <a:pt x="778178" y="3285195"/>
                  <a:pt x="750397" y="3280699"/>
                  <a:pt x="741879" y="3283188"/>
                </a:cubicBezTo>
                <a:cubicBezTo>
                  <a:pt x="735414" y="3282940"/>
                  <a:pt x="729876" y="3280596"/>
                  <a:pt x="723686" y="3283763"/>
                </a:cubicBezTo>
                <a:cubicBezTo>
                  <a:pt x="715044" y="3287372"/>
                  <a:pt x="701553" y="3277214"/>
                  <a:pt x="699393" y="3282843"/>
                </a:cubicBezTo>
                <a:cubicBezTo>
                  <a:pt x="672713" y="3280073"/>
                  <a:pt x="587034" y="3269505"/>
                  <a:pt x="563609" y="3267140"/>
                </a:cubicBezTo>
                <a:cubicBezTo>
                  <a:pt x="562182" y="3267737"/>
                  <a:pt x="560575" y="3268245"/>
                  <a:pt x="558841" y="3268647"/>
                </a:cubicBezTo>
                <a:cubicBezTo>
                  <a:pt x="548753" y="3270983"/>
                  <a:pt x="536540" y="3269324"/>
                  <a:pt x="531566" y="3264943"/>
                </a:cubicBezTo>
                <a:cubicBezTo>
                  <a:pt x="504471" y="3249476"/>
                  <a:pt x="472712" y="3245273"/>
                  <a:pt x="444697" y="3238795"/>
                </a:cubicBezTo>
                <a:cubicBezTo>
                  <a:pt x="412178" y="3232635"/>
                  <a:pt x="425904" y="3247936"/>
                  <a:pt x="391157" y="3231917"/>
                </a:cubicBezTo>
                <a:cubicBezTo>
                  <a:pt x="383742" y="3235456"/>
                  <a:pt x="378300" y="3234891"/>
                  <a:pt x="370757" y="3231601"/>
                </a:cubicBezTo>
                <a:cubicBezTo>
                  <a:pt x="354739" y="3228921"/>
                  <a:pt x="348695" y="3239635"/>
                  <a:pt x="336665" y="3230937"/>
                </a:cubicBezTo>
                <a:cubicBezTo>
                  <a:pt x="335690" y="3237020"/>
                  <a:pt x="304301" y="3228709"/>
                  <a:pt x="307742" y="3235671"/>
                </a:cubicBezTo>
                <a:cubicBezTo>
                  <a:pt x="293579" y="3239310"/>
                  <a:pt x="294219" y="3230068"/>
                  <a:pt x="280601" y="3233044"/>
                </a:cubicBezTo>
                <a:cubicBezTo>
                  <a:pt x="268012" y="3232391"/>
                  <a:pt x="291593" y="3227968"/>
                  <a:pt x="278749" y="3225671"/>
                </a:cubicBezTo>
                <a:cubicBezTo>
                  <a:pt x="262467" y="3223907"/>
                  <a:pt x="269675" y="3213530"/>
                  <a:pt x="248269" y="3225056"/>
                </a:cubicBezTo>
                <a:cubicBezTo>
                  <a:pt x="233782" y="3219511"/>
                  <a:pt x="226442" y="3225015"/>
                  <a:pt x="201544" y="3224865"/>
                </a:cubicBezTo>
                <a:lnTo>
                  <a:pt x="194948" y="3222950"/>
                </a:lnTo>
                <a:lnTo>
                  <a:pt x="186529" y="3228320"/>
                </a:lnTo>
                <a:cubicBezTo>
                  <a:pt x="181850" y="3230472"/>
                  <a:pt x="176241" y="3231774"/>
                  <a:pt x="168765" y="3231015"/>
                </a:cubicBezTo>
                <a:cubicBezTo>
                  <a:pt x="124081" y="3216459"/>
                  <a:pt x="165980" y="3240734"/>
                  <a:pt x="91518" y="3231445"/>
                </a:cubicBezTo>
                <a:cubicBezTo>
                  <a:pt x="87975" y="3229296"/>
                  <a:pt x="77991" y="3230542"/>
                  <a:pt x="77943" y="3233140"/>
                </a:cubicBezTo>
                <a:cubicBezTo>
                  <a:pt x="73437" y="3232021"/>
                  <a:pt x="63858" y="3226368"/>
                  <a:pt x="61120" y="3230347"/>
                </a:cubicBezTo>
                <a:cubicBezTo>
                  <a:pt x="48916" y="3229750"/>
                  <a:pt x="37022" y="3228445"/>
                  <a:pt x="25722" y="3226477"/>
                </a:cubicBezTo>
                <a:lnTo>
                  <a:pt x="2781" y="3220829"/>
                </a:lnTo>
                <a:lnTo>
                  <a:pt x="0" y="3222232"/>
                </a:lnTo>
                <a:close/>
              </a:path>
            </a:pathLst>
          </a:custGeom>
        </p:spPr>
      </p:pic>
      <p:pic>
        <p:nvPicPr>
          <p:cNvPr id="13" name="Picture 12" descr="A black and white photo of a hut&#10;&#10;Description automatically generated">
            <a:extLst>
              <a:ext uri="{FF2B5EF4-FFF2-40B4-BE49-F238E27FC236}">
                <a16:creationId xmlns:a16="http://schemas.microsoft.com/office/drawing/2014/main" id="{897E9682-2D68-C977-462E-14553C7F8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309" r="996" b="-3"/>
          <a:stretch/>
        </p:blipFill>
        <p:spPr>
          <a:xfrm>
            <a:off x="4048364" y="10"/>
            <a:ext cx="4047893" cy="3130303"/>
          </a:xfrm>
          <a:custGeom>
            <a:avLst/>
            <a:gdLst/>
            <a:ahLst/>
            <a:cxnLst/>
            <a:rect l="l" t="t" r="r" b="b"/>
            <a:pathLst>
              <a:path w="4047893" h="3130313">
                <a:moveTo>
                  <a:pt x="0" y="0"/>
                </a:moveTo>
                <a:lnTo>
                  <a:pt x="4047893" y="0"/>
                </a:lnTo>
                <a:lnTo>
                  <a:pt x="4047893" y="2992525"/>
                </a:lnTo>
                <a:lnTo>
                  <a:pt x="4044945" y="2992586"/>
                </a:lnTo>
                <a:cubicBezTo>
                  <a:pt x="4013007" y="2983988"/>
                  <a:pt x="4029496" y="3002088"/>
                  <a:pt x="3993923" y="2999580"/>
                </a:cubicBezTo>
                <a:cubicBezTo>
                  <a:pt x="3953690" y="2999973"/>
                  <a:pt x="3925732" y="2991464"/>
                  <a:pt x="3899257" y="2991280"/>
                </a:cubicBezTo>
                <a:cubicBezTo>
                  <a:pt x="3886826" y="2992016"/>
                  <a:pt x="3796118" y="2992410"/>
                  <a:pt x="3803589" y="2988457"/>
                </a:cubicBezTo>
                <a:cubicBezTo>
                  <a:pt x="3771479" y="2987956"/>
                  <a:pt x="3724459" y="2987111"/>
                  <a:pt x="3706605" y="2988270"/>
                </a:cubicBezTo>
                <a:cubicBezTo>
                  <a:pt x="3703225" y="2988426"/>
                  <a:pt x="3699845" y="2995259"/>
                  <a:pt x="3696464" y="2995413"/>
                </a:cubicBezTo>
                <a:cubicBezTo>
                  <a:pt x="3673602" y="2986686"/>
                  <a:pt x="3685958" y="2988536"/>
                  <a:pt x="3662169" y="2987908"/>
                </a:cubicBezTo>
                <a:cubicBezTo>
                  <a:pt x="3644316" y="2989346"/>
                  <a:pt x="3656616" y="2981280"/>
                  <a:pt x="3638764" y="2982720"/>
                </a:cubicBezTo>
                <a:cubicBezTo>
                  <a:pt x="3602893" y="3008058"/>
                  <a:pt x="3578600" y="2986261"/>
                  <a:pt x="3530424" y="2996502"/>
                </a:cubicBezTo>
                <a:lnTo>
                  <a:pt x="3456483" y="2997177"/>
                </a:lnTo>
                <a:cubicBezTo>
                  <a:pt x="3450083" y="2997047"/>
                  <a:pt x="3443320" y="2998716"/>
                  <a:pt x="3439236" y="2995748"/>
                </a:cubicBezTo>
                <a:cubicBezTo>
                  <a:pt x="3425274" y="2994993"/>
                  <a:pt x="3393296" y="2993247"/>
                  <a:pt x="3372711" y="2992647"/>
                </a:cubicBezTo>
                <a:cubicBezTo>
                  <a:pt x="3352114" y="2993339"/>
                  <a:pt x="3350044" y="2997183"/>
                  <a:pt x="3326457" y="2999562"/>
                </a:cubicBezTo>
                <a:cubicBezTo>
                  <a:pt x="3268010" y="2985834"/>
                  <a:pt x="3302346" y="3004193"/>
                  <a:pt x="3274937" y="3010764"/>
                </a:cubicBezTo>
                <a:lnTo>
                  <a:pt x="3247552" y="3008692"/>
                </a:lnTo>
                <a:cubicBezTo>
                  <a:pt x="3239494" y="3005937"/>
                  <a:pt x="3224032" y="3005163"/>
                  <a:pt x="3216589" y="3008563"/>
                </a:cubicBezTo>
                <a:cubicBezTo>
                  <a:pt x="3181100" y="3020067"/>
                  <a:pt x="3210475" y="3004709"/>
                  <a:pt x="3179493" y="3008658"/>
                </a:cubicBezTo>
                <a:lnTo>
                  <a:pt x="3149112" y="3020078"/>
                </a:lnTo>
                <a:cubicBezTo>
                  <a:pt x="3138430" y="3019544"/>
                  <a:pt x="3127747" y="3019009"/>
                  <a:pt x="3117065" y="3018475"/>
                </a:cubicBezTo>
                <a:cubicBezTo>
                  <a:pt x="3100309" y="3015895"/>
                  <a:pt x="3095375" y="3026139"/>
                  <a:pt x="3085852" y="3024583"/>
                </a:cubicBezTo>
                <a:cubicBezTo>
                  <a:pt x="3083205" y="3019193"/>
                  <a:pt x="3077928" y="3019162"/>
                  <a:pt x="3068056" y="3021444"/>
                </a:cubicBezTo>
                <a:cubicBezTo>
                  <a:pt x="3067547" y="3021351"/>
                  <a:pt x="3067037" y="3021259"/>
                  <a:pt x="3066528" y="3021166"/>
                </a:cubicBezTo>
                <a:lnTo>
                  <a:pt x="3051628" y="3025475"/>
                </a:lnTo>
                <a:cubicBezTo>
                  <a:pt x="3054335" y="3020346"/>
                  <a:pt x="3000640" y="3019856"/>
                  <a:pt x="3008147" y="3014221"/>
                </a:cubicBezTo>
                <a:cubicBezTo>
                  <a:pt x="2996636" y="3010443"/>
                  <a:pt x="2991707" y="3018195"/>
                  <a:pt x="2980324" y="3014998"/>
                </a:cubicBezTo>
                <a:cubicBezTo>
                  <a:pt x="2967759" y="3014889"/>
                  <a:pt x="2987908" y="3019812"/>
                  <a:pt x="2974105" y="3021060"/>
                </a:cubicBezTo>
                <a:lnTo>
                  <a:pt x="2898967" y="3017706"/>
                </a:lnTo>
                <a:cubicBezTo>
                  <a:pt x="2889133" y="3021187"/>
                  <a:pt x="2880975" y="3020246"/>
                  <a:pt x="2872906" y="3017913"/>
                </a:cubicBezTo>
                <a:cubicBezTo>
                  <a:pt x="2849600" y="3020012"/>
                  <a:pt x="2847396" y="3018756"/>
                  <a:pt x="2821030" y="3018570"/>
                </a:cubicBezTo>
                <a:cubicBezTo>
                  <a:pt x="2792862" y="3023488"/>
                  <a:pt x="2758404" y="3014645"/>
                  <a:pt x="2730230" y="3014478"/>
                </a:cubicBezTo>
                <a:cubicBezTo>
                  <a:pt x="2702955" y="3023440"/>
                  <a:pt x="2711231" y="3004407"/>
                  <a:pt x="2687628" y="3005991"/>
                </a:cubicBezTo>
                <a:cubicBezTo>
                  <a:pt x="2649605" y="3014731"/>
                  <a:pt x="2688189" y="2999782"/>
                  <a:pt x="2628951" y="3004830"/>
                </a:cubicBezTo>
                <a:cubicBezTo>
                  <a:pt x="2625663" y="3006155"/>
                  <a:pt x="2618407" y="3015266"/>
                  <a:pt x="2619087" y="3013614"/>
                </a:cubicBezTo>
                <a:cubicBezTo>
                  <a:pt x="2606112" y="3014782"/>
                  <a:pt x="2568093" y="2997243"/>
                  <a:pt x="2549635" y="2999983"/>
                </a:cubicBezTo>
                <a:cubicBezTo>
                  <a:pt x="2513091" y="2997030"/>
                  <a:pt x="2495971" y="3005531"/>
                  <a:pt x="2469604" y="3005376"/>
                </a:cubicBezTo>
                <a:cubicBezTo>
                  <a:pt x="2460397" y="2976697"/>
                  <a:pt x="2420737" y="2997007"/>
                  <a:pt x="2366760" y="2987305"/>
                </a:cubicBezTo>
                <a:lnTo>
                  <a:pt x="2184478" y="2961828"/>
                </a:lnTo>
                <a:cubicBezTo>
                  <a:pt x="2115036" y="2937464"/>
                  <a:pt x="2031972" y="2970268"/>
                  <a:pt x="1991474" y="2962283"/>
                </a:cubicBezTo>
                <a:cubicBezTo>
                  <a:pt x="1975906" y="2972633"/>
                  <a:pt x="1961170" y="2963900"/>
                  <a:pt x="1941495" y="2969250"/>
                </a:cubicBezTo>
                <a:cubicBezTo>
                  <a:pt x="1896970" y="2975048"/>
                  <a:pt x="1881450" y="2995138"/>
                  <a:pt x="1822493" y="2993245"/>
                </a:cubicBezTo>
                <a:cubicBezTo>
                  <a:pt x="1799752" y="2992680"/>
                  <a:pt x="1701905" y="3006271"/>
                  <a:pt x="1648275" y="3026984"/>
                </a:cubicBezTo>
                <a:cubicBezTo>
                  <a:pt x="1616403" y="3033006"/>
                  <a:pt x="1600867" y="3023480"/>
                  <a:pt x="1591543" y="3039507"/>
                </a:cubicBezTo>
                <a:cubicBezTo>
                  <a:pt x="1575633" y="3031550"/>
                  <a:pt x="1526767" y="3047631"/>
                  <a:pt x="1510786" y="3050338"/>
                </a:cubicBezTo>
                <a:cubicBezTo>
                  <a:pt x="1497175" y="3045578"/>
                  <a:pt x="1491407" y="3051196"/>
                  <a:pt x="1479840" y="3053327"/>
                </a:cubicBezTo>
                <a:cubicBezTo>
                  <a:pt x="1474089" y="3050164"/>
                  <a:pt x="1464204" y="3051201"/>
                  <a:pt x="1461357" y="3055733"/>
                </a:cubicBezTo>
                <a:cubicBezTo>
                  <a:pt x="1467349" y="3065105"/>
                  <a:pt x="1432334" y="3063173"/>
                  <a:pt x="1430609" y="3070139"/>
                </a:cubicBezTo>
                <a:cubicBezTo>
                  <a:pt x="1410809" y="3073257"/>
                  <a:pt x="1323018" y="3072123"/>
                  <a:pt x="1309663" y="3084181"/>
                </a:cubicBezTo>
                <a:cubicBezTo>
                  <a:pt x="1269914" y="3092768"/>
                  <a:pt x="1209429" y="3080588"/>
                  <a:pt x="1192304" y="3082361"/>
                </a:cubicBezTo>
                <a:cubicBezTo>
                  <a:pt x="1184634" y="3081978"/>
                  <a:pt x="1176965" y="3081596"/>
                  <a:pt x="1169295" y="3081213"/>
                </a:cubicBezTo>
                <a:cubicBezTo>
                  <a:pt x="1168466" y="3081343"/>
                  <a:pt x="1167637" y="3081472"/>
                  <a:pt x="1166808" y="3081602"/>
                </a:cubicBezTo>
                <a:lnTo>
                  <a:pt x="1115657" y="3078399"/>
                </a:lnTo>
                <a:cubicBezTo>
                  <a:pt x="1085018" y="3091808"/>
                  <a:pt x="1079065" y="3095515"/>
                  <a:pt x="1042697" y="3099190"/>
                </a:cubicBezTo>
                <a:cubicBezTo>
                  <a:pt x="1032644" y="3098127"/>
                  <a:pt x="979772" y="3096610"/>
                  <a:pt x="977694" y="3101331"/>
                </a:cubicBezTo>
                <a:cubicBezTo>
                  <a:pt x="961202" y="3095237"/>
                  <a:pt x="940975" y="3100420"/>
                  <a:pt x="924689" y="3093967"/>
                </a:cubicBezTo>
                <a:lnTo>
                  <a:pt x="908550" y="3095950"/>
                </a:lnTo>
                <a:cubicBezTo>
                  <a:pt x="877246" y="3094415"/>
                  <a:pt x="882046" y="3103801"/>
                  <a:pt x="845329" y="3093766"/>
                </a:cubicBezTo>
                <a:cubicBezTo>
                  <a:pt x="837507" y="3090489"/>
                  <a:pt x="824678" y="3090903"/>
                  <a:pt x="816675" y="3094689"/>
                </a:cubicBezTo>
                <a:cubicBezTo>
                  <a:pt x="815297" y="3095340"/>
                  <a:pt x="814119" y="3096069"/>
                  <a:pt x="813174" y="3096853"/>
                </a:cubicBezTo>
                <a:cubicBezTo>
                  <a:pt x="790135" y="3089266"/>
                  <a:pt x="783048" y="3095936"/>
                  <a:pt x="771013" y="3090209"/>
                </a:cubicBezTo>
                <a:cubicBezTo>
                  <a:pt x="742645" y="3091492"/>
                  <a:pt x="725377" y="3101546"/>
                  <a:pt x="714380" y="3096594"/>
                </a:cubicBezTo>
                <a:cubicBezTo>
                  <a:pt x="693975" y="3099397"/>
                  <a:pt x="662383" y="3104717"/>
                  <a:pt x="648585" y="3107030"/>
                </a:cubicBezTo>
                <a:cubicBezTo>
                  <a:pt x="644887" y="3110964"/>
                  <a:pt x="637955" y="3109672"/>
                  <a:pt x="631605" y="3110477"/>
                </a:cubicBezTo>
                <a:cubicBezTo>
                  <a:pt x="625207" y="3114153"/>
                  <a:pt x="595514" y="3114423"/>
                  <a:pt x="586338" y="3112586"/>
                </a:cubicBezTo>
                <a:lnTo>
                  <a:pt x="557969" y="3117189"/>
                </a:lnTo>
                <a:cubicBezTo>
                  <a:pt x="508787" y="3109938"/>
                  <a:pt x="487300" y="3138257"/>
                  <a:pt x="448505" y="3111851"/>
                </a:cubicBezTo>
                <a:cubicBezTo>
                  <a:pt x="430568" y="3111958"/>
                  <a:pt x="443794" y="3120275"/>
                  <a:pt x="425858" y="3120382"/>
                </a:cubicBezTo>
                <a:cubicBezTo>
                  <a:pt x="402271" y="3123546"/>
                  <a:pt x="413517" y="3112174"/>
                  <a:pt x="391847" y="3124849"/>
                </a:cubicBezTo>
                <a:cubicBezTo>
                  <a:pt x="349157" y="3121702"/>
                  <a:pt x="326774" y="3134560"/>
                  <a:pt x="288285" y="3125383"/>
                </a:cubicBezTo>
                <a:cubicBezTo>
                  <a:pt x="295755" y="3130096"/>
                  <a:pt x="205047" y="3129625"/>
                  <a:pt x="192615" y="3128748"/>
                </a:cubicBezTo>
                <a:cubicBezTo>
                  <a:pt x="166142" y="3128967"/>
                  <a:pt x="138184" y="3127169"/>
                  <a:pt x="97952" y="3126700"/>
                </a:cubicBezTo>
                <a:cubicBezTo>
                  <a:pt x="62377" y="3129690"/>
                  <a:pt x="78866" y="3120054"/>
                  <a:pt x="46928" y="3130306"/>
                </a:cubicBezTo>
                <a:cubicBezTo>
                  <a:pt x="37098" y="3130381"/>
                  <a:pt x="21188" y="3129913"/>
                  <a:pt x="7323" y="3129322"/>
                </a:cubicBezTo>
                <a:lnTo>
                  <a:pt x="0" y="3128862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834D7D-B3BE-2A1A-22A5-608F6F177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4211" r="-4" b="-4"/>
          <a:stretch/>
        </p:blipFill>
        <p:spPr>
          <a:xfrm>
            <a:off x="8096257" y="10"/>
            <a:ext cx="4095743" cy="3206832"/>
          </a:xfrm>
          <a:custGeom>
            <a:avLst/>
            <a:gdLst/>
            <a:ahLst/>
            <a:cxnLst/>
            <a:rect l="l" t="t" r="r" b="b"/>
            <a:pathLst>
              <a:path w="4095743" h="3206842">
                <a:moveTo>
                  <a:pt x="0" y="0"/>
                </a:moveTo>
                <a:lnTo>
                  <a:pt x="4095743" y="0"/>
                </a:lnTo>
                <a:lnTo>
                  <a:pt x="4095743" y="136523"/>
                </a:lnTo>
                <a:lnTo>
                  <a:pt x="4095743" y="1701208"/>
                </a:lnTo>
                <a:lnTo>
                  <a:pt x="4095743" y="3071014"/>
                </a:lnTo>
                <a:cubicBezTo>
                  <a:pt x="4095742" y="3071024"/>
                  <a:pt x="4095742" y="3071035"/>
                  <a:pt x="4095741" y="3071045"/>
                </a:cubicBezTo>
                <a:cubicBezTo>
                  <a:pt x="4095657" y="3071040"/>
                  <a:pt x="4095572" y="3071032"/>
                  <a:pt x="4095488" y="3071025"/>
                </a:cubicBezTo>
                <a:lnTo>
                  <a:pt x="4089562" y="3068518"/>
                </a:lnTo>
                <a:lnTo>
                  <a:pt x="4066621" y="3073254"/>
                </a:lnTo>
                <a:cubicBezTo>
                  <a:pt x="4055320" y="3074906"/>
                  <a:pt x="4043427" y="3076001"/>
                  <a:pt x="4031223" y="3076501"/>
                </a:cubicBezTo>
                <a:cubicBezTo>
                  <a:pt x="4028484" y="3073164"/>
                  <a:pt x="4018905" y="3077906"/>
                  <a:pt x="4014400" y="3078843"/>
                </a:cubicBezTo>
                <a:cubicBezTo>
                  <a:pt x="4014351" y="3076664"/>
                  <a:pt x="4004368" y="3075619"/>
                  <a:pt x="4000825" y="3077423"/>
                </a:cubicBezTo>
                <a:cubicBezTo>
                  <a:pt x="3926364" y="3085214"/>
                  <a:pt x="3968261" y="3064853"/>
                  <a:pt x="3923579" y="3077062"/>
                </a:cubicBezTo>
                <a:cubicBezTo>
                  <a:pt x="3916103" y="3077698"/>
                  <a:pt x="3910492" y="3076605"/>
                  <a:pt x="3905815" y="3074801"/>
                </a:cubicBezTo>
                <a:lnTo>
                  <a:pt x="3897396" y="3070297"/>
                </a:lnTo>
                <a:lnTo>
                  <a:pt x="3890800" y="3071903"/>
                </a:lnTo>
                <a:cubicBezTo>
                  <a:pt x="3865901" y="3072029"/>
                  <a:pt x="3858562" y="3067412"/>
                  <a:pt x="3844074" y="3072063"/>
                </a:cubicBezTo>
                <a:cubicBezTo>
                  <a:pt x="3822669" y="3062396"/>
                  <a:pt x="3829876" y="3071099"/>
                  <a:pt x="3813596" y="3072579"/>
                </a:cubicBezTo>
                <a:cubicBezTo>
                  <a:pt x="3800751" y="3074505"/>
                  <a:pt x="3824330" y="3078216"/>
                  <a:pt x="3811743" y="3078763"/>
                </a:cubicBezTo>
                <a:cubicBezTo>
                  <a:pt x="3798124" y="3076266"/>
                  <a:pt x="3798764" y="3084018"/>
                  <a:pt x="3784600" y="3080966"/>
                </a:cubicBezTo>
                <a:cubicBezTo>
                  <a:pt x="3788042" y="3075127"/>
                  <a:pt x="3756652" y="3082098"/>
                  <a:pt x="3755678" y="3076997"/>
                </a:cubicBezTo>
                <a:cubicBezTo>
                  <a:pt x="3743648" y="3084291"/>
                  <a:pt x="3737604" y="3075305"/>
                  <a:pt x="3721587" y="3077553"/>
                </a:cubicBezTo>
                <a:cubicBezTo>
                  <a:pt x="3714042" y="3080313"/>
                  <a:pt x="3708600" y="3080787"/>
                  <a:pt x="3701187" y="3077818"/>
                </a:cubicBezTo>
                <a:cubicBezTo>
                  <a:pt x="3666438" y="3091253"/>
                  <a:pt x="3680164" y="3078420"/>
                  <a:pt x="3647646" y="3083588"/>
                </a:cubicBezTo>
                <a:cubicBezTo>
                  <a:pt x="3619631" y="3089020"/>
                  <a:pt x="3587871" y="3092545"/>
                  <a:pt x="3560777" y="3105520"/>
                </a:cubicBezTo>
                <a:cubicBezTo>
                  <a:pt x="3555802" y="3109193"/>
                  <a:pt x="3543591" y="3110585"/>
                  <a:pt x="3533503" y="3108626"/>
                </a:cubicBezTo>
                <a:cubicBezTo>
                  <a:pt x="3531768" y="3108290"/>
                  <a:pt x="3530162" y="3107864"/>
                  <a:pt x="3528735" y="3107361"/>
                </a:cubicBezTo>
                <a:cubicBezTo>
                  <a:pt x="3505309" y="3109347"/>
                  <a:pt x="3419631" y="3118211"/>
                  <a:pt x="3392949" y="3120534"/>
                </a:cubicBezTo>
                <a:cubicBezTo>
                  <a:pt x="3390791" y="3115813"/>
                  <a:pt x="3377299" y="3124333"/>
                  <a:pt x="3368657" y="3121305"/>
                </a:cubicBezTo>
                <a:cubicBezTo>
                  <a:pt x="3362467" y="3118650"/>
                  <a:pt x="3356930" y="3120616"/>
                  <a:pt x="3350465" y="3120823"/>
                </a:cubicBezTo>
                <a:cubicBezTo>
                  <a:pt x="3341947" y="3118736"/>
                  <a:pt x="3314164" y="3122506"/>
                  <a:pt x="3306922" y="3125212"/>
                </a:cubicBezTo>
                <a:cubicBezTo>
                  <a:pt x="3289615" y="3134610"/>
                  <a:pt x="3250286" y="3127630"/>
                  <a:pt x="3235905" y="3134831"/>
                </a:cubicBezTo>
                <a:cubicBezTo>
                  <a:pt x="3230686" y="3135887"/>
                  <a:pt x="3225583" y="3136314"/>
                  <a:pt x="3220570" y="3136351"/>
                </a:cubicBezTo>
                <a:lnTo>
                  <a:pt x="3206547" y="3135559"/>
                </a:lnTo>
                <a:lnTo>
                  <a:pt x="3202562" y="3133546"/>
                </a:lnTo>
                <a:lnTo>
                  <a:pt x="3193989" y="3134044"/>
                </a:lnTo>
                <a:cubicBezTo>
                  <a:pt x="3193170" y="3133943"/>
                  <a:pt x="3192354" y="3133838"/>
                  <a:pt x="3191535" y="3133737"/>
                </a:cubicBezTo>
                <a:cubicBezTo>
                  <a:pt x="3186844" y="3133143"/>
                  <a:pt x="3182215" y="3132626"/>
                  <a:pt x="3177631" y="3132423"/>
                </a:cubicBezTo>
                <a:cubicBezTo>
                  <a:pt x="3183659" y="3142516"/>
                  <a:pt x="3139642" y="3132347"/>
                  <a:pt x="3152328" y="3140511"/>
                </a:cubicBezTo>
                <a:cubicBezTo>
                  <a:pt x="3128198" y="3141143"/>
                  <a:pt x="3146604" y="3148747"/>
                  <a:pt x="3117596" y="3141499"/>
                </a:cubicBezTo>
                <a:cubicBezTo>
                  <a:pt x="3086979" y="3143595"/>
                  <a:pt x="3006888" y="3148940"/>
                  <a:pt x="2968634" y="3153086"/>
                </a:cubicBezTo>
                <a:cubicBezTo>
                  <a:pt x="2929486" y="3164160"/>
                  <a:pt x="2914998" y="3160811"/>
                  <a:pt x="2888057" y="3166369"/>
                </a:cubicBezTo>
                <a:cubicBezTo>
                  <a:pt x="2835648" y="3169073"/>
                  <a:pt x="2838558" y="3182345"/>
                  <a:pt x="2815482" y="3172591"/>
                </a:cubicBezTo>
                <a:cubicBezTo>
                  <a:pt x="2780330" y="3174973"/>
                  <a:pt x="2810834" y="3187092"/>
                  <a:pt x="2773979" y="3183164"/>
                </a:cubicBezTo>
                <a:cubicBezTo>
                  <a:pt x="2772836" y="3184755"/>
                  <a:pt x="2747271" y="3200694"/>
                  <a:pt x="2744895" y="3201836"/>
                </a:cubicBezTo>
                <a:cubicBezTo>
                  <a:pt x="2729571" y="3202108"/>
                  <a:pt x="2714249" y="3202379"/>
                  <a:pt x="2698926" y="3202651"/>
                </a:cubicBezTo>
                <a:lnTo>
                  <a:pt x="2695579" y="3202498"/>
                </a:lnTo>
                <a:lnTo>
                  <a:pt x="2674400" y="3206842"/>
                </a:lnTo>
                <a:lnTo>
                  <a:pt x="2673684" y="3206495"/>
                </a:lnTo>
                <a:cubicBezTo>
                  <a:pt x="2671600" y="3205816"/>
                  <a:pt x="2669147" y="3205501"/>
                  <a:pt x="2665867" y="3205942"/>
                </a:cubicBezTo>
                <a:cubicBezTo>
                  <a:pt x="2655994" y="3204939"/>
                  <a:pt x="2626692" y="3200644"/>
                  <a:pt x="2614431" y="3200481"/>
                </a:cubicBezTo>
                <a:cubicBezTo>
                  <a:pt x="2607486" y="3202087"/>
                  <a:pt x="2600071" y="3203605"/>
                  <a:pt x="2592303" y="3204964"/>
                </a:cubicBezTo>
                <a:lnTo>
                  <a:pt x="2529882" y="3205645"/>
                </a:lnTo>
                <a:lnTo>
                  <a:pt x="2464509" y="3197687"/>
                </a:lnTo>
                <a:cubicBezTo>
                  <a:pt x="2440330" y="3197513"/>
                  <a:pt x="2419394" y="3194556"/>
                  <a:pt x="2398926" y="3196641"/>
                </a:cubicBezTo>
                <a:cubicBezTo>
                  <a:pt x="2390615" y="3194341"/>
                  <a:pt x="2382779" y="3200091"/>
                  <a:pt x="2375181" y="3203534"/>
                </a:cubicBezTo>
                <a:cubicBezTo>
                  <a:pt x="2352617" y="3202385"/>
                  <a:pt x="2347156" y="3190791"/>
                  <a:pt x="2332855" y="3194625"/>
                </a:cubicBezTo>
                <a:cubicBezTo>
                  <a:pt x="2320177" y="3186674"/>
                  <a:pt x="2319429" y="3189708"/>
                  <a:pt x="2313469" y="3191985"/>
                </a:cubicBezTo>
                <a:cubicBezTo>
                  <a:pt x="2313187" y="3192040"/>
                  <a:pt x="2312903" y="3192094"/>
                  <a:pt x="2312621" y="3192148"/>
                </a:cubicBezTo>
                <a:lnTo>
                  <a:pt x="2310886" y="3191011"/>
                </a:lnTo>
                <a:cubicBezTo>
                  <a:pt x="2309691" y="3190836"/>
                  <a:pt x="2308496" y="3190660"/>
                  <a:pt x="2307301" y="3190485"/>
                </a:cubicBezTo>
                <a:cubicBezTo>
                  <a:pt x="2304038" y="3190598"/>
                  <a:pt x="2300775" y="3190712"/>
                  <a:pt x="2297511" y="3190825"/>
                </a:cubicBezTo>
                <a:cubicBezTo>
                  <a:pt x="2296284" y="3190964"/>
                  <a:pt x="2295057" y="3191105"/>
                  <a:pt x="2293829" y="3191244"/>
                </a:cubicBezTo>
                <a:cubicBezTo>
                  <a:pt x="2291292" y="3191425"/>
                  <a:pt x="2289608" y="3191405"/>
                  <a:pt x="2288442" y="3191236"/>
                </a:cubicBezTo>
                <a:cubicBezTo>
                  <a:pt x="2288397" y="3191205"/>
                  <a:pt x="2288352" y="3191173"/>
                  <a:pt x="2288307" y="3191142"/>
                </a:cubicBezTo>
                <a:cubicBezTo>
                  <a:pt x="2286625" y="3191201"/>
                  <a:pt x="2292966" y="3181241"/>
                  <a:pt x="2291282" y="3181298"/>
                </a:cubicBezTo>
                <a:cubicBezTo>
                  <a:pt x="2282768" y="3181808"/>
                  <a:pt x="2266459" y="3192523"/>
                  <a:pt x="2258572" y="3193351"/>
                </a:cubicBezTo>
                <a:cubicBezTo>
                  <a:pt x="2251903" y="3188132"/>
                  <a:pt x="2222758" y="3194297"/>
                  <a:pt x="2225949" y="3184460"/>
                </a:cubicBezTo>
                <a:cubicBezTo>
                  <a:pt x="2215309" y="3185285"/>
                  <a:pt x="2208874" y="3189370"/>
                  <a:pt x="2212457" y="3182918"/>
                </a:cubicBezTo>
                <a:cubicBezTo>
                  <a:pt x="2208954" y="3183005"/>
                  <a:pt x="2206796" y="3182455"/>
                  <a:pt x="2205250" y="3181596"/>
                </a:cubicBezTo>
                <a:lnTo>
                  <a:pt x="2204802" y="3181191"/>
                </a:lnTo>
                <a:cubicBezTo>
                  <a:pt x="2196360" y="3181862"/>
                  <a:pt x="2165295" y="3184604"/>
                  <a:pt x="2154589" y="3185621"/>
                </a:cubicBezTo>
                <a:lnTo>
                  <a:pt x="2140577" y="3187296"/>
                </a:lnTo>
                <a:lnTo>
                  <a:pt x="2139223" y="3186946"/>
                </a:lnTo>
                <a:lnTo>
                  <a:pt x="2129522" y="3182108"/>
                </a:lnTo>
                <a:cubicBezTo>
                  <a:pt x="2126396" y="3182958"/>
                  <a:pt x="2123631" y="3190717"/>
                  <a:pt x="2121389" y="3192118"/>
                </a:cubicBezTo>
                <a:cubicBezTo>
                  <a:pt x="2088356" y="3184630"/>
                  <a:pt x="2057187" y="3191481"/>
                  <a:pt x="2021332" y="3190187"/>
                </a:cubicBezTo>
                <a:cubicBezTo>
                  <a:pt x="1980808" y="3192837"/>
                  <a:pt x="1960551" y="3192182"/>
                  <a:pt x="1937109" y="3194259"/>
                </a:cubicBezTo>
                <a:cubicBezTo>
                  <a:pt x="1933244" y="3194376"/>
                  <a:pt x="1901924" y="3195327"/>
                  <a:pt x="1908362" y="3191174"/>
                </a:cubicBezTo>
                <a:cubicBezTo>
                  <a:pt x="1873455" y="3191897"/>
                  <a:pt x="1822379" y="3188607"/>
                  <a:pt x="1786518" y="3189413"/>
                </a:cubicBezTo>
                <a:cubicBezTo>
                  <a:pt x="1763469" y="3179547"/>
                  <a:pt x="1741339" y="3197857"/>
                  <a:pt x="1717434" y="3196011"/>
                </a:cubicBezTo>
                <a:cubicBezTo>
                  <a:pt x="1723972" y="3205094"/>
                  <a:pt x="1664175" y="3190915"/>
                  <a:pt x="1662865" y="3201166"/>
                </a:cubicBezTo>
                <a:lnTo>
                  <a:pt x="1636987" y="3195235"/>
                </a:lnTo>
                <a:lnTo>
                  <a:pt x="1623920" y="3183037"/>
                </a:lnTo>
                <a:cubicBezTo>
                  <a:pt x="1619023" y="3182563"/>
                  <a:pt x="1613758" y="3192473"/>
                  <a:pt x="1607939" y="3192950"/>
                </a:cubicBezTo>
                <a:cubicBezTo>
                  <a:pt x="1593621" y="3197013"/>
                  <a:pt x="1571326" y="3192034"/>
                  <a:pt x="1551162" y="3192335"/>
                </a:cubicBezTo>
                <a:lnTo>
                  <a:pt x="1541903" y="3186915"/>
                </a:lnTo>
                <a:lnTo>
                  <a:pt x="1511680" y="3191495"/>
                </a:lnTo>
                <a:cubicBezTo>
                  <a:pt x="1489503" y="3191217"/>
                  <a:pt x="1467326" y="3190938"/>
                  <a:pt x="1445149" y="3190660"/>
                </a:cubicBezTo>
                <a:lnTo>
                  <a:pt x="1436200" y="3191890"/>
                </a:lnTo>
                <a:cubicBezTo>
                  <a:pt x="1432876" y="3191277"/>
                  <a:pt x="1429122" y="3201007"/>
                  <a:pt x="1425206" y="3200344"/>
                </a:cubicBezTo>
                <a:lnTo>
                  <a:pt x="1412701" y="3187919"/>
                </a:lnTo>
                <a:cubicBezTo>
                  <a:pt x="1402612" y="3187367"/>
                  <a:pt x="1373509" y="3184444"/>
                  <a:pt x="1364678" y="3183688"/>
                </a:cubicBezTo>
                <a:cubicBezTo>
                  <a:pt x="1363023" y="3183583"/>
                  <a:pt x="1361370" y="3183479"/>
                  <a:pt x="1359716" y="3183377"/>
                </a:cubicBezTo>
                <a:lnTo>
                  <a:pt x="1327998" y="3173718"/>
                </a:lnTo>
                <a:cubicBezTo>
                  <a:pt x="1303324" y="3168363"/>
                  <a:pt x="1243415" y="3156944"/>
                  <a:pt x="1211674" y="3151252"/>
                </a:cubicBezTo>
                <a:cubicBezTo>
                  <a:pt x="1183206" y="3154805"/>
                  <a:pt x="1160307" y="3140433"/>
                  <a:pt x="1137545" y="3142903"/>
                </a:cubicBezTo>
                <a:cubicBezTo>
                  <a:pt x="1108831" y="3139323"/>
                  <a:pt x="1085657" y="3133417"/>
                  <a:pt x="1067088" y="3129767"/>
                </a:cubicBezTo>
                <a:cubicBezTo>
                  <a:pt x="1064006" y="3128241"/>
                  <a:pt x="1029699" y="3122201"/>
                  <a:pt x="1026132" y="3121008"/>
                </a:cubicBezTo>
                <a:cubicBezTo>
                  <a:pt x="1005747" y="3117732"/>
                  <a:pt x="1013867" y="3117508"/>
                  <a:pt x="979389" y="3112403"/>
                </a:cubicBezTo>
                <a:cubicBezTo>
                  <a:pt x="950459" y="3107178"/>
                  <a:pt x="920762" y="3105056"/>
                  <a:pt x="888511" y="3099565"/>
                </a:cubicBezTo>
                <a:cubicBezTo>
                  <a:pt x="854269" y="3092172"/>
                  <a:pt x="833998" y="3094049"/>
                  <a:pt x="820520" y="3090926"/>
                </a:cubicBezTo>
                <a:cubicBezTo>
                  <a:pt x="792202" y="3081871"/>
                  <a:pt x="783417" y="3082958"/>
                  <a:pt x="740242" y="3083816"/>
                </a:cubicBezTo>
                <a:cubicBezTo>
                  <a:pt x="707061" y="3077800"/>
                  <a:pt x="671560" y="3086129"/>
                  <a:pt x="646247" y="3074734"/>
                </a:cubicBezTo>
                <a:cubicBezTo>
                  <a:pt x="642938" y="3075735"/>
                  <a:pt x="639394" y="3076369"/>
                  <a:pt x="635700" y="3076739"/>
                </a:cubicBezTo>
                <a:cubicBezTo>
                  <a:pt x="632097" y="3076874"/>
                  <a:pt x="628494" y="3077010"/>
                  <a:pt x="624891" y="3077145"/>
                </a:cubicBezTo>
                <a:lnTo>
                  <a:pt x="614671" y="3073567"/>
                </a:lnTo>
                <a:cubicBezTo>
                  <a:pt x="603428" y="3072991"/>
                  <a:pt x="568522" y="3074251"/>
                  <a:pt x="557430" y="3073687"/>
                </a:cubicBezTo>
                <a:lnTo>
                  <a:pt x="557338" y="3073252"/>
                </a:lnTo>
                <a:cubicBezTo>
                  <a:pt x="554424" y="3072272"/>
                  <a:pt x="546805" y="3070825"/>
                  <a:pt x="539949" y="3067812"/>
                </a:cubicBezTo>
                <a:cubicBezTo>
                  <a:pt x="528878" y="3064560"/>
                  <a:pt x="503526" y="3056658"/>
                  <a:pt x="490911" y="3053742"/>
                </a:cubicBezTo>
                <a:lnTo>
                  <a:pt x="468269" y="3040300"/>
                </a:lnTo>
                <a:lnTo>
                  <a:pt x="446284" y="3044010"/>
                </a:lnTo>
                <a:cubicBezTo>
                  <a:pt x="429421" y="3045653"/>
                  <a:pt x="428304" y="3040351"/>
                  <a:pt x="407700" y="3036255"/>
                </a:cubicBezTo>
                <a:cubicBezTo>
                  <a:pt x="397569" y="3038433"/>
                  <a:pt x="390857" y="3046536"/>
                  <a:pt x="384835" y="3043282"/>
                </a:cubicBezTo>
                <a:cubicBezTo>
                  <a:pt x="363540" y="3042472"/>
                  <a:pt x="346002" y="3026895"/>
                  <a:pt x="323041" y="3023486"/>
                </a:cubicBezTo>
                <a:cubicBezTo>
                  <a:pt x="296255" y="3024819"/>
                  <a:pt x="286207" y="3016076"/>
                  <a:pt x="261659" y="3012466"/>
                </a:cubicBezTo>
                <a:cubicBezTo>
                  <a:pt x="237343" y="3017165"/>
                  <a:pt x="246269" y="3004370"/>
                  <a:pt x="234593" y="3000196"/>
                </a:cubicBezTo>
                <a:lnTo>
                  <a:pt x="231087" y="2999548"/>
                </a:lnTo>
                <a:lnTo>
                  <a:pt x="182124" y="3000760"/>
                </a:lnTo>
                <a:cubicBezTo>
                  <a:pt x="176172" y="2995322"/>
                  <a:pt x="146296" y="3000490"/>
                  <a:pt x="150781" y="2990775"/>
                </a:cubicBezTo>
                <a:cubicBezTo>
                  <a:pt x="135014" y="2988838"/>
                  <a:pt x="99403" y="2989342"/>
                  <a:pt x="87521" y="2989133"/>
                </a:cubicBezTo>
                <a:cubicBezTo>
                  <a:pt x="84843" y="2989261"/>
                  <a:pt x="82166" y="2989390"/>
                  <a:pt x="79487" y="2989518"/>
                </a:cubicBezTo>
                <a:lnTo>
                  <a:pt x="77079" y="2990682"/>
                </a:lnTo>
                <a:cubicBezTo>
                  <a:pt x="74554" y="2991354"/>
                  <a:pt x="71035" y="2991559"/>
                  <a:pt x="65291" y="2990716"/>
                </a:cubicBezTo>
                <a:cubicBezTo>
                  <a:pt x="64857" y="2990584"/>
                  <a:pt x="64422" y="2990453"/>
                  <a:pt x="63989" y="2990321"/>
                </a:cubicBezTo>
                <a:cubicBezTo>
                  <a:pt x="62342" y="2990669"/>
                  <a:pt x="50523" y="2991267"/>
                  <a:pt x="36658" y="2991762"/>
                </a:cubicBezTo>
                <a:lnTo>
                  <a:pt x="0" y="2992525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71B8-7E5D-D6DC-7BA5-123152B54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272" y="3651159"/>
            <a:ext cx="5734396" cy="25258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Papyrus"/>
                <a:cs typeface="Quire Sans"/>
              </a:rPr>
              <a:t>Their shelter was shaped like domes. There shelter was made by placing poles in a circle. Some houses were  large enough to hold 50 or 60 people with 3 or 4 families sharing living space.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79A720-5274-3FBC-F003-FCE043744623}"/>
              </a:ext>
            </a:extLst>
          </p:cNvPr>
          <p:cNvSpPr txBox="1"/>
          <p:nvPr/>
        </p:nvSpPr>
        <p:spPr>
          <a:xfrm>
            <a:off x="1" y="3047166"/>
            <a:ext cx="4048364" cy="33857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552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Free Images : snow, winter, wildlife, fauna, seals, vertebrate, harbor seal, marine mammal ...">
            <a:extLst>
              <a:ext uri="{FF2B5EF4-FFF2-40B4-BE49-F238E27FC236}">
                <a16:creationId xmlns:a16="http://schemas.microsoft.com/office/drawing/2014/main" id="{6229232B-6B4D-CC18-68BF-EDEBB0C930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20" r="6" b="6"/>
          <a:stretch/>
        </p:blipFill>
        <p:spPr>
          <a:xfrm>
            <a:off x="2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6" name="Picture 5" descr="Free Images : animal, wildlife, zoo, fauna, sea lion, seals, vertebrate, harbor seal, seal pelts ...">
            <a:extLst>
              <a:ext uri="{FF2B5EF4-FFF2-40B4-BE49-F238E27FC236}">
                <a16:creationId xmlns:a16="http://schemas.microsoft.com/office/drawing/2014/main" id="{1E41AB0E-9E3C-D64E-7C7C-6F1F22C104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99" r="-3" b="13990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Picture 4" descr="Free Images : nature, wing, animal, wildlife, reflection, beak, fauna, duck, vertebrate ...">
            <a:extLst>
              <a:ext uri="{FF2B5EF4-FFF2-40B4-BE49-F238E27FC236}">
                <a16:creationId xmlns:a16="http://schemas.microsoft.com/office/drawing/2014/main" id="{47076236-E80B-9B9F-9FF0-869E225515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16" r="3" b="3"/>
          <a:stretch/>
        </p:blipFill>
        <p:spPr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8" name="Picture 7" descr="Free Images : sea, water, nature, ocean, play, wave, animal, wildlife, wild, swim, splash, blue ...">
            <a:extLst>
              <a:ext uri="{FF2B5EF4-FFF2-40B4-BE49-F238E27FC236}">
                <a16:creationId xmlns:a16="http://schemas.microsoft.com/office/drawing/2014/main" id="{0460105A-A5B9-0242-2B96-C69FE4D993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42" r="-2" b="-2"/>
          <a:stretch/>
        </p:blipFill>
        <p:spPr>
          <a:xfrm>
            <a:off x="5353049" y="2660089"/>
            <a:ext cx="6838950" cy="4197911"/>
          </a:xfrm>
          <a:custGeom>
            <a:avLst/>
            <a:gdLst/>
            <a:ahLst/>
            <a:cxnLst/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E018D-FCBF-293C-8BA8-A15948B7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576" y="2666721"/>
            <a:ext cx="1671508" cy="838608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FFFFFF"/>
                </a:solidFill>
              </a:rPr>
              <a:t>                                          FOOD</a:t>
            </a:r>
          </a:p>
        </p:txBody>
      </p:sp>
      <p:pic>
        <p:nvPicPr>
          <p:cNvPr id="4" name="Picture 3" descr="A pile of blueberries&#10;&#10;Description automatically generated">
            <a:extLst>
              <a:ext uri="{FF2B5EF4-FFF2-40B4-BE49-F238E27FC236}">
                <a16:creationId xmlns:a16="http://schemas.microsoft.com/office/drawing/2014/main" id="{FDE8B6B8-16B6-EAAE-FBAD-8A981186F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573" r="1573" b="1"/>
          <a:stretch/>
        </p:blipFill>
        <p:spPr>
          <a:xfrm>
            <a:off x="2268501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E5FBC-DC03-12C3-C59C-D39BF2AB9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" y="3951027"/>
            <a:ext cx="4746863" cy="21303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/>
              </a:rPr>
              <a:t>They hunted squirrels, deer, ducks, seals,  dolphins, and sea otters. They gathered pinenuts, seeds, and fruits such as berries. They would even fish for swordfish, tuna and sharks.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B09F8-2875-DBD2-F46E-EA0ACE675232}"/>
              </a:ext>
            </a:extLst>
          </p:cNvPr>
          <p:cNvSpPr txBox="1"/>
          <p:nvPr/>
        </p:nvSpPr>
        <p:spPr>
          <a:xfrm>
            <a:off x="4881563" y="4243388"/>
            <a:ext cx="2428875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116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otos gratis : árbol, madera, cuero, fauna silvestre, Zoo, pelaje, capa, natural, mamífero ...">
            <a:extLst>
              <a:ext uri="{FF2B5EF4-FFF2-40B4-BE49-F238E27FC236}">
                <a16:creationId xmlns:a16="http://schemas.microsoft.com/office/drawing/2014/main" id="{DA595EB5-D4AD-79FE-EC2D-11F5A4CD62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85" r="15886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4" name="Picture 3" descr="A woven basket with a black design&#10;&#10;Description automatically generated">
            <a:extLst>
              <a:ext uri="{FF2B5EF4-FFF2-40B4-BE49-F238E27FC236}">
                <a16:creationId xmlns:a16="http://schemas.microsoft.com/office/drawing/2014/main" id="{019E60EF-BA06-8189-F9DC-D10B613E0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961" r="6380" b="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8" name="Picture 7" descr="A red boat in water&#10;&#10;Description automatically generated">
            <a:extLst>
              <a:ext uri="{FF2B5EF4-FFF2-40B4-BE49-F238E27FC236}">
                <a16:creationId xmlns:a16="http://schemas.microsoft.com/office/drawing/2014/main" id="{BD47FA77-1DAE-F548-ED86-EDFB7024C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7919" r="2" b="2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96" name="Freeform: Shape 95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7" name="Freeform: Shape 96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BEC40-1169-3C93-2A2C-582627E1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US" sz="2800"/>
              <a:t>                                      CULTURE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C4A12-F329-1BA4-1227-8FBE2C5B6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2">
                    <a:lumMod val="76000"/>
                  </a:schemeClr>
                </a:solidFill>
                <a:latin typeface="Broadway"/>
              </a:rPr>
              <a:t>T</a:t>
            </a:r>
            <a:r>
              <a:rPr lang="en-US" dirty="0">
                <a:solidFill>
                  <a:schemeClr val="accent2">
                    <a:lumMod val="76000"/>
                  </a:schemeClr>
                </a:solidFill>
                <a:latin typeface="Broadway"/>
              </a:rPr>
              <a:t>hey had strong plank boats to fish. Woman were expert basket makers. Young girls had tattoos on their forehead. Woman wore aprons made of deer skin.  </a:t>
            </a:r>
          </a:p>
        </p:txBody>
      </p:sp>
    </p:spTree>
    <p:extLst>
      <p:ext uri="{BB962C8B-B14F-4D97-AF65-F5344CB8AC3E}">
        <p14:creationId xmlns:p14="http://schemas.microsoft.com/office/powerpoint/2010/main" val="371890863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ADD6C35-4B10-4BFC-BAD6-56B49A790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98207-FED7-2138-DE6F-DE0F5D58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67" y="988651"/>
            <a:ext cx="3013599" cy="14422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                                       TOOLS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2AFDD1C-2418-460A-B0D3-EEF55EC82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66957" y="2290257"/>
            <a:ext cx="5324737" cy="4559213"/>
            <a:chOff x="6852124" y="2290257"/>
            <a:chExt cx="5330118" cy="455921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1D9B44-43EB-4833-B924-356EBE6D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52124" y="2290257"/>
              <a:ext cx="5330118" cy="4559213"/>
            </a:xfrm>
            <a:custGeom>
              <a:avLst/>
              <a:gdLst>
                <a:gd name="connsiteX0" fmla="*/ 3444904 w 5330118"/>
                <a:gd name="connsiteY0" fmla="*/ 220 h 4559213"/>
                <a:gd name="connsiteX1" fmla="*/ 3769380 w 5330118"/>
                <a:gd name="connsiteY1" fmla="*/ 20786 h 4559213"/>
                <a:gd name="connsiteX2" fmla="*/ 4399652 w 5330118"/>
                <a:gd name="connsiteY2" fmla="*/ 157746 h 4559213"/>
                <a:gd name="connsiteX3" fmla="*/ 4978946 w 5330118"/>
                <a:gd name="connsiteY3" fmla="*/ 421156 h 4559213"/>
                <a:gd name="connsiteX4" fmla="*/ 5239909 w 5330118"/>
                <a:gd name="connsiteY4" fmla="*/ 596177 h 4559213"/>
                <a:gd name="connsiteX5" fmla="*/ 5330118 w 5330118"/>
                <a:gd name="connsiteY5" fmla="*/ 672101 h 4559213"/>
                <a:gd name="connsiteX6" fmla="*/ 5330118 w 5330118"/>
                <a:gd name="connsiteY6" fmla="*/ 817108 h 4559213"/>
                <a:gd name="connsiteX7" fmla="*/ 5165156 w 5330118"/>
                <a:gd name="connsiteY7" fmla="*/ 689392 h 4559213"/>
                <a:gd name="connsiteX8" fmla="*/ 4907074 w 5330118"/>
                <a:gd name="connsiteY8" fmla="*/ 537310 h 4559213"/>
                <a:gd name="connsiteX9" fmla="*/ 4344130 w 5330118"/>
                <a:gd name="connsiteY9" fmla="*/ 331280 h 4559213"/>
                <a:gd name="connsiteX10" fmla="*/ 3749396 w 5330118"/>
                <a:gd name="connsiteY10" fmla="*/ 251913 h 4559213"/>
                <a:gd name="connsiteX11" fmla="*/ 3153752 w 5330118"/>
                <a:gd name="connsiteY11" fmla="*/ 282158 h 4559213"/>
                <a:gd name="connsiteX12" fmla="*/ 2861381 w 5330118"/>
                <a:gd name="connsiteY12" fmla="*/ 336106 h 4559213"/>
                <a:gd name="connsiteX13" fmla="*/ 2574686 w 5330118"/>
                <a:gd name="connsiteY13" fmla="*/ 413220 h 4559213"/>
                <a:gd name="connsiteX14" fmla="*/ 2294918 w 5330118"/>
                <a:gd name="connsiteY14" fmla="*/ 511569 h 4559213"/>
                <a:gd name="connsiteX15" fmla="*/ 2023438 w 5330118"/>
                <a:gd name="connsiteY15" fmla="*/ 630404 h 4559213"/>
                <a:gd name="connsiteX16" fmla="*/ 1508751 w 5330118"/>
                <a:gd name="connsiteY16" fmla="*/ 922342 h 4559213"/>
                <a:gd name="connsiteX17" fmla="*/ 1387034 w 5330118"/>
                <a:gd name="connsiteY17" fmla="*/ 1006427 h 4559213"/>
                <a:gd name="connsiteX18" fmla="*/ 1327197 w 5330118"/>
                <a:gd name="connsiteY18" fmla="*/ 1049865 h 4559213"/>
                <a:gd name="connsiteX19" fmla="*/ 1268155 w 5330118"/>
                <a:gd name="connsiteY19" fmla="*/ 1094374 h 4559213"/>
                <a:gd name="connsiteX20" fmla="*/ 1040389 w 5330118"/>
                <a:gd name="connsiteY20" fmla="*/ 1283245 h 4559213"/>
                <a:gd name="connsiteX21" fmla="*/ 633794 w 5330118"/>
                <a:gd name="connsiteY21" fmla="*/ 1711714 h 4559213"/>
                <a:gd name="connsiteX22" fmla="*/ 460415 w 5330118"/>
                <a:gd name="connsiteY22" fmla="*/ 1950670 h 4559213"/>
                <a:gd name="connsiteX23" fmla="*/ 312810 w 5330118"/>
                <a:gd name="connsiteY23" fmla="*/ 2205715 h 4559213"/>
                <a:gd name="connsiteX24" fmla="*/ 280110 w 5330118"/>
                <a:gd name="connsiteY24" fmla="*/ 2271675 h 4559213"/>
                <a:gd name="connsiteX25" fmla="*/ 264214 w 5330118"/>
                <a:gd name="connsiteY25" fmla="*/ 2304923 h 4559213"/>
                <a:gd name="connsiteX26" fmla="*/ 249113 w 5330118"/>
                <a:gd name="connsiteY26" fmla="*/ 2338492 h 4559213"/>
                <a:gd name="connsiteX27" fmla="*/ 220272 w 5330118"/>
                <a:gd name="connsiteY27" fmla="*/ 2406168 h 4559213"/>
                <a:gd name="connsiteX28" fmla="*/ 193250 w 5330118"/>
                <a:gd name="connsiteY28" fmla="*/ 2474595 h 4559213"/>
                <a:gd name="connsiteX29" fmla="*/ 105368 w 5330118"/>
                <a:gd name="connsiteY29" fmla="*/ 2754843 h 4559213"/>
                <a:gd name="connsiteX30" fmla="*/ 34063 w 5330118"/>
                <a:gd name="connsiteY30" fmla="*/ 3335503 h 4559213"/>
                <a:gd name="connsiteX31" fmla="*/ 64038 w 5330118"/>
                <a:gd name="connsiteY31" fmla="*/ 3625404 h 4559213"/>
                <a:gd name="connsiteX32" fmla="*/ 155554 w 5330118"/>
                <a:gd name="connsiteY32" fmla="*/ 3902649 h 4559213"/>
                <a:gd name="connsiteX33" fmla="*/ 187118 w 5330118"/>
                <a:gd name="connsiteY33" fmla="*/ 3968931 h 4559213"/>
                <a:gd name="connsiteX34" fmla="*/ 222202 w 5330118"/>
                <a:gd name="connsiteY34" fmla="*/ 4033711 h 4559213"/>
                <a:gd name="connsiteX35" fmla="*/ 299980 w 5330118"/>
                <a:gd name="connsiteY35" fmla="*/ 4159303 h 4559213"/>
                <a:gd name="connsiteX36" fmla="*/ 385818 w 5330118"/>
                <a:gd name="connsiteY36" fmla="*/ 4280604 h 4559213"/>
                <a:gd name="connsiteX37" fmla="*/ 477786 w 5330118"/>
                <a:gd name="connsiteY37" fmla="*/ 4398474 h 4559213"/>
                <a:gd name="connsiteX38" fmla="*/ 609756 w 5330118"/>
                <a:gd name="connsiteY38" fmla="*/ 4559213 h 4559213"/>
                <a:gd name="connsiteX39" fmla="*/ 480825 w 5330118"/>
                <a:gd name="connsiteY39" fmla="*/ 4559213 h 4559213"/>
                <a:gd name="connsiteX40" fmla="*/ 404211 w 5330118"/>
                <a:gd name="connsiteY40" fmla="*/ 4446629 h 4559213"/>
                <a:gd name="connsiteX41" fmla="*/ 321439 w 5330118"/>
                <a:gd name="connsiteY41" fmla="*/ 4320180 h 4559213"/>
                <a:gd name="connsiteX42" fmla="*/ 242640 w 5330118"/>
                <a:gd name="connsiteY42" fmla="*/ 4190941 h 4559213"/>
                <a:gd name="connsiteX43" fmla="*/ 109909 w 5330118"/>
                <a:gd name="connsiteY43" fmla="*/ 3919809 h 4559213"/>
                <a:gd name="connsiteX44" fmla="*/ 26229 w 5330118"/>
                <a:gd name="connsiteY44" fmla="*/ 3632054 h 4559213"/>
                <a:gd name="connsiteX45" fmla="*/ 0 w 5330118"/>
                <a:gd name="connsiteY45" fmla="*/ 3335503 h 4559213"/>
                <a:gd name="connsiteX46" fmla="*/ 234352 w 5330118"/>
                <a:gd name="connsiteY46" fmla="*/ 2173647 h 4559213"/>
                <a:gd name="connsiteX47" fmla="*/ 360384 w 5330118"/>
                <a:gd name="connsiteY47" fmla="*/ 1898869 h 4559213"/>
                <a:gd name="connsiteX48" fmla="*/ 511282 w 5330118"/>
                <a:gd name="connsiteY48" fmla="*/ 1634172 h 4559213"/>
                <a:gd name="connsiteX49" fmla="*/ 884381 w 5330118"/>
                <a:gd name="connsiteY49" fmla="*/ 1143281 h 4559213"/>
                <a:gd name="connsiteX50" fmla="*/ 1104768 w 5330118"/>
                <a:gd name="connsiteY50" fmla="*/ 921806 h 4559213"/>
                <a:gd name="connsiteX51" fmla="*/ 1163128 w 5330118"/>
                <a:gd name="connsiteY51" fmla="*/ 869254 h 4559213"/>
                <a:gd name="connsiteX52" fmla="*/ 1222624 w 5330118"/>
                <a:gd name="connsiteY52" fmla="*/ 817773 h 4559213"/>
                <a:gd name="connsiteX53" fmla="*/ 1345591 w 5330118"/>
                <a:gd name="connsiteY53" fmla="*/ 718886 h 4559213"/>
                <a:gd name="connsiteX54" fmla="*/ 1883100 w 5330118"/>
                <a:gd name="connsiteY54" fmla="*/ 378362 h 4559213"/>
                <a:gd name="connsiteX55" fmla="*/ 3118895 w 5330118"/>
                <a:gd name="connsiteY55" fmla="*/ 13600 h 4559213"/>
                <a:gd name="connsiteX56" fmla="*/ 3444904 w 5330118"/>
                <a:gd name="connsiteY56" fmla="*/ 220 h 45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30118" h="4559213">
                  <a:moveTo>
                    <a:pt x="3444904" y="220"/>
                  </a:moveTo>
                  <a:cubicBezTo>
                    <a:pt x="3553706" y="1507"/>
                    <a:pt x="3662253" y="8452"/>
                    <a:pt x="3769380" y="20786"/>
                  </a:cubicBezTo>
                  <a:cubicBezTo>
                    <a:pt x="3983974" y="45668"/>
                    <a:pt x="4196072" y="90499"/>
                    <a:pt x="4399652" y="157746"/>
                  </a:cubicBezTo>
                  <a:cubicBezTo>
                    <a:pt x="4603235" y="224778"/>
                    <a:pt x="4797732" y="313798"/>
                    <a:pt x="4978946" y="421156"/>
                  </a:cubicBezTo>
                  <a:cubicBezTo>
                    <a:pt x="5069496" y="474943"/>
                    <a:pt x="5156611" y="533449"/>
                    <a:pt x="5239909" y="596177"/>
                  </a:cubicBezTo>
                  <a:lnTo>
                    <a:pt x="5330118" y="672101"/>
                  </a:lnTo>
                  <a:lnTo>
                    <a:pt x="5330118" y="817108"/>
                  </a:lnTo>
                  <a:lnTo>
                    <a:pt x="5165156" y="689392"/>
                  </a:lnTo>
                  <a:cubicBezTo>
                    <a:pt x="5082384" y="633729"/>
                    <a:pt x="4996431" y="582355"/>
                    <a:pt x="4907074" y="537310"/>
                  </a:cubicBezTo>
                  <a:cubicBezTo>
                    <a:pt x="4728926" y="446145"/>
                    <a:pt x="4538970" y="377933"/>
                    <a:pt x="4344130" y="331280"/>
                  </a:cubicBezTo>
                  <a:cubicBezTo>
                    <a:pt x="4149292" y="284518"/>
                    <a:pt x="3949571" y="258885"/>
                    <a:pt x="3749396" y="251913"/>
                  </a:cubicBezTo>
                  <a:cubicBezTo>
                    <a:pt x="3548993" y="243976"/>
                    <a:pt x="3350636" y="254701"/>
                    <a:pt x="3153752" y="282158"/>
                  </a:cubicBezTo>
                  <a:cubicBezTo>
                    <a:pt x="3055539" y="296422"/>
                    <a:pt x="2957892" y="314119"/>
                    <a:pt x="2861381" y="336106"/>
                  </a:cubicBezTo>
                  <a:cubicBezTo>
                    <a:pt x="2764870" y="358414"/>
                    <a:pt x="2669154" y="383833"/>
                    <a:pt x="2574686" y="413220"/>
                  </a:cubicBezTo>
                  <a:cubicBezTo>
                    <a:pt x="2480219" y="442499"/>
                    <a:pt x="2386888" y="475318"/>
                    <a:pt x="2294918" y="511569"/>
                  </a:cubicBezTo>
                  <a:cubicBezTo>
                    <a:pt x="2203063" y="547928"/>
                    <a:pt x="2112455" y="587610"/>
                    <a:pt x="2023438" y="630404"/>
                  </a:cubicBezTo>
                  <a:cubicBezTo>
                    <a:pt x="1845404" y="715883"/>
                    <a:pt x="1673274" y="813375"/>
                    <a:pt x="1508751" y="922342"/>
                  </a:cubicBezTo>
                  <a:cubicBezTo>
                    <a:pt x="1467763" y="949692"/>
                    <a:pt x="1426887" y="977470"/>
                    <a:pt x="1387034" y="1006427"/>
                  </a:cubicBezTo>
                  <a:cubicBezTo>
                    <a:pt x="1366824" y="1020585"/>
                    <a:pt x="1347067" y="1035279"/>
                    <a:pt x="1327197" y="1049865"/>
                  </a:cubicBezTo>
                  <a:cubicBezTo>
                    <a:pt x="1307213" y="1064343"/>
                    <a:pt x="1287571" y="1079252"/>
                    <a:pt x="1268155" y="1094374"/>
                  </a:cubicBezTo>
                  <a:cubicBezTo>
                    <a:pt x="1190152" y="1154757"/>
                    <a:pt x="1113851" y="1217392"/>
                    <a:pt x="1040389" y="1283245"/>
                  </a:cubicBezTo>
                  <a:cubicBezTo>
                    <a:pt x="893125" y="1414521"/>
                    <a:pt x="756533" y="1557701"/>
                    <a:pt x="633794" y="1711714"/>
                  </a:cubicBezTo>
                  <a:cubicBezTo>
                    <a:pt x="572480" y="1788721"/>
                    <a:pt x="514461" y="1868409"/>
                    <a:pt x="460415" y="1950670"/>
                  </a:cubicBezTo>
                  <a:cubicBezTo>
                    <a:pt x="407277" y="2033362"/>
                    <a:pt x="357091" y="2118091"/>
                    <a:pt x="312810" y="2205715"/>
                  </a:cubicBezTo>
                  <a:cubicBezTo>
                    <a:pt x="301342" y="2227488"/>
                    <a:pt x="290669" y="2249581"/>
                    <a:pt x="280110" y="2271675"/>
                  </a:cubicBezTo>
                  <a:lnTo>
                    <a:pt x="264214" y="2304923"/>
                  </a:lnTo>
                  <a:lnTo>
                    <a:pt x="249113" y="2338492"/>
                  </a:lnTo>
                  <a:cubicBezTo>
                    <a:pt x="239234" y="2360908"/>
                    <a:pt x="229243" y="2383324"/>
                    <a:pt x="220272" y="2406168"/>
                  </a:cubicBezTo>
                  <a:cubicBezTo>
                    <a:pt x="211302" y="2429012"/>
                    <a:pt x="201425" y="2451536"/>
                    <a:pt x="193250" y="2474595"/>
                  </a:cubicBezTo>
                  <a:cubicBezTo>
                    <a:pt x="158279" y="2566187"/>
                    <a:pt x="128643" y="2659711"/>
                    <a:pt x="105368" y="2754843"/>
                  </a:cubicBezTo>
                  <a:cubicBezTo>
                    <a:pt x="58134" y="2944678"/>
                    <a:pt x="33950" y="3140091"/>
                    <a:pt x="34063" y="3335503"/>
                  </a:cubicBezTo>
                  <a:cubicBezTo>
                    <a:pt x="34630" y="3432888"/>
                    <a:pt x="44282" y="3530058"/>
                    <a:pt x="64038" y="3625404"/>
                  </a:cubicBezTo>
                  <a:cubicBezTo>
                    <a:pt x="84817" y="3720536"/>
                    <a:pt x="114905" y="3813631"/>
                    <a:pt x="155554" y="3902649"/>
                  </a:cubicBezTo>
                  <a:cubicBezTo>
                    <a:pt x="165205" y="3925066"/>
                    <a:pt x="176446" y="3946945"/>
                    <a:pt x="187118" y="3968931"/>
                  </a:cubicBezTo>
                  <a:cubicBezTo>
                    <a:pt x="198700" y="3990597"/>
                    <a:pt x="209713" y="4012475"/>
                    <a:pt x="222202" y="4033711"/>
                  </a:cubicBezTo>
                  <a:cubicBezTo>
                    <a:pt x="246047" y="4076612"/>
                    <a:pt x="272615" y="4118225"/>
                    <a:pt x="299980" y="4159303"/>
                  </a:cubicBezTo>
                  <a:cubicBezTo>
                    <a:pt x="327230" y="4200488"/>
                    <a:pt x="356410" y="4240599"/>
                    <a:pt x="385818" y="4280604"/>
                  </a:cubicBezTo>
                  <a:cubicBezTo>
                    <a:pt x="415679" y="4320287"/>
                    <a:pt x="446676" y="4359434"/>
                    <a:pt x="477786" y="4398474"/>
                  </a:cubicBezTo>
                  <a:lnTo>
                    <a:pt x="609756" y="4559213"/>
                  </a:lnTo>
                  <a:lnTo>
                    <a:pt x="480825" y="4559213"/>
                  </a:lnTo>
                  <a:lnTo>
                    <a:pt x="404211" y="4446629"/>
                  </a:lnTo>
                  <a:cubicBezTo>
                    <a:pt x="376166" y="4404802"/>
                    <a:pt x="348461" y="4362759"/>
                    <a:pt x="321439" y="4320180"/>
                  </a:cubicBezTo>
                  <a:cubicBezTo>
                    <a:pt x="294415" y="4277601"/>
                    <a:pt x="267619" y="4234915"/>
                    <a:pt x="242640" y="4190941"/>
                  </a:cubicBezTo>
                  <a:cubicBezTo>
                    <a:pt x="192568" y="4103424"/>
                    <a:pt x="146584" y="4013334"/>
                    <a:pt x="109909" y="3919809"/>
                  </a:cubicBezTo>
                  <a:cubicBezTo>
                    <a:pt x="72554" y="3826608"/>
                    <a:pt x="44850" y="3729975"/>
                    <a:pt x="26229" y="3632054"/>
                  </a:cubicBezTo>
                  <a:cubicBezTo>
                    <a:pt x="8403" y="3534134"/>
                    <a:pt x="0" y="3434711"/>
                    <a:pt x="0" y="3335503"/>
                  </a:cubicBezTo>
                  <a:cubicBezTo>
                    <a:pt x="1476" y="2939959"/>
                    <a:pt x="82433" y="2545488"/>
                    <a:pt x="234352" y="2173647"/>
                  </a:cubicBezTo>
                  <a:cubicBezTo>
                    <a:pt x="272502" y="2080767"/>
                    <a:pt x="313831" y="1988745"/>
                    <a:pt x="360384" y="1898869"/>
                  </a:cubicBezTo>
                  <a:cubicBezTo>
                    <a:pt x="406255" y="1808669"/>
                    <a:pt x="456781" y="1720402"/>
                    <a:pt x="511282" y="1634172"/>
                  </a:cubicBezTo>
                  <a:cubicBezTo>
                    <a:pt x="620396" y="1461818"/>
                    <a:pt x="744951" y="1296973"/>
                    <a:pt x="884381" y="1143281"/>
                  </a:cubicBezTo>
                  <a:cubicBezTo>
                    <a:pt x="954438" y="1066703"/>
                    <a:pt x="1027559" y="992378"/>
                    <a:pt x="1104768" y="921806"/>
                  </a:cubicBezTo>
                  <a:cubicBezTo>
                    <a:pt x="1123956" y="904003"/>
                    <a:pt x="1143258" y="886414"/>
                    <a:pt x="1163128" y="869254"/>
                  </a:cubicBezTo>
                  <a:cubicBezTo>
                    <a:pt x="1182885" y="851985"/>
                    <a:pt x="1202300" y="834396"/>
                    <a:pt x="1222624" y="817773"/>
                  </a:cubicBezTo>
                  <a:cubicBezTo>
                    <a:pt x="1262819" y="783988"/>
                    <a:pt x="1304034" y="751277"/>
                    <a:pt x="1345591" y="718886"/>
                  </a:cubicBezTo>
                  <a:cubicBezTo>
                    <a:pt x="1512612" y="590184"/>
                    <a:pt x="1693030" y="476176"/>
                    <a:pt x="1883100" y="378362"/>
                  </a:cubicBezTo>
                  <a:cubicBezTo>
                    <a:pt x="2263126" y="182628"/>
                    <a:pt x="2685504" y="54677"/>
                    <a:pt x="3118895" y="13600"/>
                  </a:cubicBezTo>
                  <a:cubicBezTo>
                    <a:pt x="3227044" y="3304"/>
                    <a:pt x="3336102" y="-1067"/>
                    <a:pt x="3444904" y="22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32CECE0-15B8-4DAB-B839-B0082C6F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4598" y="2512952"/>
              <a:ext cx="5307644" cy="4336518"/>
            </a:xfrm>
            <a:custGeom>
              <a:avLst/>
              <a:gdLst>
                <a:gd name="connsiteX0" fmla="*/ 5307644 w 5307644"/>
                <a:gd name="connsiteY0" fmla="*/ 4310537 h 4336518"/>
                <a:gd name="connsiteX1" fmla="*/ 5307644 w 5307644"/>
                <a:gd name="connsiteY1" fmla="*/ 4336518 h 4336518"/>
                <a:gd name="connsiteX2" fmla="*/ 5271469 w 5307644"/>
                <a:gd name="connsiteY2" fmla="*/ 4336518 h 4336518"/>
                <a:gd name="connsiteX3" fmla="*/ 3433280 w 5307644"/>
                <a:gd name="connsiteY3" fmla="*/ 1379 h 4336518"/>
                <a:gd name="connsiteX4" fmla="*/ 3739290 w 5307644"/>
                <a:gd name="connsiteY4" fmla="*/ 5668 h 4336518"/>
                <a:gd name="connsiteX5" fmla="*/ 4345494 w 5307644"/>
                <a:gd name="connsiteY5" fmla="*/ 94581 h 4336518"/>
                <a:gd name="connsiteX6" fmla="*/ 4922289 w 5307644"/>
                <a:gd name="connsiteY6" fmla="*/ 300933 h 4336518"/>
                <a:gd name="connsiteX7" fmla="*/ 5188801 w 5307644"/>
                <a:gd name="connsiteY7" fmla="*/ 449771 h 4336518"/>
                <a:gd name="connsiteX8" fmla="*/ 5307644 w 5307644"/>
                <a:gd name="connsiteY8" fmla="*/ 531018 h 4336518"/>
                <a:gd name="connsiteX9" fmla="*/ 5307644 w 5307644"/>
                <a:gd name="connsiteY9" fmla="*/ 868543 h 4336518"/>
                <a:gd name="connsiteX10" fmla="*/ 5256558 w 5307644"/>
                <a:gd name="connsiteY10" fmla="*/ 823998 h 4336518"/>
                <a:gd name="connsiteX11" fmla="*/ 4794554 w 5307644"/>
                <a:gd name="connsiteY11" fmla="*/ 538923 h 4336518"/>
                <a:gd name="connsiteX12" fmla="*/ 4274643 w 5307644"/>
                <a:gd name="connsiteY12" fmla="*/ 359921 h 4336518"/>
                <a:gd name="connsiteX13" fmla="*/ 3722940 w 5307644"/>
                <a:gd name="connsiteY13" fmla="*/ 285703 h 4336518"/>
                <a:gd name="connsiteX14" fmla="*/ 3163858 w 5307644"/>
                <a:gd name="connsiteY14" fmla="*/ 304579 h 4336518"/>
                <a:gd name="connsiteX15" fmla="*/ 2615108 w 5307644"/>
                <a:gd name="connsiteY15" fmla="*/ 413546 h 4336518"/>
                <a:gd name="connsiteX16" fmla="*/ 2090201 w 5307644"/>
                <a:gd name="connsiteY16" fmla="*/ 603167 h 4336518"/>
                <a:gd name="connsiteX17" fmla="*/ 1152228 w 5307644"/>
                <a:gd name="connsiteY17" fmla="*/ 1185758 h 4336518"/>
                <a:gd name="connsiteX18" fmla="*/ 768796 w 5307644"/>
                <a:gd name="connsiteY18" fmla="*/ 1574544 h 4336518"/>
                <a:gd name="connsiteX19" fmla="*/ 465637 w 5307644"/>
                <a:gd name="connsiteY19" fmla="*/ 2021033 h 4336518"/>
                <a:gd name="connsiteX20" fmla="*/ 259898 w 5307644"/>
                <a:gd name="connsiteY20" fmla="*/ 2514605 h 4336518"/>
                <a:gd name="connsiteX21" fmla="*/ 185075 w 5307644"/>
                <a:gd name="connsiteY21" fmla="*/ 3040781 h 4336518"/>
                <a:gd name="connsiteX22" fmla="*/ 216639 w 5307644"/>
                <a:gd name="connsiteY22" fmla="*/ 3298400 h 4336518"/>
                <a:gd name="connsiteX23" fmla="*/ 309857 w 5307644"/>
                <a:gd name="connsiteY23" fmla="*/ 3539393 h 4336518"/>
                <a:gd name="connsiteX24" fmla="*/ 374918 w 5307644"/>
                <a:gd name="connsiteY24" fmla="*/ 3652866 h 4336518"/>
                <a:gd name="connsiteX25" fmla="*/ 449628 w 5307644"/>
                <a:gd name="connsiteY25" fmla="*/ 3762691 h 4336518"/>
                <a:gd name="connsiteX26" fmla="*/ 622212 w 5307644"/>
                <a:gd name="connsiteY26" fmla="*/ 3974942 h 4336518"/>
                <a:gd name="connsiteX27" fmla="*/ 808989 w 5307644"/>
                <a:gd name="connsiteY27" fmla="*/ 4188802 h 4336518"/>
                <a:gd name="connsiteX28" fmla="*/ 901868 w 5307644"/>
                <a:gd name="connsiteY28" fmla="*/ 4300450 h 4336518"/>
                <a:gd name="connsiteX29" fmla="*/ 931233 w 5307644"/>
                <a:gd name="connsiteY29" fmla="*/ 4336518 h 4336518"/>
                <a:gd name="connsiteX30" fmla="*/ 512426 w 5307644"/>
                <a:gd name="connsiteY30" fmla="*/ 4336518 h 4336518"/>
                <a:gd name="connsiteX31" fmla="*/ 379799 w 5307644"/>
                <a:gd name="connsiteY31" fmla="*/ 4138930 h 4336518"/>
                <a:gd name="connsiteX32" fmla="*/ 226177 w 5307644"/>
                <a:gd name="connsiteY32" fmla="*/ 3891071 h 4336518"/>
                <a:gd name="connsiteX33" fmla="*/ 156916 w 5307644"/>
                <a:gd name="connsiteY33" fmla="*/ 3759688 h 4336518"/>
                <a:gd name="connsiteX34" fmla="*/ 98101 w 5307644"/>
                <a:gd name="connsiteY34" fmla="*/ 3622191 h 4336518"/>
                <a:gd name="connsiteX35" fmla="*/ 53025 w 5307644"/>
                <a:gd name="connsiteY35" fmla="*/ 3479547 h 4336518"/>
                <a:gd name="connsiteX36" fmla="*/ 36221 w 5307644"/>
                <a:gd name="connsiteY36" fmla="*/ 3406831 h 4336518"/>
                <a:gd name="connsiteX37" fmla="*/ 28841 w 5307644"/>
                <a:gd name="connsiteY37" fmla="*/ 3370365 h 4336518"/>
                <a:gd name="connsiteX38" fmla="*/ 22709 w 5307644"/>
                <a:gd name="connsiteY38" fmla="*/ 3333792 h 4336518"/>
                <a:gd name="connsiteX39" fmla="*/ 0 w 5307644"/>
                <a:gd name="connsiteY39" fmla="*/ 3040781 h 4336518"/>
                <a:gd name="connsiteX40" fmla="*/ 63017 w 5307644"/>
                <a:gd name="connsiteY40" fmla="*/ 2469880 h 4336518"/>
                <a:gd name="connsiteX41" fmla="*/ 252405 w 5307644"/>
                <a:gd name="connsiteY41" fmla="*/ 1922897 h 4336518"/>
                <a:gd name="connsiteX42" fmla="*/ 962499 w 5307644"/>
                <a:gd name="connsiteY42" fmla="*/ 993992 h 4336518"/>
                <a:gd name="connsiteX43" fmla="*/ 1433359 w 5307644"/>
                <a:gd name="connsiteY43" fmla="*/ 630088 h 4336518"/>
                <a:gd name="connsiteX44" fmla="*/ 1959628 w 5307644"/>
                <a:gd name="connsiteY44" fmla="*/ 341151 h 4336518"/>
                <a:gd name="connsiteX45" fmla="*/ 3127865 w 5307644"/>
                <a:gd name="connsiteY45" fmla="*/ 22508 h 4336518"/>
                <a:gd name="connsiteX46" fmla="*/ 3433280 w 5307644"/>
                <a:gd name="connsiteY46" fmla="*/ 1379 h 43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07644" h="4336518">
                  <a:moveTo>
                    <a:pt x="5307644" y="4310537"/>
                  </a:moveTo>
                  <a:lnTo>
                    <a:pt x="5307644" y="4336518"/>
                  </a:lnTo>
                  <a:lnTo>
                    <a:pt x="5271469" y="4336518"/>
                  </a:lnTo>
                  <a:close/>
                  <a:moveTo>
                    <a:pt x="3433280" y="1379"/>
                  </a:moveTo>
                  <a:cubicBezTo>
                    <a:pt x="3535397" y="-1410"/>
                    <a:pt x="3637614" y="38"/>
                    <a:pt x="3739290" y="5668"/>
                  </a:cubicBezTo>
                  <a:cubicBezTo>
                    <a:pt x="3942986" y="17360"/>
                    <a:pt x="4146567" y="45995"/>
                    <a:pt x="4345494" y="94581"/>
                  </a:cubicBezTo>
                  <a:cubicBezTo>
                    <a:pt x="4544420" y="143059"/>
                    <a:pt x="4738691" y="211700"/>
                    <a:pt x="4922289" y="300933"/>
                  </a:cubicBezTo>
                  <a:cubicBezTo>
                    <a:pt x="5013975" y="345550"/>
                    <a:pt x="5103219" y="395127"/>
                    <a:pt x="5188801" y="449771"/>
                  </a:cubicBezTo>
                  <a:lnTo>
                    <a:pt x="5307644" y="531018"/>
                  </a:lnTo>
                  <a:lnTo>
                    <a:pt x="5307644" y="868543"/>
                  </a:lnTo>
                  <a:lnTo>
                    <a:pt x="5256558" y="823998"/>
                  </a:lnTo>
                  <a:cubicBezTo>
                    <a:pt x="5114289" y="712993"/>
                    <a:pt x="4959758" y="616466"/>
                    <a:pt x="4794554" y="538923"/>
                  </a:cubicBezTo>
                  <a:cubicBezTo>
                    <a:pt x="4629462" y="461166"/>
                    <a:pt x="4454722" y="401534"/>
                    <a:pt x="4274643" y="359921"/>
                  </a:cubicBezTo>
                  <a:cubicBezTo>
                    <a:pt x="4094566" y="318200"/>
                    <a:pt x="3909491" y="294176"/>
                    <a:pt x="3722940" y="285703"/>
                  </a:cubicBezTo>
                  <a:cubicBezTo>
                    <a:pt x="3536050" y="276800"/>
                    <a:pt x="3349387" y="282700"/>
                    <a:pt x="3163858" y="304579"/>
                  </a:cubicBezTo>
                  <a:cubicBezTo>
                    <a:pt x="2978444" y="326565"/>
                    <a:pt x="2794732" y="363353"/>
                    <a:pt x="2615108" y="413546"/>
                  </a:cubicBezTo>
                  <a:cubicBezTo>
                    <a:pt x="2435370" y="463526"/>
                    <a:pt x="2260060" y="528198"/>
                    <a:pt x="2090201" y="603167"/>
                  </a:cubicBezTo>
                  <a:cubicBezTo>
                    <a:pt x="1749461" y="751496"/>
                    <a:pt x="1431316" y="948195"/>
                    <a:pt x="1152228" y="1185758"/>
                  </a:cubicBezTo>
                  <a:cubicBezTo>
                    <a:pt x="1013139" y="1304915"/>
                    <a:pt x="884268" y="1434903"/>
                    <a:pt x="768796" y="1574544"/>
                  </a:cubicBezTo>
                  <a:cubicBezTo>
                    <a:pt x="653096" y="1713971"/>
                    <a:pt x="551021" y="1863481"/>
                    <a:pt x="465637" y="2021033"/>
                  </a:cubicBezTo>
                  <a:cubicBezTo>
                    <a:pt x="380253" y="2178478"/>
                    <a:pt x="309176" y="2343324"/>
                    <a:pt x="259898" y="2514605"/>
                  </a:cubicBezTo>
                  <a:cubicBezTo>
                    <a:pt x="210508" y="2685457"/>
                    <a:pt x="184960" y="2863065"/>
                    <a:pt x="185075" y="3040781"/>
                  </a:cubicBezTo>
                  <a:cubicBezTo>
                    <a:pt x="186096" y="3128084"/>
                    <a:pt x="195180" y="3214743"/>
                    <a:pt x="216639" y="3298400"/>
                  </a:cubicBezTo>
                  <a:cubicBezTo>
                    <a:pt x="237759" y="3382163"/>
                    <a:pt x="270572" y="3462280"/>
                    <a:pt x="309857" y="3539393"/>
                  </a:cubicBezTo>
                  <a:cubicBezTo>
                    <a:pt x="329727" y="3577897"/>
                    <a:pt x="351755" y="3615649"/>
                    <a:pt x="374918" y="3652866"/>
                  </a:cubicBezTo>
                  <a:cubicBezTo>
                    <a:pt x="398420" y="3689974"/>
                    <a:pt x="423514" y="3726548"/>
                    <a:pt x="449628" y="3762691"/>
                  </a:cubicBezTo>
                  <a:cubicBezTo>
                    <a:pt x="502539" y="3834764"/>
                    <a:pt x="561354" y="3904692"/>
                    <a:pt x="622212" y="3974942"/>
                  </a:cubicBezTo>
                  <a:cubicBezTo>
                    <a:pt x="683071" y="4045299"/>
                    <a:pt x="746655" y="4115657"/>
                    <a:pt x="808989" y="4188802"/>
                  </a:cubicBezTo>
                  <a:cubicBezTo>
                    <a:pt x="840214" y="4225267"/>
                    <a:pt x="871097" y="4262591"/>
                    <a:pt x="901868" y="4300450"/>
                  </a:cubicBezTo>
                  <a:lnTo>
                    <a:pt x="931233" y="4336518"/>
                  </a:lnTo>
                  <a:lnTo>
                    <a:pt x="512426" y="4336518"/>
                  </a:lnTo>
                  <a:lnTo>
                    <a:pt x="379799" y="4138930"/>
                  </a:lnTo>
                  <a:cubicBezTo>
                    <a:pt x="327002" y="4059028"/>
                    <a:pt x="274886" y="3976765"/>
                    <a:pt x="226177" y="3891071"/>
                  </a:cubicBezTo>
                  <a:cubicBezTo>
                    <a:pt x="201878" y="3848171"/>
                    <a:pt x="178376" y="3804519"/>
                    <a:pt x="156916" y="3759688"/>
                  </a:cubicBezTo>
                  <a:cubicBezTo>
                    <a:pt x="135570" y="3714750"/>
                    <a:pt x="115700" y="3668954"/>
                    <a:pt x="98101" y="3622191"/>
                  </a:cubicBezTo>
                  <a:cubicBezTo>
                    <a:pt x="80842" y="3575323"/>
                    <a:pt x="65514" y="3527810"/>
                    <a:pt x="53025" y="3479547"/>
                  </a:cubicBezTo>
                  <a:cubicBezTo>
                    <a:pt x="47121" y="3455416"/>
                    <a:pt x="41103" y="3431176"/>
                    <a:pt x="36221" y="3406831"/>
                  </a:cubicBezTo>
                  <a:lnTo>
                    <a:pt x="28841" y="3370365"/>
                  </a:lnTo>
                  <a:lnTo>
                    <a:pt x="22709" y="3333792"/>
                  </a:lnTo>
                  <a:cubicBezTo>
                    <a:pt x="6700" y="3236194"/>
                    <a:pt x="0" y="3138058"/>
                    <a:pt x="0" y="3040781"/>
                  </a:cubicBezTo>
                  <a:cubicBezTo>
                    <a:pt x="454" y="2849337"/>
                    <a:pt x="21687" y="2657893"/>
                    <a:pt x="63017" y="2469880"/>
                  </a:cubicBezTo>
                  <a:cubicBezTo>
                    <a:pt x="104233" y="2281976"/>
                    <a:pt x="167362" y="2097718"/>
                    <a:pt x="252405" y="1922897"/>
                  </a:cubicBezTo>
                  <a:cubicBezTo>
                    <a:pt x="423286" y="1573257"/>
                    <a:pt x="670922" y="1260405"/>
                    <a:pt x="962499" y="993992"/>
                  </a:cubicBezTo>
                  <a:cubicBezTo>
                    <a:pt x="1108628" y="860786"/>
                    <a:pt x="1266566" y="739269"/>
                    <a:pt x="1433359" y="630088"/>
                  </a:cubicBezTo>
                  <a:cubicBezTo>
                    <a:pt x="1600380" y="521013"/>
                    <a:pt x="1776144" y="423843"/>
                    <a:pt x="1959628" y="341151"/>
                  </a:cubicBezTo>
                  <a:cubicBezTo>
                    <a:pt x="2327051" y="176950"/>
                    <a:pt x="2722633" y="68411"/>
                    <a:pt x="3127865" y="22508"/>
                  </a:cubicBezTo>
                  <a:cubicBezTo>
                    <a:pt x="3229145" y="11193"/>
                    <a:pt x="3331163" y="4168"/>
                    <a:pt x="3433280" y="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C5373BF-BD61-4FCF-8ECF-21DFEBE0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4026353 h 4311738"/>
                <a:gd name="connsiteX1" fmla="*/ 5308830 w 5308830"/>
                <a:gd name="connsiteY1" fmla="*/ 4311738 h 4311738"/>
                <a:gd name="connsiteX2" fmla="*/ 4948051 w 5308830"/>
                <a:gd name="connsiteY2" fmla="*/ 4311738 h 4311738"/>
                <a:gd name="connsiteX3" fmla="*/ 5002803 w 5308830"/>
                <a:gd name="connsiteY3" fmla="*/ 4271506 h 4311738"/>
                <a:gd name="connsiteX4" fmla="*/ 5221147 w 5308830"/>
                <a:gd name="connsiteY4" fmla="*/ 4102386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314056 h 4311738"/>
                <a:gd name="connsiteX9" fmla="*/ 5241798 w 5308830"/>
                <a:gd name="connsiteY9" fmla="*/ 1229961 h 4311738"/>
                <a:gd name="connsiteX10" fmla="*/ 4547599 w 5308830"/>
                <a:gd name="connsiteY10" fmla="*/ 723841 h 4311738"/>
                <a:gd name="connsiteX11" fmla="*/ 3595773 w 5308830"/>
                <a:gd name="connsiteY11" fmla="*/ 536258 h 4311738"/>
                <a:gd name="connsiteX12" fmla="*/ 2484874 w 5308830"/>
                <a:gd name="connsiteY12" fmla="*/ 738106 h 4311738"/>
                <a:gd name="connsiteX13" fmla="*/ 1497964 w 5308830"/>
                <a:gd name="connsiteY13" fmla="*/ 1292596 h 4311738"/>
                <a:gd name="connsiteX14" fmla="*/ 815348 w 5308830"/>
                <a:gd name="connsiteY14" fmla="*/ 2092157 h 4311738"/>
                <a:gd name="connsiteX15" fmla="*/ 567825 w 5308830"/>
                <a:gd name="connsiteY15" fmla="*/ 3022671 h 4311738"/>
                <a:gd name="connsiteX16" fmla="*/ 977486 w 5308830"/>
                <a:gd name="connsiteY16" fmla="*/ 3886690 h 4311738"/>
                <a:gd name="connsiteX17" fmla="*/ 1183907 w 5308830"/>
                <a:gd name="connsiteY17" fmla="*/ 4160932 h 4311738"/>
                <a:gd name="connsiteX18" fmla="*/ 1285607 w 5308830"/>
                <a:gd name="connsiteY18" fmla="*/ 4296799 h 4311738"/>
                <a:gd name="connsiteX19" fmla="*/ 1297817 w 5308830"/>
                <a:gd name="connsiteY19" fmla="*/ 4311738 h 4311738"/>
                <a:gd name="connsiteX20" fmla="*/ 602176 w 5308830"/>
                <a:gd name="connsiteY20" fmla="*/ 4311738 h 4311738"/>
                <a:gd name="connsiteX21" fmla="*/ 583893 w 5308830"/>
                <a:gd name="connsiteY21" fmla="*/ 4287205 h 4311738"/>
                <a:gd name="connsiteX22" fmla="*/ 0 w 5308830"/>
                <a:gd name="connsiteY22" fmla="*/ 3022564 h 4311738"/>
                <a:gd name="connsiteX23" fmla="*/ 3595773 w 5308830"/>
                <a:gd name="connsiteY23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08830" h="4311738">
                  <a:moveTo>
                    <a:pt x="5308830" y="4026353"/>
                  </a:moveTo>
                  <a:lnTo>
                    <a:pt x="5308830" y="4311738"/>
                  </a:lnTo>
                  <a:lnTo>
                    <a:pt x="4948051" y="4311738"/>
                  </a:lnTo>
                  <a:lnTo>
                    <a:pt x="5002803" y="4271506"/>
                  </a:lnTo>
                  <a:cubicBezTo>
                    <a:pt x="5078400" y="4214990"/>
                    <a:pt x="5151610" y="4158780"/>
                    <a:pt x="5221147" y="4102386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314056"/>
                  </a:lnTo>
                  <a:lnTo>
                    <a:pt x="5241798" y="1229961"/>
                  </a:lnTo>
                  <a:cubicBezTo>
                    <a:pt x="5047072" y="1010846"/>
                    <a:pt x="4813516" y="840530"/>
                    <a:pt x="4547599" y="723841"/>
                  </a:cubicBezTo>
                  <a:cubicBezTo>
                    <a:pt x="4263856" y="599429"/>
                    <a:pt x="3943667" y="536258"/>
                    <a:pt x="3595773" y="536258"/>
                  </a:cubicBezTo>
                  <a:cubicBezTo>
                    <a:pt x="3226761" y="536258"/>
                    <a:pt x="2852980" y="604041"/>
                    <a:pt x="2484874" y="738106"/>
                  </a:cubicBezTo>
                  <a:cubicBezTo>
                    <a:pt x="2126422" y="868309"/>
                    <a:pt x="1785227" y="1060075"/>
                    <a:pt x="1497964" y="1292596"/>
                  </a:cubicBezTo>
                  <a:cubicBezTo>
                    <a:pt x="1205707" y="1529085"/>
                    <a:pt x="976010" y="1798180"/>
                    <a:pt x="815348" y="2092157"/>
                  </a:cubicBezTo>
                  <a:cubicBezTo>
                    <a:pt x="651166" y="2392675"/>
                    <a:pt x="567825" y="2705743"/>
                    <a:pt x="567825" y="3022671"/>
                  </a:cubicBezTo>
                  <a:cubicBezTo>
                    <a:pt x="567825" y="3341852"/>
                    <a:pt x="700784" y="3528255"/>
                    <a:pt x="977486" y="3886690"/>
                  </a:cubicBezTo>
                  <a:cubicBezTo>
                    <a:pt x="1044249" y="3973134"/>
                    <a:pt x="1113283" y="4062582"/>
                    <a:pt x="1183907" y="4160932"/>
                  </a:cubicBezTo>
                  <a:cubicBezTo>
                    <a:pt x="1217636" y="4207895"/>
                    <a:pt x="1251520" y="4253175"/>
                    <a:pt x="1285607" y="4296799"/>
                  </a:cubicBezTo>
                  <a:lnTo>
                    <a:pt x="1297817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E6B45AB-7CCC-4949-9DC2-116644B5F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3880900 h 4311738"/>
                <a:gd name="connsiteX1" fmla="*/ 5308830 w 5308830"/>
                <a:gd name="connsiteY1" fmla="*/ 4311738 h 4311738"/>
                <a:gd name="connsiteX2" fmla="*/ 4763109 w 5308830"/>
                <a:gd name="connsiteY2" fmla="*/ 4311738 h 4311738"/>
                <a:gd name="connsiteX3" fmla="*/ 4929066 w 5308830"/>
                <a:gd name="connsiteY3" fmla="*/ 4189789 h 4311738"/>
                <a:gd name="connsiteX4" fmla="*/ 5142959 w 5308830"/>
                <a:gd name="connsiteY4" fmla="*/ 4024320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498438 h 4311738"/>
                <a:gd name="connsiteX9" fmla="*/ 5289422 w 5308830"/>
                <a:gd name="connsiteY9" fmla="*/ 1468062 h 4311738"/>
                <a:gd name="connsiteX10" fmla="*/ 5154710 w 5308830"/>
                <a:gd name="connsiteY10" fmla="*/ 1298924 h 4311738"/>
                <a:gd name="connsiteX11" fmla="*/ 4499685 w 5308830"/>
                <a:gd name="connsiteY11" fmla="*/ 821118 h 4311738"/>
                <a:gd name="connsiteX12" fmla="*/ 3595773 w 5308830"/>
                <a:gd name="connsiteY12" fmla="*/ 643510 h 4311738"/>
                <a:gd name="connsiteX13" fmla="*/ 2525523 w 5308830"/>
                <a:gd name="connsiteY13" fmla="*/ 838172 h 4311738"/>
                <a:gd name="connsiteX14" fmla="*/ 1571767 w 5308830"/>
                <a:gd name="connsiteY14" fmla="*/ 1374000 h 4311738"/>
                <a:gd name="connsiteX15" fmla="*/ 916173 w 5308830"/>
                <a:gd name="connsiteY15" fmla="*/ 2141277 h 4311738"/>
                <a:gd name="connsiteX16" fmla="*/ 681254 w 5308830"/>
                <a:gd name="connsiteY16" fmla="*/ 3022671 h 4311738"/>
                <a:gd name="connsiteX17" fmla="*/ 1069115 w 5308830"/>
                <a:gd name="connsiteY17" fmla="*/ 3823519 h 4311738"/>
                <a:gd name="connsiteX18" fmla="*/ 1277807 w 5308830"/>
                <a:gd name="connsiteY18" fmla="*/ 4100764 h 4311738"/>
                <a:gd name="connsiteX19" fmla="*/ 1373308 w 5308830"/>
                <a:gd name="connsiteY19" fmla="*/ 4228488 h 4311738"/>
                <a:gd name="connsiteX20" fmla="*/ 1441062 w 5308830"/>
                <a:gd name="connsiteY20" fmla="*/ 4311738 h 4311738"/>
                <a:gd name="connsiteX21" fmla="*/ 602176 w 5308830"/>
                <a:gd name="connsiteY21" fmla="*/ 4311738 h 4311738"/>
                <a:gd name="connsiteX22" fmla="*/ 583893 w 5308830"/>
                <a:gd name="connsiteY22" fmla="*/ 4287205 h 4311738"/>
                <a:gd name="connsiteX23" fmla="*/ 0 w 5308830"/>
                <a:gd name="connsiteY23" fmla="*/ 3022564 h 4311738"/>
                <a:gd name="connsiteX24" fmla="*/ 3595773 w 5308830"/>
                <a:gd name="connsiteY24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8830" h="4311738">
                  <a:moveTo>
                    <a:pt x="5308830" y="3880900"/>
                  </a:moveTo>
                  <a:lnTo>
                    <a:pt x="5308830" y="4311738"/>
                  </a:lnTo>
                  <a:lnTo>
                    <a:pt x="4763109" y="4311738"/>
                  </a:lnTo>
                  <a:lnTo>
                    <a:pt x="4929066" y="4189789"/>
                  </a:lnTo>
                  <a:cubicBezTo>
                    <a:pt x="5003230" y="4134367"/>
                    <a:pt x="5074975" y="4079340"/>
                    <a:pt x="5142959" y="4024320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498438"/>
                  </a:lnTo>
                  <a:lnTo>
                    <a:pt x="5289422" y="1468062"/>
                  </a:lnTo>
                  <a:cubicBezTo>
                    <a:pt x="5247242" y="1408963"/>
                    <a:pt x="5202313" y="1352510"/>
                    <a:pt x="5154710" y="1298924"/>
                  </a:cubicBezTo>
                  <a:cubicBezTo>
                    <a:pt x="4970772" y="1091928"/>
                    <a:pt x="4750500" y="931159"/>
                    <a:pt x="4499685" y="821118"/>
                  </a:cubicBezTo>
                  <a:cubicBezTo>
                    <a:pt x="4231156" y="703248"/>
                    <a:pt x="3926977" y="643510"/>
                    <a:pt x="3595773" y="643510"/>
                  </a:cubicBezTo>
                  <a:cubicBezTo>
                    <a:pt x="3245836" y="643510"/>
                    <a:pt x="2875688" y="710757"/>
                    <a:pt x="2525523" y="838172"/>
                  </a:cubicBezTo>
                  <a:cubicBezTo>
                    <a:pt x="2179105" y="964084"/>
                    <a:pt x="1849265" y="1149415"/>
                    <a:pt x="1571767" y="1374000"/>
                  </a:cubicBezTo>
                  <a:cubicBezTo>
                    <a:pt x="1294611" y="1598264"/>
                    <a:pt x="1067980" y="1863603"/>
                    <a:pt x="916173" y="2141277"/>
                  </a:cubicBezTo>
                  <a:cubicBezTo>
                    <a:pt x="760280" y="2426459"/>
                    <a:pt x="681254" y="2723010"/>
                    <a:pt x="681254" y="3022671"/>
                  </a:cubicBezTo>
                  <a:cubicBezTo>
                    <a:pt x="681254" y="3309032"/>
                    <a:pt x="800134" y="3475166"/>
                    <a:pt x="1069115" y="3823519"/>
                  </a:cubicBezTo>
                  <a:cubicBezTo>
                    <a:pt x="1136445" y="3910714"/>
                    <a:pt x="1206047" y="4000912"/>
                    <a:pt x="1277807" y="4100764"/>
                  </a:cubicBezTo>
                  <a:cubicBezTo>
                    <a:pt x="1309528" y="4144925"/>
                    <a:pt x="1341351" y="4187490"/>
                    <a:pt x="1373308" y="4228488"/>
                  </a:cubicBezTo>
                  <a:lnTo>
                    <a:pt x="1441062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1D22245-3D67-419C-A6B5-DD0EB0D8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3758" y="0"/>
            <a:ext cx="5081407" cy="3133064"/>
            <a:chOff x="5907711" y="0"/>
            <a:chExt cx="5081407" cy="3133064"/>
          </a:xfrm>
          <a:solidFill>
            <a:schemeClr val="accent5">
              <a:alpha val="5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3A64720-9AA0-4796-8E62-15672228C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9200" y="0"/>
              <a:ext cx="5069918" cy="3111852"/>
            </a:xfrm>
            <a:custGeom>
              <a:avLst/>
              <a:gdLst>
                <a:gd name="connsiteX0" fmla="*/ 145909 w 5069918"/>
                <a:gd name="connsiteY0" fmla="*/ 0 h 3111852"/>
                <a:gd name="connsiteX1" fmla="*/ 205279 w 5069918"/>
                <a:gd name="connsiteY1" fmla="*/ 0 h 3111852"/>
                <a:gd name="connsiteX2" fmla="*/ 202868 w 5069918"/>
                <a:gd name="connsiteY2" fmla="*/ 5043 h 3111852"/>
                <a:gd name="connsiteX3" fmla="*/ 191273 w 5069918"/>
                <a:gd name="connsiteY3" fmla="*/ 30818 h 3111852"/>
                <a:gd name="connsiteX4" fmla="*/ 169129 w 5069918"/>
                <a:gd name="connsiteY4" fmla="*/ 82781 h 3111852"/>
                <a:gd name="connsiteX5" fmla="*/ 148381 w 5069918"/>
                <a:gd name="connsiteY5" fmla="*/ 135320 h 3111852"/>
                <a:gd name="connsiteX6" fmla="*/ 80903 w 5069918"/>
                <a:gd name="connsiteY6" fmla="*/ 350499 h 3111852"/>
                <a:gd name="connsiteX7" fmla="*/ 26154 w 5069918"/>
                <a:gd name="connsiteY7" fmla="*/ 796339 h 3111852"/>
                <a:gd name="connsiteX8" fmla="*/ 49170 w 5069918"/>
                <a:gd name="connsiteY8" fmla="*/ 1018931 h 3111852"/>
                <a:gd name="connsiteX9" fmla="*/ 119437 w 5069918"/>
                <a:gd name="connsiteY9" fmla="*/ 1231804 h 3111852"/>
                <a:gd name="connsiteX10" fmla="*/ 143672 w 5069918"/>
                <a:gd name="connsiteY10" fmla="*/ 1282696 h 3111852"/>
                <a:gd name="connsiteX11" fmla="*/ 170611 w 5069918"/>
                <a:gd name="connsiteY11" fmla="*/ 1332436 h 3111852"/>
                <a:gd name="connsiteX12" fmla="*/ 230330 w 5069918"/>
                <a:gd name="connsiteY12" fmla="*/ 1428867 h 3111852"/>
                <a:gd name="connsiteX13" fmla="*/ 296237 w 5069918"/>
                <a:gd name="connsiteY13" fmla="*/ 1522004 h 3111852"/>
                <a:gd name="connsiteX14" fmla="*/ 366853 w 5069918"/>
                <a:gd name="connsiteY14" fmla="*/ 1612506 h 3111852"/>
                <a:gd name="connsiteX15" fmla="*/ 513838 w 5069918"/>
                <a:gd name="connsiteY15" fmla="*/ 1791535 h 3111852"/>
                <a:gd name="connsiteX16" fmla="*/ 587330 w 5069918"/>
                <a:gd name="connsiteY16" fmla="*/ 1882283 h 3111852"/>
                <a:gd name="connsiteX17" fmla="*/ 658817 w 5069918"/>
                <a:gd name="connsiteY17" fmla="*/ 1974186 h 3111852"/>
                <a:gd name="connsiteX18" fmla="*/ 730305 w 5069918"/>
                <a:gd name="connsiteY18" fmla="*/ 2062959 h 3111852"/>
                <a:gd name="connsiteX19" fmla="*/ 805018 w 5069918"/>
                <a:gd name="connsiteY19" fmla="*/ 2148685 h 3111852"/>
                <a:gd name="connsiteX20" fmla="*/ 963424 w 5069918"/>
                <a:gd name="connsiteY20" fmla="*/ 2310337 h 3111852"/>
                <a:gd name="connsiteX21" fmla="*/ 1319204 w 5069918"/>
                <a:gd name="connsiteY21" fmla="*/ 2580196 h 3111852"/>
                <a:gd name="connsiteX22" fmla="*/ 1515882 w 5069918"/>
                <a:gd name="connsiteY22" fmla="*/ 2681651 h 3111852"/>
                <a:gd name="connsiteX23" fmla="*/ 1723456 w 5069918"/>
                <a:gd name="connsiteY23" fmla="*/ 2758319 h 3111852"/>
                <a:gd name="connsiteX24" fmla="*/ 1939662 w 5069918"/>
                <a:gd name="connsiteY24" fmla="*/ 2811269 h 3111852"/>
                <a:gd name="connsiteX25" fmla="*/ 2162581 w 5069918"/>
                <a:gd name="connsiteY25" fmla="*/ 2840916 h 3111852"/>
                <a:gd name="connsiteX26" fmla="*/ 2389597 w 5069918"/>
                <a:gd name="connsiteY26" fmla="*/ 2850221 h 3111852"/>
                <a:gd name="connsiteX27" fmla="*/ 2446002 w 5069918"/>
                <a:gd name="connsiteY27" fmla="*/ 2849808 h 3111852"/>
                <a:gd name="connsiteX28" fmla="*/ 2473638 w 5069918"/>
                <a:gd name="connsiteY28" fmla="*/ 2849151 h 3111852"/>
                <a:gd name="connsiteX29" fmla="*/ 2501187 w 5069918"/>
                <a:gd name="connsiteY29" fmla="*/ 2847832 h 3111852"/>
                <a:gd name="connsiteX30" fmla="*/ 2610685 w 5069918"/>
                <a:gd name="connsiteY30" fmla="*/ 2838774 h 3111852"/>
                <a:gd name="connsiteX31" fmla="*/ 3033071 w 5069918"/>
                <a:gd name="connsiteY31" fmla="*/ 2730979 h 3111852"/>
                <a:gd name="connsiteX32" fmla="*/ 3232974 w 5069918"/>
                <a:gd name="connsiteY32" fmla="*/ 2637430 h 3111852"/>
                <a:gd name="connsiteX33" fmla="*/ 3425990 w 5069918"/>
                <a:gd name="connsiteY33" fmla="*/ 2523622 h 3111852"/>
                <a:gd name="connsiteX34" fmla="*/ 3613601 w 5069918"/>
                <a:gd name="connsiteY34" fmla="*/ 2394827 h 3111852"/>
                <a:gd name="connsiteX35" fmla="*/ 3706185 w 5069918"/>
                <a:gd name="connsiteY35" fmla="*/ 2326642 h 3111852"/>
                <a:gd name="connsiteX36" fmla="*/ 3799729 w 5069918"/>
                <a:gd name="connsiteY36" fmla="*/ 2255904 h 3111852"/>
                <a:gd name="connsiteX37" fmla="*/ 4175561 w 5069918"/>
                <a:gd name="connsiteY37" fmla="*/ 1976821 h 3111852"/>
                <a:gd name="connsiteX38" fmla="*/ 4517132 w 5069918"/>
                <a:gd name="connsiteY38" fmla="*/ 1683080 h 3111852"/>
                <a:gd name="connsiteX39" fmla="*/ 4659758 w 5069918"/>
                <a:gd name="connsiteY39" fmla="*/ 1519452 h 3111852"/>
                <a:gd name="connsiteX40" fmla="*/ 4773178 w 5069918"/>
                <a:gd name="connsiteY40" fmla="*/ 1340423 h 3111852"/>
                <a:gd name="connsiteX41" fmla="*/ 4892092 w 5069918"/>
                <a:gd name="connsiteY41" fmla="*/ 938311 h 3111852"/>
                <a:gd name="connsiteX42" fmla="*/ 4898804 w 5069918"/>
                <a:gd name="connsiteY42" fmla="*/ 831503 h 3111852"/>
                <a:gd name="connsiteX43" fmla="*/ 4899153 w 5069918"/>
                <a:gd name="connsiteY43" fmla="*/ 776988 h 3111852"/>
                <a:gd name="connsiteX44" fmla="*/ 4898456 w 5069918"/>
                <a:gd name="connsiteY44" fmla="*/ 721484 h 3111852"/>
                <a:gd name="connsiteX45" fmla="*/ 4886774 w 5069918"/>
                <a:gd name="connsiteY45" fmla="*/ 499635 h 3111852"/>
                <a:gd name="connsiteX46" fmla="*/ 4815896 w 5069918"/>
                <a:gd name="connsiteY46" fmla="*/ 59970 h 3111852"/>
                <a:gd name="connsiteX47" fmla="*/ 4798654 w 5069918"/>
                <a:gd name="connsiteY47" fmla="*/ 0 h 3111852"/>
                <a:gd name="connsiteX48" fmla="*/ 4909441 w 5069918"/>
                <a:gd name="connsiteY48" fmla="*/ 0 h 3111852"/>
                <a:gd name="connsiteX49" fmla="*/ 4921297 w 5069918"/>
                <a:gd name="connsiteY49" fmla="*/ 34112 h 3111852"/>
                <a:gd name="connsiteX50" fmla="*/ 5027482 w 5069918"/>
                <a:gd name="connsiteY50" fmla="*/ 483740 h 3111852"/>
                <a:gd name="connsiteX51" fmla="*/ 5058082 w 5069918"/>
                <a:gd name="connsiteY51" fmla="*/ 712837 h 3111852"/>
                <a:gd name="connsiteX52" fmla="*/ 5063486 w 5069918"/>
                <a:gd name="connsiteY52" fmla="*/ 770400 h 3111852"/>
                <a:gd name="connsiteX53" fmla="*/ 5067846 w 5069918"/>
                <a:gd name="connsiteY53" fmla="*/ 829033 h 3111852"/>
                <a:gd name="connsiteX54" fmla="*/ 5069414 w 5069918"/>
                <a:gd name="connsiteY54" fmla="*/ 948521 h 3111852"/>
                <a:gd name="connsiteX55" fmla="*/ 5040732 w 5069918"/>
                <a:gd name="connsiteY55" fmla="*/ 1188571 h 3111852"/>
                <a:gd name="connsiteX56" fmla="*/ 4964102 w 5069918"/>
                <a:gd name="connsiteY56" fmla="*/ 1421620 h 3111852"/>
                <a:gd name="connsiteX57" fmla="*/ 4689486 w 5069918"/>
                <a:gd name="connsiteY57" fmla="*/ 1828757 h 3111852"/>
                <a:gd name="connsiteX58" fmla="*/ 4333792 w 5069918"/>
                <a:gd name="connsiteY58" fmla="*/ 2155355 h 3111852"/>
                <a:gd name="connsiteX59" fmla="*/ 3965196 w 5069918"/>
                <a:gd name="connsiteY59" fmla="*/ 2446790 h 3111852"/>
                <a:gd name="connsiteX60" fmla="*/ 3873745 w 5069918"/>
                <a:gd name="connsiteY60" fmla="*/ 2519916 h 3111852"/>
                <a:gd name="connsiteX61" fmla="*/ 3779416 w 5069918"/>
                <a:gd name="connsiteY61" fmla="*/ 2593454 h 3111852"/>
                <a:gd name="connsiteX62" fmla="*/ 3582739 w 5069918"/>
                <a:gd name="connsiteY62" fmla="*/ 2735343 h 3111852"/>
                <a:gd name="connsiteX63" fmla="*/ 3371851 w 5069918"/>
                <a:gd name="connsiteY63" fmla="*/ 2865126 h 3111852"/>
                <a:gd name="connsiteX64" fmla="*/ 3143614 w 5069918"/>
                <a:gd name="connsiteY64" fmla="*/ 2974568 h 3111852"/>
                <a:gd name="connsiteX65" fmla="*/ 2643552 w 5069918"/>
                <a:gd name="connsiteY65" fmla="*/ 3101304 h 3111852"/>
                <a:gd name="connsiteX66" fmla="*/ 2514264 w 5069918"/>
                <a:gd name="connsiteY66" fmla="*/ 3110445 h 3111852"/>
                <a:gd name="connsiteX67" fmla="*/ 2481920 w 5069918"/>
                <a:gd name="connsiteY67" fmla="*/ 3111598 h 3111852"/>
                <a:gd name="connsiteX68" fmla="*/ 2449664 w 5069918"/>
                <a:gd name="connsiteY68" fmla="*/ 3111763 h 3111852"/>
                <a:gd name="connsiteX69" fmla="*/ 2386284 w 5069918"/>
                <a:gd name="connsiteY69" fmla="*/ 3111022 h 3111852"/>
                <a:gd name="connsiteX70" fmla="*/ 2260658 w 5069918"/>
                <a:gd name="connsiteY70" fmla="*/ 3106080 h 3111852"/>
                <a:gd name="connsiteX71" fmla="*/ 2134945 w 5069918"/>
                <a:gd name="connsiteY71" fmla="*/ 3094716 h 3111852"/>
                <a:gd name="connsiteX72" fmla="*/ 1884564 w 5069918"/>
                <a:gd name="connsiteY72" fmla="*/ 3054200 h 3111852"/>
                <a:gd name="connsiteX73" fmla="*/ 1639764 w 5069918"/>
                <a:gd name="connsiteY73" fmla="*/ 2984286 h 3111852"/>
                <a:gd name="connsiteX74" fmla="*/ 1407081 w 5069918"/>
                <a:gd name="connsiteY74" fmla="*/ 2882913 h 3111852"/>
                <a:gd name="connsiteX75" fmla="*/ 1193491 w 5069918"/>
                <a:gd name="connsiteY75" fmla="*/ 2750989 h 3111852"/>
                <a:gd name="connsiteX76" fmla="*/ 836141 w 5069918"/>
                <a:gd name="connsiteY76" fmla="*/ 2418627 h 3111852"/>
                <a:gd name="connsiteX77" fmla="*/ 690812 w 5069918"/>
                <a:gd name="connsiteY77" fmla="*/ 2230210 h 3111852"/>
                <a:gd name="connsiteX78" fmla="*/ 562397 w 5069918"/>
                <a:gd name="connsiteY78" fmla="*/ 2033725 h 3111852"/>
                <a:gd name="connsiteX79" fmla="*/ 502504 w 5069918"/>
                <a:gd name="connsiteY79" fmla="*/ 1936223 h 3111852"/>
                <a:gd name="connsiteX80" fmla="*/ 440258 w 5069918"/>
                <a:gd name="connsiteY80" fmla="*/ 1840368 h 3111852"/>
                <a:gd name="connsiteX81" fmla="*/ 310360 w 5069918"/>
                <a:gd name="connsiteY81" fmla="*/ 1649481 h 3111852"/>
                <a:gd name="connsiteX82" fmla="*/ 246806 w 5069918"/>
                <a:gd name="connsiteY82" fmla="*/ 1552391 h 3111852"/>
                <a:gd name="connsiteX83" fmla="*/ 186303 w 5069918"/>
                <a:gd name="connsiteY83" fmla="*/ 1453160 h 3111852"/>
                <a:gd name="connsiteX84" fmla="*/ 84390 w 5069918"/>
                <a:gd name="connsiteY84" fmla="*/ 1244980 h 3111852"/>
                <a:gd name="connsiteX85" fmla="*/ 20139 w 5069918"/>
                <a:gd name="connsiteY85" fmla="*/ 1024037 h 3111852"/>
                <a:gd name="connsiteX86" fmla="*/ 0 w 5069918"/>
                <a:gd name="connsiteY86" fmla="*/ 796339 h 3111852"/>
                <a:gd name="connsiteX87" fmla="*/ 102773 w 5069918"/>
                <a:gd name="connsiteY87" fmla="*/ 121376 h 31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069918" h="3111852">
                  <a:moveTo>
                    <a:pt x="145909" y="0"/>
                  </a:moveTo>
                  <a:lnTo>
                    <a:pt x="205279" y="0"/>
                  </a:lnTo>
                  <a:lnTo>
                    <a:pt x="202868" y="5043"/>
                  </a:lnTo>
                  <a:lnTo>
                    <a:pt x="191273" y="30818"/>
                  </a:lnTo>
                  <a:cubicBezTo>
                    <a:pt x="183688" y="48029"/>
                    <a:pt x="176016" y="65240"/>
                    <a:pt x="169129" y="82781"/>
                  </a:cubicBezTo>
                  <a:cubicBezTo>
                    <a:pt x="162242" y="100321"/>
                    <a:pt x="154658" y="117615"/>
                    <a:pt x="148381" y="135320"/>
                  </a:cubicBezTo>
                  <a:cubicBezTo>
                    <a:pt x="121529" y="205646"/>
                    <a:pt x="98775" y="277455"/>
                    <a:pt x="80903" y="350499"/>
                  </a:cubicBezTo>
                  <a:cubicBezTo>
                    <a:pt x="44636" y="496258"/>
                    <a:pt x="26067" y="646299"/>
                    <a:pt x="26154" y="796339"/>
                  </a:cubicBezTo>
                  <a:cubicBezTo>
                    <a:pt x="26590" y="871114"/>
                    <a:pt x="34001" y="945722"/>
                    <a:pt x="49170" y="1018931"/>
                  </a:cubicBezTo>
                  <a:cubicBezTo>
                    <a:pt x="65124" y="1091975"/>
                    <a:pt x="88226" y="1163454"/>
                    <a:pt x="119437" y="1231804"/>
                  </a:cubicBezTo>
                  <a:cubicBezTo>
                    <a:pt x="126847" y="1249016"/>
                    <a:pt x="135478" y="1265815"/>
                    <a:pt x="143672" y="1282696"/>
                  </a:cubicBezTo>
                  <a:cubicBezTo>
                    <a:pt x="152565" y="1299331"/>
                    <a:pt x="161021" y="1316130"/>
                    <a:pt x="170611" y="1332436"/>
                  </a:cubicBezTo>
                  <a:cubicBezTo>
                    <a:pt x="188919" y="1365375"/>
                    <a:pt x="209319" y="1397327"/>
                    <a:pt x="230330" y="1428867"/>
                  </a:cubicBezTo>
                  <a:cubicBezTo>
                    <a:pt x="251253" y="1460489"/>
                    <a:pt x="273658" y="1491288"/>
                    <a:pt x="296237" y="1522004"/>
                  </a:cubicBezTo>
                  <a:cubicBezTo>
                    <a:pt x="319165" y="1552474"/>
                    <a:pt x="342966" y="1582531"/>
                    <a:pt x="366853" y="1612506"/>
                  </a:cubicBezTo>
                  <a:cubicBezTo>
                    <a:pt x="414714" y="1672540"/>
                    <a:pt x="464756" y="1731337"/>
                    <a:pt x="513838" y="1791535"/>
                  </a:cubicBezTo>
                  <a:cubicBezTo>
                    <a:pt x="538509" y="1821510"/>
                    <a:pt x="563094" y="1851732"/>
                    <a:pt x="587330" y="1882283"/>
                  </a:cubicBezTo>
                  <a:cubicBezTo>
                    <a:pt x="611479" y="1912588"/>
                    <a:pt x="635453" y="1944787"/>
                    <a:pt x="658817" y="1974186"/>
                  </a:cubicBezTo>
                  <a:cubicBezTo>
                    <a:pt x="682008" y="2004326"/>
                    <a:pt x="706330" y="2033560"/>
                    <a:pt x="730305" y="2062959"/>
                  </a:cubicBezTo>
                  <a:cubicBezTo>
                    <a:pt x="754977" y="2091864"/>
                    <a:pt x="779474" y="2120768"/>
                    <a:pt x="805018" y="2148685"/>
                  </a:cubicBezTo>
                  <a:cubicBezTo>
                    <a:pt x="855757" y="2204847"/>
                    <a:pt x="908500" y="2258951"/>
                    <a:pt x="963424" y="2310337"/>
                  </a:cubicBezTo>
                  <a:cubicBezTo>
                    <a:pt x="1073444" y="2412862"/>
                    <a:pt x="1192183" y="2504353"/>
                    <a:pt x="1319204" y="2580196"/>
                  </a:cubicBezTo>
                  <a:cubicBezTo>
                    <a:pt x="1382846" y="2617913"/>
                    <a:pt x="1448143" y="2652500"/>
                    <a:pt x="1515882" y="2681651"/>
                  </a:cubicBezTo>
                  <a:cubicBezTo>
                    <a:pt x="1583184" y="2711626"/>
                    <a:pt x="1652666" y="2736908"/>
                    <a:pt x="1723456" y="2758319"/>
                  </a:cubicBezTo>
                  <a:cubicBezTo>
                    <a:pt x="1794246" y="2779812"/>
                    <a:pt x="1866431" y="2797188"/>
                    <a:pt x="1939662" y="2811269"/>
                  </a:cubicBezTo>
                  <a:cubicBezTo>
                    <a:pt x="2012981" y="2825104"/>
                    <a:pt x="2087519" y="2834574"/>
                    <a:pt x="2162581" y="2840916"/>
                  </a:cubicBezTo>
                  <a:cubicBezTo>
                    <a:pt x="2237643" y="2847338"/>
                    <a:pt x="2313489" y="2850139"/>
                    <a:pt x="2389597" y="2850221"/>
                  </a:cubicBezTo>
                  <a:cubicBezTo>
                    <a:pt x="2408602" y="2850221"/>
                    <a:pt x="2427869" y="2850550"/>
                    <a:pt x="2446002" y="2849808"/>
                  </a:cubicBezTo>
                  <a:lnTo>
                    <a:pt x="2473638" y="2849151"/>
                  </a:lnTo>
                  <a:lnTo>
                    <a:pt x="2501187" y="2847832"/>
                  </a:lnTo>
                  <a:cubicBezTo>
                    <a:pt x="2537890" y="2846268"/>
                    <a:pt x="2574418" y="2842809"/>
                    <a:pt x="2610685" y="2838774"/>
                  </a:cubicBezTo>
                  <a:cubicBezTo>
                    <a:pt x="2755926" y="2821975"/>
                    <a:pt x="2897244" y="2785164"/>
                    <a:pt x="3033071" y="2730979"/>
                  </a:cubicBezTo>
                  <a:cubicBezTo>
                    <a:pt x="3101158" y="2704132"/>
                    <a:pt x="3167589" y="2672263"/>
                    <a:pt x="3232974" y="2637430"/>
                  </a:cubicBezTo>
                  <a:cubicBezTo>
                    <a:pt x="3298446" y="2602760"/>
                    <a:pt x="3362697" y="2564303"/>
                    <a:pt x="3425990" y="2523622"/>
                  </a:cubicBezTo>
                  <a:cubicBezTo>
                    <a:pt x="3489282" y="2482859"/>
                    <a:pt x="3551529" y="2439461"/>
                    <a:pt x="3613601" y="2394827"/>
                  </a:cubicBezTo>
                  <a:cubicBezTo>
                    <a:pt x="3644549" y="2372511"/>
                    <a:pt x="3675411" y="2349617"/>
                    <a:pt x="3706185" y="2326642"/>
                  </a:cubicBezTo>
                  <a:lnTo>
                    <a:pt x="3799729" y="2255904"/>
                  </a:lnTo>
                  <a:cubicBezTo>
                    <a:pt x="3926402" y="2160954"/>
                    <a:pt x="4053597" y="2070123"/>
                    <a:pt x="4175561" y="1976821"/>
                  </a:cubicBezTo>
                  <a:cubicBezTo>
                    <a:pt x="4297526" y="1883601"/>
                    <a:pt x="4414084" y="1787582"/>
                    <a:pt x="4517132" y="1683080"/>
                  </a:cubicBezTo>
                  <a:cubicBezTo>
                    <a:pt x="4568480" y="1630705"/>
                    <a:pt x="4616604" y="1576438"/>
                    <a:pt x="4659758" y="1519452"/>
                  </a:cubicBezTo>
                  <a:cubicBezTo>
                    <a:pt x="4702650" y="1462383"/>
                    <a:pt x="4741184" y="1402845"/>
                    <a:pt x="4773178" y="1340423"/>
                  </a:cubicBezTo>
                  <a:cubicBezTo>
                    <a:pt x="4837865" y="1215829"/>
                    <a:pt x="4877446" y="1079787"/>
                    <a:pt x="4892092" y="938311"/>
                  </a:cubicBezTo>
                  <a:cubicBezTo>
                    <a:pt x="4895666" y="902982"/>
                    <a:pt x="4897845" y="867325"/>
                    <a:pt x="4898804" y="831503"/>
                  </a:cubicBezTo>
                  <a:cubicBezTo>
                    <a:pt x="4899066" y="813633"/>
                    <a:pt x="4899414" y="795764"/>
                    <a:pt x="4899153" y="776988"/>
                  </a:cubicBezTo>
                  <a:cubicBezTo>
                    <a:pt x="4898979" y="758460"/>
                    <a:pt x="4899066" y="740012"/>
                    <a:pt x="4898456" y="721484"/>
                  </a:cubicBezTo>
                  <a:cubicBezTo>
                    <a:pt x="4896974" y="647452"/>
                    <a:pt x="4893226" y="573502"/>
                    <a:pt x="4886774" y="499635"/>
                  </a:cubicBezTo>
                  <a:cubicBezTo>
                    <a:pt x="4873610" y="351981"/>
                    <a:pt x="4851030" y="204740"/>
                    <a:pt x="4815896" y="59970"/>
                  </a:cubicBezTo>
                  <a:lnTo>
                    <a:pt x="4798654" y="0"/>
                  </a:lnTo>
                  <a:lnTo>
                    <a:pt x="4909441" y="0"/>
                  </a:lnTo>
                  <a:lnTo>
                    <a:pt x="4921297" y="34112"/>
                  </a:lnTo>
                  <a:cubicBezTo>
                    <a:pt x="4966630" y="181436"/>
                    <a:pt x="5002460" y="331724"/>
                    <a:pt x="5027482" y="483740"/>
                  </a:cubicBezTo>
                  <a:cubicBezTo>
                    <a:pt x="5040123" y="559749"/>
                    <a:pt x="5050323" y="636170"/>
                    <a:pt x="5058082" y="712837"/>
                  </a:cubicBezTo>
                  <a:cubicBezTo>
                    <a:pt x="5060261" y="732025"/>
                    <a:pt x="5061743" y="751213"/>
                    <a:pt x="5063486" y="770400"/>
                  </a:cubicBezTo>
                  <a:cubicBezTo>
                    <a:pt x="5065318" y="789340"/>
                    <a:pt x="5066625" y="809186"/>
                    <a:pt x="5067846" y="829033"/>
                  </a:cubicBezTo>
                  <a:cubicBezTo>
                    <a:pt x="5069851" y="868643"/>
                    <a:pt x="5070461" y="908500"/>
                    <a:pt x="5069414" y="948521"/>
                  </a:cubicBezTo>
                  <a:cubicBezTo>
                    <a:pt x="5067060" y="1028483"/>
                    <a:pt x="5057820" y="1109021"/>
                    <a:pt x="5040732" y="1188571"/>
                  </a:cubicBezTo>
                  <a:cubicBezTo>
                    <a:pt x="5023123" y="1268038"/>
                    <a:pt x="4997578" y="1346435"/>
                    <a:pt x="4964102" y="1421620"/>
                  </a:cubicBezTo>
                  <a:cubicBezTo>
                    <a:pt x="4897409" y="1572485"/>
                    <a:pt x="4799942" y="1709020"/>
                    <a:pt x="4689486" y="1828757"/>
                  </a:cubicBezTo>
                  <a:cubicBezTo>
                    <a:pt x="4579116" y="1949234"/>
                    <a:pt x="4456716" y="2054888"/>
                    <a:pt x="4333792" y="2155355"/>
                  </a:cubicBezTo>
                  <a:cubicBezTo>
                    <a:pt x="4210520" y="2255657"/>
                    <a:pt x="4085853" y="2350524"/>
                    <a:pt x="3965196" y="2446790"/>
                  </a:cubicBezTo>
                  <a:lnTo>
                    <a:pt x="3873745" y="2519916"/>
                  </a:lnTo>
                  <a:cubicBezTo>
                    <a:pt x="3842621" y="2544539"/>
                    <a:pt x="3811324" y="2569162"/>
                    <a:pt x="3779416" y="2593454"/>
                  </a:cubicBezTo>
                  <a:cubicBezTo>
                    <a:pt x="3715862" y="2642123"/>
                    <a:pt x="3650652" y="2689804"/>
                    <a:pt x="3582739" y="2735343"/>
                  </a:cubicBezTo>
                  <a:cubicBezTo>
                    <a:pt x="3514913" y="2780800"/>
                    <a:pt x="3445170" y="2824939"/>
                    <a:pt x="3371851" y="2865126"/>
                  </a:cubicBezTo>
                  <a:cubicBezTo>
                    <a:pt x="3298533" y="2905230"/>
                    <a:pt x="3222687" y="2942452"/>
                    <a:pt x="3143614" y="2974568"/>
                  </a:cubicBezTo>
                  <a:cubicBezTo>
                    <a:pt x="2985994" y="3039625"/>
                    <a:pt x="2815732" y="3083105"/>
                    <a:pt x="2643552" y="3101304"/>
                  </a:cubicBezTo>
                  <a:cubicBezTo>
                    <a:pt x="2600484" y="3105587"/>
                    <a:pt x="2557331" y="3109046"/>
                    <a:pt x="2514264" y="3110445"/>
                  </a:cubicBezTo>
                  <a:lnTo>
                    <a:pt x="2481920" y="3111598"/>
                  </a:lnTo>
                  <a:lnTo>
                    <a:pt x="2449664" y="3111763"/>
                  </a:lnTo>
                  <a:cubicBezTo>
                    <a:pt x="2427869" y="3112092"/>
                    <a:pt x="2407207" y="3111434"/>
                    <a:pt x="2386284" y="3111022"/>
                  </a:cubicBezTo>
                  <a:cubicBezTo>
                    <a:pt x="2344525" y="3110528"/>
                    <a:pt x="2302505" y="3108140"/>
                    <a:pt x="2260658" y="3106080"/>
                  </a:cubicBezTo>
                  <a:cubicBezTo>
                    <a:pt x="2218725" y="3102787"/>
                    <a:pt x="2176791" y="3099740"/>
                    <a:pt x="2134945" y="3094716"/>
                  </a:cubicBezTo>
                  <a:cubicBezTo>
                    <a:pt x="2051165" y="3085246"/>
                    <a:pt x="1967473" y="3072317"/>
                    <a:pt x="1884564" y="3054200"/>
                  </a:cubicBezTo>
                  <a:cubicBezTo>
                    <a:pt x="1801657" y="3036084"/>
                    <a:pt x="1719708" y="3012778"/>
                    <a:pt x="1639764" y="2984286"/>
                  </a:cubicBezTo>
                  <a:cubicBezTo>
                    <a:pt x="1559820" y="2955710"/>
                    <a:pt x="1481969" y="2921618"/>
                    <a:pt x="1407081" y="2882913"/>
                  </a:cubicBezTo>
                  <a:cubicBezTo>
                    <a:pt x="1332455" y="2843633"/>
                    <a:pt x="1260794" y="2799741"/>
                    <a:pt x="1193491" y="2750989"/>
                  </a:cubicBezTo>
                  <a:cubicBezTo>
                    <a:pt x="1058362" y="2653982"/>
                    <a:pt x="939973" y="2540257"/>
                    <a:pt x="836141" y="2418627"/>
                  </a:cubicBezTo>
                  <a:cubicBezTo>
                    <a:pt x="784444" y="2357523"/>
                    <a:pt x="736321" y="2294444"/>
                    <a:pt x="690812" y="2230210"/>
                  </a:cubicBezTo>
                  <a:cubicBezTo>
                    <a:pt x="645217" y="2165978"/>
                    <a:pt x="602674" y="2100345"/>
                    <a:pt x="562397" y="2033725"/>
                  </a:cubicBezTo>
                  <a:cubicBezTo>
                    <a:pt x="541823" y="2000044"/>
                    <a:pt x="522992" y="1968504"/>
                    <a:pt x="502504" y="1936223"/>
                  </a:cubicBezTo>
                  <a:cubicBezTo>
                    <a:pt x="482192" y="1904189"/>
                    <a:pt x="461530" y="1872155"/>
                    <a:pt x="440258" y="1840368"/>
                  </a:cubicBezTo>
                  <a:lnTo>
                    <a:pt x="310360" y="1649481"/>
                  </a:lnTo>
                  <a:cubicBezTo>
                    <a:pt x="288826" y="1617365"/>
                    <a:pt x="267555" y="1585084"/>
                    <a:pt x="246806" y="1552391"/>
                  </a:cubicBezTo>
                  <a:cubicBezTo>
                    <a:pt x="226057" y="1519698"/>
                    <a:pt x="205483" y="1486923"/>
                    <a:pt x="186303" y="1453160"/>
                  </a:cubicBezTo>
                  <a:cubicBezTo>
                    <a:pt x="147857" y="1385962"/>
                    <a:pt x="112550" y="1316790"/>
                    <a:pt x="84390" y="1244980"/>
                  </a:cubicBezTo>
                  <a:cubicBezTo>
                    <a:pt x="55708" y="1173418"/>
                    <a:pt x="34436" y="1099222"/>
                    <a:pt x="20139" y="1024037"/>
                  </a:cubicBezTo>
                  <a:cubicBezTo>
                    <a:pt x="6452" y="948852"/>
                    <a:pt x="0" y="872513"/>
                    <a:pt x="0" y="796339"/>
                  </a:cubicBezTo>
                  <a:cubicBezTo>
                    <a:pt x="850" y="568560"/>
                    <a:pt x="36028" y="341245"/>
                    <a:pt x="102773" y="1213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BCBF53-F859-485D-8008-16DE1F4FB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3885" y="1"/>
              <a:ext cx="4960549" cy="2918955"/>
            </a:xfrm>
            <a:custGeom>
              <a:avLst/>
              <a:gdLst>
                <a:gd name="connsiteX0" fmla="*/ 154335 w 4960549"/>
                <a:gd name="connsiteY0" fmla="*/ 0 h 2918955"/>
                <a:gd name="connsiteX1" fmla="*/ 347871 w 4960549"/>
                <a:gd name="connsiteY1" fmla="*/ 0 h 2918955"/>
                <a:gd name="connsiteX2" fmla="*/ 268143 w 4960549"/>
                <a:gd name="connsiteY2" fmla="*/ 165468 h 2918955"/>
                <a:gd name="connsiteX3" fmla="*/ 199554 w 4960549"/>
                <a:gd name="connsiteY3" fmla="*/ 358938 h 2918955"/>
                <a:gd name="connsiteX4" fmla="*/ 142104 w 4960549"/>
                <a:gd name="connsiteY4" fmla="*/ 762944 h 2918955"/>
                <a:gd name="connsiteX5" fmla="*/ 166339 w 4960549"/>
                <a:gd name="connsiteY5" fmla="*/ 960748 h 2918955"/>
                <a:gd name="connsiteX6" fmla="*/ 237914 w 4960549"/>
                <a:gd name="connsiteY6" fmla="*/ 1145787 h 2918955"/>
                <a:gd name="connsiteX7" fmla="*/ 287868 w 4960549"/>
                <a:gd name="connsiteY7" fmla="*/ 1232913 h 2918955"/>
                <a:gd name="connsiteX8" fmla="*/ 345232 w 4960549"/>
                <a:gd name="connsiteY8" fmla="*/ 1317239 h 2918955"/>
                <a:gd name="connsiteX9" fmla="*/ 477745 w 4960549"/>
                <a:gd name="connsiteY9" fmla="*/ 1480209 h 2918955"/>
                <a:gd name="connsiteX10" fmla="*/ 621156 w 4960549"/>
                <a:gd name="connsiteY10" fmla="*/ 1644414 h 2918955"/>
                <a:gd name="connsiteX11" fmla="*/ 692469 w 4960549"/>
                <a:gd name="connsiteY11" fmla="*/ 1730140 h 2918955"/>
                <a:gd name="connsiteX12" fmla="*/ 726731 w 4960549"/>
                <a:gd name="connsiteY12" fmla="*/ 1772220 h 2918955"/>
                <a:gd name="connsiteX13" fmla="*/ 760295 w 4960549"/>
                <a:gd name="connsiteY13" fmla="*/ 1812489 h 2918955"/>
                <a:gd name="connsiteX14" fmla="*/ 1048685 w 4960549"/>
                <a:gd name="connsiteY14" fmla="*/ 2110101 h 2918955"/>
                <a:gd name="connsiteX15" fmla="*/ 1202035 w 4960549"/>
                <a:gd name="connsiteY15" fmla="*/ 2244002 h 2918955"/>
                <a:gd name="connsiteX16" fmla="*/ 1362620 w 4960549"/>
                <a:gd name="connsiteY16" fmla="*/ 2367443 h 2918955"/>
                <a:gd name="connsiteX17" fmla="*/ 1721364 w 4960549"/>
                <a:gd name="connsiteY17" fmla="*/ 2562694 h 2918955"/>
                <a:gd name="connsiteX18" fmla="*/ 1922052 w 4960549"/>
                <a:gd name="connsiteY18" fmla="*/ 2617868 h 2918955"/>
                <a:gd name="connsiteX19" fmla="*/ 1973488 w 4960549"/>
                <a:gd name="connsiteY19" fmla="*/ 2627586 h 2918955"/>
                <a:gd name="connsiteX20" fmla="*/ 2025360 w 4960549"/>
                <a:gd name="connsiteY20" fmla="*/ 2635738 h 2918955"/>
                <a:gd name="connsiteX21" fmla="*/ 2130063 w 4960549"/>
                <a:gd name="connsiteY21" fmla="*/ 2647432 h 2918955"/>
                <a:gd name="connsiteX22" fmla="*/ 2182719 w 4960549"/>
                <a:gd name="connsiteY22" fmla="*/ 2651220 h 2918955"/>
                <a:gd name="connsiteX23" fmla="*/ 2235551 w 4960549"/>
                <a:gd name="connsiteY23" fmla="*/ 2653855 h 2918955"/>
                <a:gd name="connsiteX24" fmla="*/ 2288556 w 4960549"/>
                <a:gd name="connsiteY24" fmla="*/ 2655008 h 2918955"/>
                <a:gd name="connsiteX25" fmla="*/ 2341648 w 4960549"/>
                <a:gd name="connsiteY25" fmla="*/ 2654761 h 2918955"/>
                <a:gd name="connsiteX26" fmla="*/ 2368238 w 4960549"/>
                <a:gd name="connsiteY26" fmla="*/ 2654514 h 2918955"/>
                <a:gd name="connsiteX27" fmla="*/ 2393869 w 4960549"/>
                <a:gd name="connsiteY27" fmla="*/ 2653443 h 2918955"/>
                <a:gd name="connsiteX28" fmla="*/ 2419413 w 4960549"/>
                <a:gd name="connsiteY28" fmla="*/ 2652208 h 2918955"/>
                <a:gd name="connsiteX29" fmla="*/ 2444869 w 4960549"/>
                <a:gd name="connsiteY29" fmla="*/ 2650232 h 2918955"/>
                <a:gd name="connsiteX30" fmla="*/ 2545823 w 4960549"/>
                <a:gd name="connsiteY30" fmla="*/ 2638456 h 2918955"/>
                <a:gd name="connsiteX31" fmla="*/ 2930373 w 4960549"/>
                <a:gd name="connsiteY31" fmla="*/ 2519213 h 2918955"/>
                <a:gd name="connsiteX32" fmla="*/ 3285631 w 4960549"/>
                <a:gd name="connsiteY32" fmla="*/ 2310210 h 2918955"/>
                <a:gd name="connsiteX33" fmla="*/ 3371764 w 4960549"/>
                <a:gd name="connsiteY33" fmla="*/ 2248778 h 2918955"/>
                <a:gd name="connsiteX34" fmla="*/ 3457898 w 4960549"/>
                <a:gd name="connsiteY34" fmla="*/ 2185286 h 2918955"/>
                <a:gd name="connsiteX35" fmla="*/ 3632344 w 4960549"/>
                <a:gd name="connsiteY35" fmla="*/ 2053527 h 2918955"/>
                <a:gd name="connsiteX36" fmla="*/ 3990915 w 4960549"/>
                <a:gd name="connsiteY36" fmla="*/ 1798490 h 2918955"/>
                <a:gd name="connsiteX37" fmla="*/ 4324988 w 4960549"/>
                <a:gd name="connsiteY37" fmla="*/ 1544854 h 2918955"/>
                <a:gd name="connsiteX38" fmla="*/ 4592107 w 4960549"/>
                <a:gd name="connsiteY38" fmla="*/ 1254159 h 2918955"/>
                <a:gd name="connsiteX39" fmla="*/ 4683123 w 4960549"/>
                <a:gd name="connsiteY39" fmla="*/ 1085179 h 2918955"/>
                <a:gd name="connsiteX40" fmla="*/ 4738568 w 4960549"/>
                <a:gd name="connsiteY40" fmla="*/ 900551 h 2918955"/>
                <a:gd name="connsiteX41" fmla="*/ 4753913 w 4960549"/>
                <a:gd name="connsiteY41" fmla="*/ 803708 h 2918955"/>
                <a:gd name="connsiteX42" fmla="*/ 4756441 w 4960549"/>
                <a:gd name="connsiteY42" fmla="*/ 779167 h 2918955"/>
                <a:gd name="connsiteX43" fmla="*/ 4758358 w 4960549"/>
                <a:gd name="connsiteY43" fmla="*/ 754133 h 2918955"/>
                <a:gd name="connsiteX44" fmla="*/ 4761147 w 4960549"/>
                <a:gd name="connsiteY44" fmla="*/ 702417 h 2918955"/>
                <a:gd name="connsiteX45" fmla="*/ 4756353 w 4960549"/>
                <a:gd name="connsiteY45" fmla="*/ 495638 h 2918955"/>
                <a:gd name="connsiteX46" fmla="*/ 4725578 w 4960549"/>
                <a:gd name="connsiteY46" fmla="*/ 291411 h 2918955"/>
                <a:gd name="connsiteX47" fmla="*/ 4673358 w 4960549"/>
                <a:gd name="connsiteY47" fmla="*/ 92042 h 2918955"/>
                <a:gd name="connsiteX48" fmla="*/ 4644342 w 4960549"/>
                <a:gd name="connsiteY48" fmla="*/ 0 h 2918955"/>
                <a:gd name="connsiteX49" fmla="*/ 4862756 w 4960549"/>
                <a:gd name="connsiteY49" fmla="*/ 0 h 2918955"/>
                <a:gd name="connsiteX50" fmla="*/ 4876138 w 4960549"/>
                <a:gd name="connsiteY50" fmla="*/ 45680 h 2918955"/>
                <a:gd name="connsiteX51" fmla="*/ 4911707 w 4960549"/>
                <a:gd name="connsiteY51" fmla="*/ 263329 h 2918955"/>
                <a:gd name="connsiteX52" fmla="*/ 4934809 w 4960549"/>
                <a:gd name="connsiteY52" fmla="*/ 481145 h 2918955"/>
                <a:gd name="connsiteX53" fmla="*/ 4953205 w 4960549"/>
                <a:gd name="connsiteY53" fmla="*/ 698959 h 2918955"/>
                <a:gd name="connsiteX54" fmla="*/ 4956953 w 4960549"/>
                <a:gd name="connsiteY54" fmla="*/ 753557 h 2918955"/>
                <a:gd name="connsiteX55" fmla="*/ 4958611 w 4960549"/>
                <a:gd name="connsiteY55" fmla="*/ 781638 h 2918955"/>
                <a:gd name="connsiteX56" fmla="*/ 4959831 w 4960549"/>
                <a:gd name="connsiteY56" fmla="*/ 810213 h 2918955"/>
                <a:gd name="connsiteX57" fmla="*/ 4958174 w 4960549"/>
                <a:gd name="connsiteY57" fmla="*/ 925338 h 2918955"/>
                <a:gd name="connsiteX58" fmla="*/ 4834030 w 4960549"/>
                <a:gd name="connsiteY58" fmla="*/ 1377519 h 2918955"/>
                <a:gd name="connsiteX59" fmla="*/ 4558106 w 4960549"/>
                <a:gd name="connsiteY59" fmla="*/ 1761515 h 2918955"/>
                <a:gd name="connsiteX60" fmla="*/ 4389937 w 4960549"/>
                <a:gd name="connsiteY60" fmla="*/ 1921603 h 2918955"/>
                <a:gd name="connsiteX61" fmla="*/ 4214618 w 4960549"/>
                <a:gd name="connsiteY61" fmla="*/ 2067115 h 2918955"/>
                <a:gd name="connsiteX62" fmla="*/ 3858489 w 4960549"/>
                <a:gd name="connsiteY62" fmla="*/ 2329316 h 2918955"/>
                <a:gd name="connsiteX63" fmla="*/ 3768868 w 4960549"/>
                <a:gd name="connsiteY63" fmla="*/ 2393301 h 2918955"/>
                <a:gd name="connsiteX64" fmla="*/ 3676806 w 4960549"/>
                <a:gd name="connsiteY64" fmla="*/ 2457698 h 2918955"/>
                <a:gd name="connsiteX65" fmla="*/ 3582477 w 4960549"/>
                <a:gd name="connsiteY65" fmla="*/ 2521272 h 2918955"/>
                <a:gd name="connsiteX66" fmla="*/ 3485185 w 4960549"/>
                <a:gd name="connsiteY66" fmla="*/ 2583035 h 2918955"/>
                <a:gd name="connsiteX67" fmla="*/ 3280923 w 4960549"/>
                <a:gd name="connsiteY67" fmla="*/ 2698983 h 2918955"/>
                <a:gd name="connsiteX68" fmla="*/ 3061230 w 4960549"/>
                <a:gd name="connsiteY68" fmla="*/ 2797555 h 2918955"/>
                <a:gd name="connsiteX69" fmla="*/ 2583137 w 4960549"/>
                <a:gd name="connsiteY69" fmla="*/ 2910950 h 2918955"/>
                <a:gd name="connsiteX70" fmla="*/ 2460038 w 4960549"/>
                <a:gd name="connsiteY70" fmla="*/ 2918280 h 2918955"/>
                <a:gd name="connsiteX71" fmla="*/ 2429263 w 4960549"/>
                <a:gd name="connsiteY71" fmla="*/ 2918938 h 2918955"/>
                <a:gd name="connsiteX72" fmla="*/ 2398576 w 4960549"/>
                <a:gd name="connsiteY72" fmla="*/ 2918774 h 2918955"/>
                <a:gd name="connsiteX73" fmla="*/ 2367977 w 4960549"/>
                <a:gd name="connsiteY73" fmla="*/ 2918444 h 2918955"/>
                <a:gd name="connsiteX74" fmla="*/ 2338249 w 4960549"/>
                <a:gd name="connsiteY74" fmla="*/ 2917374 h 2918955"/>
                <a:gd name="connsiteX75" fmla="*/ 2100770 w 4960549"/>
                <a:gd name="connsiteY75" fmla="*/ 2899503 h 2918955"/>
                <a:gd name="connsiteX76" fmla="*/ 1864776 w 4960549"/>
                <a:gd name="connsiteY76" fmla="*/ 2860141 h 2918955"/>
                <a:gd name="connsiteX77" fmla="*/ 1632964 w 4960549"/>
                <a:gd name="connsiteY77" fmla="*/ 2798461 h 2918955"/>
                <a:gd name="connsiteX78" fmla="*/ 1189219 w 4960549"/>
                <a:gd name="connsiteY78" fmla="*/ 2613010 h 2918955"/>
                <a:gd name="connsiteX79" fmla="*/ 815305 w 4960549"/>
                <a:gd name="connsiteY79" fmla="*/ 2324292 h 2918955"/>
                <a:gd name="connsiteX80" fmla="*/ 663699 w 4960549"/>
                <a:gd name="connsiteY80" fmla="*/ 2150535 h 2918955"/>
                <a:gd name="connsiteX81" fmla="*/ 531274 w 4960549"/>
                <a:gd name="connsiteY81" fmla="*/ 1966565 h 2918955"/>
                <a:gd name="connsiteX82" fmla="*/ 500325 w 4960549"/>
                <a:gd name="connsiteY82" fmla="*/ 1919709 h 2918955"/>
                <a:gd name="connsiteX83" fmla="*/ 470771 w 4960549"/>
                <a:gd name="connsiteY83" fmla="*/ 1874252 h 2918955"/>
                <a:gd name="connsiteX84" fmla="*/ 412448 w 4960549"/>
                <a:gd name="connsiteY84" fmla="*/ 1786137 h 2918955"/>
                <a:gd name="connsiteX85" fmla="*/ 291616 w 4960549"/>
                <a:gd name="connsiteY85" fmla="*/ 1606122 h 2918955"/>
                <a:gd name="connsiteX86" fmla="*/ 173662 w 4960549"/>
                <a:gd name="connsiteY86" fmla="*/ 1415812 h 2918955"/>
                <a:gd name="connsiteX87" fmla="*/ 120483 w 4960549"/>
                <a:gd name="connsiteY87" fmla="*/ 1314934 h 2918955"/>
                <a:gd name="connsiteX88" fmla="*/ 75324 w 4960549"/>
                <a:gd name="connsiteY88" fmla="*/ 1209361 h 2918955"/>
                <a:gd name="connsiteX89" fmla="*/ 40713 w 4960549"/>
                <a:gd name="connsiteY89" fmla="*/ 1099837 h 2918955"/>
                <a:gd name="connsiteX90" fmla="*/ 27811 w 4960549"/>
                <a:gd name="connsiteY90" fmla="*/ 1044004 h 2918955"/>
                <a:gd name="connsiteX91" fmla="*/ 22144 w 4960549"/>
                <a:gd name="connsiteY91" fmla="*/ 1016004 h 2918955"/>
                <a:gd name="connsiteX92" fmla="*/ 17436 w 4960549"/>
                <a:gd name="connsiteY92" fmla="*/ 987923 h 2918955"/>
                <a:gd name="connsiteX93" fmla="*/ 0 w 4960549"/>
                <a:gd name="connsiteY93" fmla="*/ 762944 h 2918955"/>
                <a:gd name="connsiteX94" fmla="*/ 48385 w 4960549"/>
                <a:gd name="connsiteY94" fmla="*/ 324597 h 2918955"/>
                <a:gd name="connsiteX95" fmla="*/ 108474 w 4960549"/>
                <a:gd name="connsiteY95" fmla="*/ 110839 h 29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960549" h="2918955">
                  <a:moveTo>
                    <a:pt x="154335" y="0"/>
                  </a:moveTo>
                  <a:lnTo>
                    <a:pt x="347871" y="0"/>
                  </a:lnTo>
                  <a:lnTo>
                    <a:pt x="268143" y="165468"/>
                  </a:lnTo>
                  <a:cubicBezTo>
                    <a:pt x="241575" y="228661"/>
                    <a:pt x="218473" y="293182"/>
                    <a:pt x="199554" y="358938"/>
                  </a:cubicBezTo>
                  <a:cubicBezTo>
                    <a:pt x="161632" y="490121"/>
                    <a:pt x="142016" y="626491"/>
                    <a:pt x="142104" y="762944"/>
                  </a:cubicBezTo>
                  <a:cubicBezTo>
                    <a:pt x="142888" y="829977"/>
                    <a:pt x="149862" y="896516"/>
                    <a:pt x="166339" y="960748"/>
                  </a:cubicBezTo>
                  <a:cubicBezTo>
                    <a:pt x="182555" y="1025063"/>
                    <a:pt x="207750" y="1086579"/>
                    <a:pt x="237914" y="1145787"/>
                  </a:cubicBezTo>
                  <a:cubicBezTo>
                    <a:pt x="253170" y="1175351"/>
                    <a:pt x="270084" y="1204338"/>
                    <a:pt x="287868" y="1232913"/>
                  </a:cubicBezTo>
                  <a:cubicBezTo>
                    <a:pt x="305914" y="1261406"/>
                    <a:pt x="325181" y="1289488"/>
                    <a:pt x="345232" y="1317239"/>
                  </a:cubicBezTo>
                  <a:cubicBezTo>
                    <a:pt x="385858" y="1372578"/>
                    <a:pt x="431017" y="1426270"/>
                    <a:pt x="477745" y="1480209"/>
                  </a:cubicBezTo>
                  <a:cubicBezTo>
                    <a:pt x="524474" y="1534231"/>
                    <a:pt x="573294" y="1588252"/>
                    <a:pt x="621156" y="1644414"/>
                  </a:cubicBezTo>
                  <a:cubicBezTo>
                    <a:pt x="645130" y="1672413"/>
                    <a:pt x="668843" y="1701070"/>
                    <a:pt x="692469" y="1730140"/>
                  </a:cubicBezTo>
                  <a:lnTo>
                    <a:pt x="726731" y="1772220"/>
                  </a:lnTo>
                  <a:cubicBezTo>
                    <a:pt x="737977" y="1785644"/>
                    <a:pt x="748700" y="1799396"/>
                    <a:pt x="760295" y="1812489"/>
                  </a:cubicBezTo>
                  <a:cubicBezTo>
                    <a:pt x="850788" y="1919050"/>
                    <a:pt x="948952" y="2017128"/>
                    <a:pt x="1048685" y="2110101"/>
                  </a:cubicBezTo>
                  <a:cubicBezTo>
                    <a:pt x="1098814" y="2156382"/>
                    <a:pt x="1149814" y="2201097"/>
                    <a:pt x="1202035" y="2244002"/>
                  </a:cubicBezTo>
                  <a:cubicBezTo>
                    <a:pt x="1254256" y="2286906"/>
                    <a:pt x="1307435" y="2328410"/>
                    <a:pt x="1362620" y="2367443"/>
                  </a:cubicBezTo>
                  <a:cubicBezTo>
                    <a:pt x="1472554" y="2445675"/>
                    <a:pt x="1591118" y="2515590"/>
                    <a:pt x="1721364" y="2562694"/>
                  </a:cubicBezTo>
                  <a:cubicBezTo>
                    <a:pt x="1786314" y="2586246"/>
                    <a:pt x="1853617" y="2604280"/>
                    <a:pt x="1922052" y="2617868"/>
                  </a:cubicBezTo>
                  <a:cubicBezTo>
                    <a:pt x="1939227" y="2621080"/>
                    <a:pt x="1956227" y="2624786"/>
                    <a:pt x="1973488" y="2627586"/>
                  </a:cubicBezTo>
                  <a:lnTo>
                    <a:pt x="2025360" y="2635738"/>
                  </a:lnTo>
                  <a:cubicBezTo>
                    <a:pt x="2060145" y="2640103"/>
                    <a:pt x="2094930" y="2644714"/>
                    <a:pt x="2130063" y="2647432"/>
                  </a:cubicBezTo>
                  <a:cubicBezTo>
                    <a:pt x="2147587" y="2648996"/>
                    <a:pt x="2165109" y="2650479"/>
                    <a:pt x="2182719" y="2651220"/>
                  </a:cubicBezTo>
                  <a:cubicBezTo>
                    <a:pt x="2200330" y="2652043"/>
                    <a:pt x="2217853" y="2653361"/>
                    <a:pt x="2235551" y="2653855"/>
                  </a:cubicBezTo>
                  <a:lnTo>
                    <a:pt x="2288556" y="2655008"/>
                  </a:lnTo>
                  <a:cubicBezTo>
                    <a:pt x="2306166" y="2655419"/>
                    <a:pt x="2323951" y="2654843"/>
                    <a:pt x="2341648" y="2654761"/>
                  </a:cubicBezTo>
                  <a:lnTo>
                    <a:pt x="2368238" y="2654514"/>
                  </a:lnTo>
                  <a:cubicBezTo>
                    <a:pt x="2376869" y="2654267"/>
                    <a:pt x="2385325" y="2653773"/>
                    <a:pt x="2393869" y="2653443"/>
                  </a:cubicBezTo>
                  <a:cubicBezTo>
                    <a:pt x="2402412" y="2653031"/>
                    <a:pt x="2410956" y="2652785"/>
                    <a:pt x="2419413" y="2652208"/>
                  </a:cubicBezTo>
                  <a:lnTo>
                    <a:pt x="2444869" y="2650232"/>
                  </a:lnTo>
                  <a:cubicBezTo>
                    <a:pt x="2478782" y="2647679"/>
                    <a:pt x="2512433" y="2643397"/>
                    <a:pt x="2545823" y="2638456"/>
                  </a:cubicBezTo>
                  <a:cubicBezTo>
                    <a:pt x="2679470" y="2617539"/>
                    <a:pt x="2807973" y="2576612"/>
                    <a:pt x="2930373" y="2519213"/>
                  </a:cubicBezTo>
                  <a:cubicBezTo>
                    <a:pt x="3053210" y="2462475"/>
                    <a:pt x="3170117" y="2389842"/>
                    <a:pt x="3285631" y="2310210"/>
                  </a:cubicBezTo>
                  <a:cubicBezTo>
                    <a:pt x="3314487" y="2290364"/>
                    <a:pt x="3343169" y="2269612"/>
                    <a:pt x="3371764" y="2248778"/>
                  </a:cubicBezTo>
                  <a:cubicBezTo>
                    <a:pt x="3400534" y="2227943"/>
                    <a:pt x="3429216" y="2206779"/>
                    <a:pt x="3457898" y="2185286"/>
                  </a:cubicBezTo>
                  <a:lnTo>
                    <a:pt x="3632344" y="2053527"/>
                  </a:lnTo>
                  <a:cubicBezTo>
                    <a:pt x="3752043" y="1963848"/>
                    <a:pt x="3872873" y="1880345"/>
                    <a:pt x="3990915" y="1798490"/>
                  </a:cubicBezTo>
                  <a:cubicBezTo>
                    <a:pt x="4108869" y="1716634"/>
                    <a:pt x="4222377" y="1633955"/>
                    <a:pt x="4324988" y="1544854"/>
                  </a:cubicBezTo>
                  <a:cubicBezTo>
                    <a:pt x="4427599" y="1455916"/>
                    <a:pt x="4520271" y="1361132"/>
                    <a:pt x="4592107" y="1254159"/>
                  </a:cubicBezTo>
                  <a:cubicBezTo>
                    <a:pt x="4628025" y="1200715"/>
                    <a:pt x="4658712" y="1144388"/>
                    <a:pt x="4683123" y="1085179"/>
                  </a:cubicBezTo>
                  <a:cubicBezTo>
                    <a:pt x="4707707" y="1026051"/>
                    <a:pt x="4725405" y="964125"/>
                    <a:pt x="4738568" y="900551"/>
                  </a:cubicBezTo>
                  <a:cubicBezTo>
                    <a:pt x="4745107" y="868764"/>
                    <a:pt x="4750338" y="836400"/>
                    <a:pt x="4753913" y="803708"/>
                  </a:cubicBezTo>
                  <a:cubicBezTo>
                    <a:pt x="4754959" y="795555"/>
                    <a:pt x="4755656" y="787320"/>
                    <a:pt x="4756441" y="779167"/>
                  </a:cubicBezTo>
                  <a:cubicBezTo>
                    <a:pt x="4757137" y="770932"/>
                    <a:pt x="4758010" y="762862"/>
                    <a:pt x="4758358" y="754133"/>
                  </a:cubicBezTo>
                  <a:lnTo>
                    <a:pt x="4761147" y="702417"/>
                  </a:lnTo>
                  <a:cubicBezTo>
                    <a:pt x="4763677" y="633409"/>
                    <a:pt x="4762107" y="564317"/>
                    <a:pt x="4756353" y="495638"/>
                  </a:cubicBezTo>
                  <a:cubicBezTo>
                    <a:pt x="4750774" y="426876"/>
                    <a:pt x="4740051" y="358691"/>
                    <a:pt x="4725578" y="291411"/>
                  </a:cubicBezTo>
                  <a:cubicBezTo>
                    <a:pt x="4710932" y="224131"/>
                    <a:pt x="4692625" y="157758"/>
                    <a:pt x="4673358" y="92042"/>
                  </a:cubicBezTo>
                  <a:lnTo>
                    <a:pt x="4644342" y="0"/>
                  </a:lnTo>
                  <a:lnTo>
                    <a:pt x="4862756" y="0"/>
                  </a:lnTo>
                  <a:lnTo>
                    <a:pt x="4876138" y="45680"/>
                  </a:lnTo>
                  <a:cubicBezTo>
                    <a:pt x="4892005" y="117818"/>
                    <a:pt x="4903077" y="190532"/>
                    <a:pt x="4911707" y="263329"/>
                  </a:cubicBezTo>
                  <a:cubicBezTo>
                    <a:pt x="4920513" y="336044"/>
                    <a:pt x="4927575" y="408677"/>
                    <a:pt x="4934809" y="481145"/>
                  </a:cubicBezTo>
                  <a:cubicBezTo>
                    <a:pt x="4941697" y="553694"/>
                    <a:pt x="4947799" y="626244"/>
                    <a:pt x="4953205" y="698959"/>
                  </a:cubicBezTo>
                  <a:lnTo>
                    <a:pt x="4956953" y="753557"/>
                  </a:lnTo>
                  <a:cubicBezTo>
                    <a:pt x="4957651" y="762533"/>
                    <a:pt x="4958087" y="772168"/>
                    <a:pt x="4958611" y="781638"/>
                  </a:cubicBezTo>
                  <a:cubicBezTo>
                    <a:pt x="4959133" y="791108"/>
                    <a:pt x="4959657" y="800661"/>
                    <a:pt x="4959831" y="810213"/>
                  </a:cubicBezTo>
                  <a:cubicBezTo>
                    <a:pt x="4961139" y="848341"/>
                    <a:pt x="4960703" y="886798"/>
                    <a:pt x="4958174" y="925338"/>
                  </a:cubicBezTo>
                  <a:cubicBezTo>
                    <a:pt x="4948759" y="1079578"/>
                    <a:pt x="4904907" y="1234972"/>
                    <a:pt x="4834030" y="1377519"/>
                  </a:cubicBezTo>
                  <a:cubicBezTo>
                    <a:pt x="4763327" y="1520478"/>
                    <a:pt x="4665861" y="1648779"/>
                    <a:pt x="4558106" y="1761515"/>
                  </a:cubicBezTo>
                  <a:cubicBezTo>
                    <a:pt x="4504229" y="1818090"/>
                    <a:pt x="4447650" y="1871123"/>
                    <a:pt x="4389937" y="1921603"/>
                  </a:cubicBezTo>
                  <a:cubicBezTo>
                    <a:pt x="4332223" y="1972083"/>
                    <a:pt x="4273726" y="2020669"/>
                    <a:pt x="4214618" y="2067115"/>
                  </a:cubicBezTo>
                  <a:cubicBezTo>
                    <a:pt x="4096664" y="2160417"/>
                    <a:pt x="3976094" y="2245484"/>
                    <a:pt x="3858489" y="2329316"/>
                  </a:cubicBezTo>
                  <a:lnTo>
                    <a:pt x="3768868" y="2393301"/>
                  </a:lnTo>
                  <a:cubicBezTo>
                    <a:pt x="3738529" y="2414794"/>
                    <a:pt x="3707929" y="2436452"/>
                    <a:pt x="3676806" y="2457698"/>
                  </a:cubicBezTo>
                  <a:cubicBezTo>
                    <a:pt x="3645770" y="2479027"/>
                    <a:pt x="3614385" y="2500273"/>
                    <a:pt x="3582477" y="2521272"/>
                  </a:cubicBezTo>
                  <a:cubicBezTo>
                    <a:pt x="3550483" y="2542107"/>
                    <a:pt x="3518226" y="2562776"/>
                    <a:pt x="3485185" y="2583035"/>
                  </a:cubicBezTo>
                  <a:cubicBezTo>
                    <a:pt x="3419451" y="2623633"/>
                    <a:pt x="3351625" y="2662996"/>
                    <a:pt x="3280923" y="2698983"/>
                  </a:cubicBezTo>
                  <a:cubicBezTo>
                    <a:pt x="3210307" y="2735134"/>
                    <a:pt x="3137251" y="2768732"/>
                    <a:pt x="3061230" y="2797555"/>
                  </a:cubicBezTo>
                  <a:cubicBezTo>
                    <a:pt x="2909886" y="2856024"/>
                    <a:pt x="2747295" y="2895468"/>
                    <a:pt x="2583137" y="2910950"/>
                  </a:cubicBezTo>
                  <a:cubicBezTo>
                    <a:pt x="2542075" y="2914657"/>
                    <a:pt x="2501013" y="2917456"/>
                    <a:pt x="2460038" y="2918280"/>
                  </a:cubicBezTo>
                  <a:lnTo>
                    <a:pt x="2429263" y="2918938"/>
                  </a:lnTo>
                  <a:cubicBezTo>
                    <a:pt x="2419064" y="2919021"/>
                    <a:pt x="2408777" y="2918774"/>
                    <a:pt x="2398576" y="2918774"/>
                  </a:cubicBezTo>
                  <a:lnTo>
                    <a:pt x="2367977" y="2918444"/>
                  </a:lnTo>
                  <a:lnTo>
                    <a:pt x="2338249" y="2917374"/>
                  </a:lnTo>
                  <a:cubicBezTo>
                    <a:pt x="2259089" y="2914985"/>
                    <a:pt x="2179756" y="2909057"/>
                    <a:pt x="2100770" y="2899503"/>
                  </a:cubicBezTo>
                  <a:cubicBezTo>
                    <a:pt x="2021699" y="2890445"/>
                    <a:pt x="1942801" y="2877434"/>
                    <a:pt x="1864776" y="2860141"/>
                  </a:cubicBezTo>
                  <a:cubicBezTo>
                    <a:pt x="1786836" y="2842683"/>
                    <a:pt x="1709508" y="2822013"/>
                    <a:pt x="1632964" y="2798461"/>
                  </a:cubicBezTo>
                  <a:cubicBezTo>
                    <a:pt x="1480138" y="2750946"/>
                    <a:pt x="1329055" y="2691818"/>
                    <a:pt x="1189219" y="2613010"/>
                  </a:cubicBezTo>
                  <a:cubicBezTo>
                    <a:pt x="1049296" y="2534366"/>
                    <a:pt x="924367" y="2434640"/>
                    <a:pt x="815305" y="2324292"/>
                  </a:cubicBezTo>
                  <a:cubicBezTo>
                    <a:pt x="760469" y="2269200"/>
                    <a:pt x="710603" y="2210567"/>
                    <a:pt x="663699" y="2150535"/>
                  </a:cubicBezTo>
                  <a:cubicBezTo>
                    <a:pt x="617059" y="2090255"/>
                    <a:pt x="572684" y="2029069"/>
                    <a:pt x="531274" y="1966565"/>
                  </a:cubicBezTo>
                  <a:cubicBezTo>
                    <a:pt x="520638" y="1951084"/>
                    <a:pt x="510612" y="1935355"/>
                    <a:pt x="500325" y="1919709"/>
                  </a:cubicBezTo>
                  <a:lnTo>
                    <a:pt x="470771" y="1874252"/>
                  </a:lnTo>
                  <a:cubicBezTo>
                    <a:pt x="451853" y="1844853"/>
                    <a:pt x="432238" y="1815701"/>
                    <a:pt x="412448" y="1786137"/>
                  </a:cubicBezTo>
                  <a:lnTo>
                    <a:pt x="291616" y="1606122"/>
                  </a:lnTo>
                  <a:cubicBezTo>
                    <a:pt x="251078" y="1544771"/>
                    <a:pt x="211062" y="1481609"/>
                    <a:pt x="173662" y="1415812"/>
                  </a:cubicBezTo>
                  <a:cubicBezTo>
                    <a:pt x="155005" y="1382872"/>
                    <a:pt x="136960" y="1349355"/>
                    <a:pt x="120483" y="1314934"/>
                  </a:cubicBezTo>
                  <a:cubicBezTo>
                    <a:pt x="104093" y="1280429"/>
                    <a:pt x="88837" y="1245266"/>
                    <a:pt x="75324" y="1209361"/>
                  </a:cubicBezTo>
                  <a:cubicBezTo>
                    <a:pt x="62072" y="1173375"/>
                    <a:pt x="50303" y="1136893"/>
                    <a:pt x="40713" y="1099837"/>
                  </a:cubicBezTo>
                  <a:cubicBezTo>
                    <a:pt x="36180" y="1081308"/>
                    <a:pt x="31560" y="1062697"/>
                    <a:pt x="27811" y="1044004"/>
                  </a:cubicBezTo>
                  <a:lnTo>
                    <a:pt x="22144" y="1016004"/>
                  </a:lnTo>
                  <a:lnTo>
                    <a:pt x="17436" y="987923"/>
                  </a:lnTo>
                  <a:cubicBezTo>
                    <a:pt x="5144" y="912986"/>
                    <a:pt x="0" y="837636"/>
                    <a:pt x="0" y="762944"/>
                  </a:cubicBezTo>
                  <a:cubicBezTo>
                    <a:pt x="349" y="615951"/>
                    <a:pt x="16652" y="468957"/>
                    <a:pt x="48385" y="324597"/>
                  </a:cubicBezTo>
                  <a:cubicBezTo>
                    <a:pt x="64209" y="252459"/>
                    <a:pt x="84238" y="181021"/>
                    <a:pt x="108474" y="11083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6F5721-88D0-4683-BB23-289611A4A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666325 w 4934374"/>
                <a:gd name="connsiteY1" fmla="*/ 0 h 2888360"/>
                <a:gd name="connsiteX2" fmla="*/ 626038 w 4934374"/>
                <a:gd name="connsiteY2" fmla="*/ 65170 h 2888360"/>
                <a:gd name="connsiteX3" fmla="*/ 435986 w 4934374"/>
                <a:gd name="connsiteY3" fmla="*/ 779635 h 2888360"/>
                <a:gd name="connsiteX4" fmla="*/ 750530 w 4934374"/>
                <a:gd name="connsiteY4" fmla="*/ 1443043 h 2888360"/>
                <a:gd name="connsiteX5" fmla="*/ 909024 w 4934374"/>
                <a:gd name="connsiteY5" fmla="*/ 1653610 h 2888360"/>
                <a:gd name="connsiteX6" fmla="*/ 2396223 w 4934374"/>
                <a:gd name="connsiteY6" fmla="*/ 2476694 h 2888360"/>
                <a:gd name="connsiteX7" fmla="*/ 3525201 w 4934374"/>
                <a:gd name="connsiteY7" fmla="*/ 1970327 h 2888360"/>
                <a:gd name="connsiteX8" fmla="*/ 3662596 w 4934374"/>
                <a:gd name="connsiteY8" fmla="*/ 1869778 h 2888360"/>
                <a:gd name="connsiteX9" fmla="*/ 4287500 w 4934374"/>
                <a:gd name="connsiteY9" fmla="*/ 1344141 h 2888360"/>
                <a:gd name="connsiteX10" fmla="*/ 4498563 w 4934374"/>
                <a:gd name="connsiteY10" fmla="*/ 779635 h 2888360"/>
                <a:gd name="connsiteX11" fmla="*/ 4376239 w 4934374"/>
                <a:gd name="connsiteY11" fmla="*/ 16511 h 2888360"/>
                <a:gd name="connsiteX12" fmla="*/ 4369703 w 4934374"/>
                <a:gd name="connsiteY12" fmla="*/ 0 h 2888360"/>
                <a:gd name="connsiteX13" fmla="*/ 4823642 w 4934374"/>
                <a:gd name="connsiteY13" fmla="*/ 0 h 2888360"/>
                <a:gd name="connsiteX14" fmla="*/ 4850554 w 4934374"/>
                <a:gd name="connsiteY14" fmla="*/ 89409 h 2888360"/>
                <a:gd name="connsiteX15" fmla="*/ 4934374 w 4934374"/>
                <a:gd name="connsiteY15" fmla="*/ 779553 h 2888360"/>
                <a:gd name="connsiteX16" fmla="*/ 3793540 w 4934374"/>
                <a:gd name="connsiteY16" fmla="*/ 2294701 h 2888360"/>
                <a:gd name="connsiteX17" fmla="*/ 2396135 w 4934374"/>
                <a:gd name="connsiteY17" fmla="*/ 2888360 h 2888360"/>
                <a:gd name="connsiteX18" fmla="*/ 548273 w 4934374"/>
                <a:gd name="connsiteY18" fmla="*/ 1884684 h 2888360"/>
                <a:gd name="connsiteX19" fmla="*/ 0 w 4934374"/>
                <a:gd name="connsiteY19" fmla="*/ 779553 h 2888360"/>
                <a:gd name="connsiteX20" fmla="*/ 137335 w 4934374"/>
                <a:gd name="connsiteY20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666325" y="0"/>
                  </a:lnTo>
                  <a:lnTo>
                    <a:pt x="626038" y="65170"/>
                  </a:lnTo>
                  <a:cubicBezTo>
                    <a:pt x="499976" y="295913"/>
                    <a:pt x="435986" y="536292"/>
                    <a:pt x="435986" y="779635"/>
                  </a:cubicBezTo>
                  <a:cubicBezTo>
                    <a:pt x="435986" y="1024707"/>
                    <a:pt x="538074" y="1167830"/>
                    <a:pt x="750530" y="1443043"/>
                  </a:cubicBezTo>
                  <a:cubicBezTo>
                    <a:pt x="801792" y="1509416"/>
                    <a:pt x="854797" y="1578096"/>
                    <a:pt x="909024" y="1653610"/>
                  </a:cubicBezTo>
                  <a:cubicBezTo>
                    <a:pt x="1323389" y="2230552"/>
                    <a:pt x="1768180" y="2476694"/>
                    <a:pt x="2396223" y="2476694"/>
                  </a:cubicBezTo>
                  <a:cubicBezTo>
                    <a:pt x="2808409" y="2476694"/>
                    <a:pt x="3110835" y="2276173"/>
                    <a:pt x="3525201" y="1970327"/>
                  </a:cubicBezTo>
                  <a:cubicBezTo>
                    <a:pt x="3571493" y="1936152"/>
                    <a:pt x="3617786" y="1902388"/>
                    <a:pt x="3662596" y="1869778"/>
                  </a:cubicBezTo>
                  <a:cubicBezTo>
                    <a:pt x="3905479" y="1692809"/>
                    <a:pt x="4134849" y="1525640"/>
                    <a:pt x="4287500" y="1344141"/>
                  </a:cubicBezTo>
                  <a:cubicBezTo>
                    <a:pt x="4433439" y="1170630"/>
                    <a:pt x="4498563" y="996543"/>
                    <a:pt x="4498563" y="779635"/>
                  </a:cubicBezTo>
                  <a:cubicBezTo>
                    <a:pt x="4498563" y="507799"/>
                    <a:pt x="4456499" y="249674"/>
                    <a:pt x="4376239" y="16511"/>
                  </a:cubicBezTo>
                  <a:lnTo>
                    <a:pt x="4369703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DC43E93-F81B-4DAE-9F0A-DF9299A8C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767292 w 4934374"/>
                <a:gd name="connsiteY1" fmla="*/ 0 h 2888360"/>
                <a:gd name="connsiteX2" fmla="*/ 703453 w 4934374"/>
                <a:gd name="connsiteY2" fmla="*/ 102886 h 2888360"/>
                <a:gd name="connsiteX3" fmla="*/ 523079 w 4934374"/>
                <a:gd name="connsiteY3" fmla="*/ 779635 h 2888360"/>
                <a:gd name="connsiteX4" fmla="*/ 820885 w 4934374"/>
                <a:gd name="connsiteY4" fmla="*/ 1394539 h 2888360"/>
                <a:gd name="connsiteX5" fmla="*/ 981122 w 4934374"/>
                <a:gd name="connsiteY5" fmla="*/ 1607412 h 2888360"/>
                <a:gd name="connsiteX6" fmla="*/ 1592426 w 4934374"/>
                <a:gd name="connsiteY6" fmla="*/ 2196871 h 2888360"/>
                <a:gd name="connsiteX7" fmla="*/ 2396135 w 4934374"/>
                <a:gd name="connsiteY7" fmla="*/ 2394345 h 2888360"/>
                <a:gd name="connsiteX8" fmla="*/ 2913111 w 4934374"/>
                <a:gd name="connsiteY8" fmla="*/ 2268597 h 2888360"/>
                <a:gd name="connsiteX9" fmla="*/ 3471411 w 4934374"/>
                <a:gd name="connsiteY9" fmla="*/ 1905518 h 2888360"/>
                <a:gd name="connsiteX10" fmla="*/ 3609242 w 4934374"/>
                <a:gd name="connsiteY10" fmla="*/ 1804640 h 2888360"/>
                <a:gd name="connsiteX11" fmla="*/ 4219151 w 4934374"/>
                <a:gd name="connsiteY11" fmla="*/ 1292919 h 2888360"/>
                <a:gd name="connsiteX12" fmla="*/ 4411295 w 4934374"/>
                <a:gd name="connsiteY12" fmla="*/ 779635 h 2888360"/>
                <a:gd name="connsiteX13" fmla="*/ 4294235 w 4934374"/>
                <a:gd name="connsiteY13" fmla="*/ 44685 h 2888360"/>
                <a:gd name="connsiteX14" fmla="*/ 4276624 w 4934374"/>
                <a:gd name="connsiteY14" fmla="*/ 0 h 2888360"/>
                <a:gd name="connsiteX15" fmla="*/ 4823642 w 4934374"/>
                <a:gd name="connsiteY15" fmla="*/ 0 h 2888360"/>
                <a:gd name="connsiteX16" fmla="*/ 4850554 w 4934374"/>
                <a:gd name="connsiteY16" fmla="*/ 89409 h 2888360"/>
                <a:gd name="connsiteX17" fmla="*/ 4934374 w 4934374"/>
                <a:gd name="connsiteY17" fmla="*/ 779553 h 2888360"/>
                <a:gd name="connsiteX18" fmla="*/ 3793540 w 4934374"/>
                <a:gd name="connsiteY18" fmla="*/ 2294701 h 2888360"/>
                <a:gd name="connsiteX19" fmla="*/ 2396135 w 4934374"/>
                <a:gd name="connsiteY19" fmla="*/ 2888360 h 2888360"/>
                <a:gd name="connsiteX20" fmla="*/ 548273 w 4934374"/>
                <a:gd name="connsiteY20" fmla="*/ 1884684 h 2888360"/>
                <a:gd name="connsiteX21" fmla="*/ 0 w 4934374"/>
                <a:gd name="connsiteY21" fmla="*/ 779553 h 2888360"/>
                <a:gd name="connsiteX22" fmla="*/ 137335 w 4934374"/>
                <a:gd name="connsiteY22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767292" y="0"/>
                  </a:lnTo>
                  <a:lnTo>
                    <a:pt x="703453" y="102886"/>
                  </a:lnTo>
                  <a:cubicBezTo>
                    <a:pt x="583756" y="321853"/>
                    <a:pt x="523079" y="549550"/>
                    <a:pt x="523079" y="779635"/>
                  </a:cubicBezTo>
                  <a:cubicBezTo>
                    <a:pt x="523079" y="999508"/>
                    <a:pt x="614356" y="1127068"/>
                    <a:pt x="820885" y="1394539"/>
                  </a:cubicBezTo>
                  <a:cubicBezTo>
                    <a:pt x="872582" y="1461489"/>
                    <a:pt x="926023" y="1530745"/>
                    <a:pt x="981122" y="1607412"/>
                  </a:cubicBezTo>
                  <a:cubicBezTo>
                    <a:pt x="1175968" y="1878671"/>
                    <a:pt x="1375871" y="2071535"/>
                    <a:pt x="1592426" y="2196871"/>
                  </a:cubicBezTo>
                  <a:cubicBezTo>
                    <a:pt x="1821970" y="2329783"/>
                    <a:pt x="2084904" y="2394345"/>
                    <a:pt x="2396135" y="2394345"/>
                  </a:cubicBezTo>
                  <a:cubicBezTo>
                    <a:pt x="2572762" y="2394345"/>
                    <a:pt x="2737009" y="2354405"/>
                    <a:pt x="2913111" y="2268597"/>
                  </a:cubicBezTo>
                  <a:cubicBezTo>
                    <a:pt x="3093922" y="2180483"/>
                    <a:pt x="3272903" y="2052018"/>
                    <a:pt x="3471411" y="1905518"/>
                  </a:cubicBezTo>
                  <a:cubicBezTo>
                    <a:pt x="3517964" y="1871178"/>
                    <a:pt x="3564344" y="1837332"/>
                    <a:pt x="3609242" y="1804640"/>
                  </a:cubicBezTo>
                  <a:cubicBezTo>
                    <a:pt x="3847765" y="1630800"/>
                    <a:pt x="4073038" y="1466594"/>
                    <a:pt x="4219151" y="1292919"/>
                  </a:cubicBezTo>
                  <a:cubicBezTo>
                    <a:pt x="4353843" y="1132832"/>
                    <a:pt x="4411295" y="979332"/>
                    <a:pt x="4411295" y="779635"/>
                  </a:cubicBezTo>
                  <a:cubicBezTo>
                    <a:pt x="4411295" y="517475"/>
                    <a:pt x="4371040" y="268882"/>
                    <a:pt x="4294235" y="44685"/>
                  </a:cubicBezTo>
                  <a:lnTo>
                    <a:pt x="4276624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2EECE7B-E861-4242-BD71-ADD8F2DD3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7711" y="0"/>
              <a:ext cx="5069918" cy="3133064"/>
            </a:xfrm>
            <a:custGeom>
              <a:avLst/>
              <a:gdLst>
                <a:gd name="connsiteX0" fmla="*/ 153448 w 5069918"/>
                <a:gd name="connsiteY0" fmla="*/ 0 h 3133064"/>
                <a:gd name="connsiteX1" fmla="*/ 215434 w 5069918"/>
                <a:gd name="connsiteY1" fmla="*/ 0 h 3133064"/>
                <a:gd name="connsiteX2" fmla="*/ 215073 w 5069918"/>
                <a:gd name="connsiteY2" fmla="*/ 727 h 3133064"/>
                <a:gd name="connsiteX3" fmla="*/ 202868 w 5069918"/>
                <a:gd name="connsiteY3" fmla="*/ 26255 h 3133064"/>
                <a:gd name="connsiteX4" fmla="*/ 191273 w 5069918"/>
                <a:gd name="connsiteY4" fmla="*/ 52030 h 3133064"/>
                <a:gd name="connsiteX5" fmla="*/ 169129 w 5069918"/>
                <a:gd name="connsiteY5" fmla="*/ 103993 h 3133064"/>
                <a:gd name="connsiteX6" fmla="*/ 148381 w 5069918"/>
                <a:gd name="connsiteY6" fmla="*/ 156532 h 3133064"/>
                <a:gd name="connsiteX7" fmla="*/ 80903 w 5069918"/>
                <a:gd name="connsiteY7" fmla="*/ 371711 h 3133064"/>
                <a:gd name="connsiteX8" fmla="*/ 26154 w 5069918"/>
                <a:gd name="connsiteY8" fmla="*/ 817551 h 3133064"/>
                <a:gd name="connsiteX9" fmla="*/ 49169 w 5069918"/>
                <a:gd name="connsiteY9" fmla="*/ 1040143 h 3133064"/>
                <a:gd name="connsiteX10" fmla="*/ 119437 w 5069918"/>
                <a:gd name="connsiteY10" fmla="*/ 1253016 h 3133064"/>
                <a:gd name="connsiteX11" fmla="*/ 143672 w 5069918"/>
                <a:gd name="connsiteY11" fmla="*/ 1303908 h 3133064"/>
                <a:gd name="connsiteX12" fmla="*/ 170611 w 5069918"/>
                <a:gd name="connsiteY12" fmla="*/ 1353648 h 3133064"/>
                <a:gd name="connsiteX13" fmla="*/ 230330 w 5069918"/>
                <a:gd name="connsiteY13" fmla="*/ 1450079 h 3133064"/>
                <a:gd name="connsiteX14" fmla="*/ 279545 w 5069918"/>
                <a:gd name="connsiteY14" fmla="*/ 1519627 h 3133064"/>
                <a:gd name="connsiteX15" fmla="*/ 228347 w 5069918"/>
                <a:gd name="connsiteY15" fmla="*/ 1437024 h 3133064"/>
                <a:gd name="connsiteX16" fmla="*/ 175168 w 5069918"/>
                <a:gd name="connsiteY16" fmla="*/ 1336146 h 3133064"/>
                <a:gd name="connsiteX17" fmla="*/ 130009 w 5069918"/>
                <a:gd name="connsiteY17" fmla="*/ 1230573 h 3133064"/>
                <a:gd name="connsiteX18" fmla="*/ 95398 w 5069918"/>
                <a:gd name="connsiteY18" fmla="*/ 1121049 h 3133064"/>
                <a:gd name="connsiteX19" fmla="*/ 82496 w 5069918"/>
                <a:gd name="connsiteY19" fmla="*/ 1065216 h 3133064"/>
                <a:gd name="connsiteX20" fmla="*/ 76829 w 5069918"/>
                <a:gd name="connsiteY20" fmla="*/ 1037216 h 3133064"/>
                <a:gd name="connsiteX21" fmla="*/ 72121 w 5069918"/>
                <a:gd name="connsiteY21" fmla="*/ 1009135 h 3133064"/>
                <a:gd name="connsiteX22" fmla="*/ 54685 w 5069918"/>
                <a:gd name="connsiteY22" fmla="*/ 784156 h 3133064"/>
                <a:gd name="connsiteX23" fmla="*/ 103070 w 5069918"/>
                <a:gd name="connsiteY23" fmla="*/ 345810 h 3133064"/>
                <a:gd name="connsiteX24" fmla="*/ 163159 w 5069918"/>
                <a:gd name="connsiteY24" fmla="*/ 132051 h 3133064"/>
                <a:gd name="connsiteX25" fmla="*/ 217797 w 5069918"/>
                <a:gd name="connsiteY25" fmla="*/ 0 h 3133064"/>
                <a:gd name="connsiteX26" fmla="*/ 848227 w 5069918"/>
                <a:gd name="connsiteY26" fmla="*/ 0 h 3133064"/>
                <a:gd name="connsiteX27" fmla="*/ 771226 w 5069918"/>
                <a:gd name="connsiteY27" fmla="*/ 124098 h 3133064"/>
                <a:gd name="connsiteX28" fmla="*/ 590852 w 5069918"/>
                <a:gd name="connsiteY28" fmla="*/ 800847 h 3133064"/>
                <a:gd name="connsiteX29" fmla="*/ 888658 w 5069918"/>
                <a:gd name="connsiteY29" fmla="*/ 1415751 h 3133064"/>
                <a:gd name="connsiteX30" fmla="*/ 1048895 w 5069918"/>
                <a:gd name="connsiteY30" fmla="*/ 1628624 h 3133064"/>
                <a:gd name="connsiteX31" fmla="*/ 1660199 w 5069918"/>
                <a:gd name="connsiteY31" fmla="*/ 2218083 h 3133064"/>
                <a:gd name="connsiteX32" fmla="*/ 2463908 w 5069918"/>
                <a:gd name="connsiteY32" fmla="*/ 2415557 h 3133064"/>
                <a:gd name="connsiteX33" fmla="*/ 2980884 w 5069918"/>
                <a:gd name="connsiteY33" fmla="*/ 2289809 h 3133064"/>
                <a:gd name="connsiteX34" fmla="*/ 3539184 w 5069918"/>
                <a:gd name="connsiteY34" fmla="*/ 1926730 h 3133064"/>
                <a:gd name="connsiteX35" fmla="*/ 3677015 w 5069918"/>
                <a:gd name="connsiteY35" fmla="*/ 1825852 h 3133064"/>
                <a:gd name="connsiteX36" fmla="*/ 4286924 w 5069918"/>
                <a:gd name="connsiteY36" fmla="*/ 1314131 h 3133064"/>
                <a:gd name="connsiteX37" fmla="*/ 4479068 w 5069918"/>
                <a:gd name="connsiteY37" fmla="*/ 800847 h 3133064"/>
                <a:gd name="connsiteX38" fmla="*/ 4362007 w 5069918"/>
                <a:gd name="connsiteY38" fmla="*/ 65898 h 3133064"/>
                <a:gd name="connsiteX39" fmla="*/ 4336037 w 5069918"/>
                <a:gd name="connsiteY39" fmla="*/ 0 h 3133064"/>
                <a:gd name="connsiteX40" fmla="*/ 4913604 w 5069918"/>
                <a:gd name="connsiteY40" fmla="*/ 0 h 3133064"/>
                <a:gd name="connsiteX41" fmla="*/ 4930823 w 5069918"/>
                <a:gd name="connsiteY41" fmla="*/ 66892 h 3133064"/>
                <a:gd name="connsiteX42" fmla="*/ 4940407 w 5069918"/>
                <a:gd name="connsiteY42" fmla="*/ 125535 h 3133064"/>
                <a:gd name="connsiteX43" fmla="*/ 4982006 w 5069918"/>
                <a:gd name="connsiteY43" fmla="*/ 278378 h 3133064"/>
                <a:gd name="connsiteX44" fmla="*/ 5027482 w 5069918"/>
                <a:gd name="connsiteY44" fmla="*/ 504952 h 3133064"/>
                <a:gd name="connsiteX45" fmla="*/ 5058082 w 5069918"/>
                <a:gd name="connsiteY45" fmla="*/ 734049 h 3133064"/>
                <a:gd name="connsiteX46" fmla="*/ 5063486 w 5069918"/>
                <a:gd name="connsiteY46" fmla="*/ 791612 h 3133064"/>
                <a:gd name="connsiteX47" fmla="*/ 5067846 w 5069918"/>
                <a:gd name="connsiteY47" fmla="*/ 850245 h 3133064"/>
                <a:gd name="connsiteX48" fmla="*/ 5069414 w 5069918"/>
                <a:gd name="connsiteY48" fmla="*/ 969733 h 3133064"/>
                <a:gd name="connsiteX49" fmla="*/ 5040732 w 5069918"/>
                <a:gd name="connsiteY49" fmla="*/ 1209783 h 3133064"/>
                <a:gd name="connsiteX50" fmla="*/ 4964102 w 5069918"/>
                <a:gd name="connsiteY50" fmla="*/ 1442832 h 3133064"/>
                <a:gd name="connsiteX51" fmla="*/ 4689486 w 5069918"/>
                <a:gd name="connsiteY51" fmla="*/ 1849969 h 3133064"/>
                <a:gd name="connsiteX52" fmla="*/ 4333792 w 5069918"/>
                <a:gd name="connsiteY52" fmla="*/ 2176567 h 3133064"/>
                <a:gd name="connsiteX53" fmla="*/ 3965196 w 5069918"/>
                <a:gd name="connsiteY53" fmla="*/ 2468002 h 3133064"/>
                <a:gd name="connsiteX54" fmla="*/ 3873745 w 5069918"/>
                <a:gd name="connsiteY54" fmla="*/ 2541128 h 3133064"/>
                <a:gd name="connsiteX55" fmla="*/ 3779416 w 5069918"/>
                <a:gd name="connsiteY55" fmla="*/ 2614666 h 3133064"/>
                <a:gd name="connsiteX56" fmla="*/ 3582739 w 5069918"/>
                <a:gd name="connsiteY56" fmla="*/ 2756555 h 3133064"/>
                <a:gd name="connsiteX57" fmla="*/ 3371851 w 5069918"/>
                <a:gd name="connsiteY57" fmla="*/ 2886338 h 3133064"/>
                <a:gd name="connsiteX58" fmla="*/ 3143614 w 5069918"/>
                <a:gd name="connsiteY58" fmla="*/ 2995780 h 3133064"/>
                <a:gd name="connsiteX59" fmla="*/ 2643552 w 5069918"/>
                <a:gd name="connsiteY59" fmla="*/ 3122516 h 3133064"/>
                <a:gd name="connsiteX60" fmla="*/ 2514264 w 5069918"/>
                <a:gd name="connsiteY60" fmla="*/ 3131657 h 3133064"/>
                <a:gd name="connsiteX61" fmla="*/ 2481920 w 5069918"/>
                <a:gd name="connsiteY61" fmla="*/ 3132810 h 3133064"/>
                <a:gd name="connsiteX62" fmla="*/ 2449664 w 5069918"/>
                <a:gd name="connsiteY62" fmla="*/ 3132975 h 3133064"/>
                <a:gd name="connsiteX63" fmla="*/ 2386284 w 5069918"/>
                <a:gd name="connsiteY63" fmla="*/ 3132234 h 3133064"/>
                <a:gd name="connsiteX64" fmla="*/ 2260658 w 5069918"/>
                <a:gd name="connsiteY64" fmla="*/ 3127292 h 3133064"/>
                <a:gd name="connsiteX65" fmla="*/ 2134945 w 5069918"/>
                <a:gd name="connsiteY65" fmla="*/ 3115928 h 3133064"/>
                <a:gd name="connsiteX66" fmla="*/ 1884564 w 5069918"/>
                <a:gd name="connsiteY66" fmla="*/ 3075412 h 3133064"/>
                <a:gd name="connsiteX67" fmla="*/ 1639764 w 5069918"/>
                <a:gd name="connsiteY67" fmla="*/ 3005498 h 3133064"/>
                <a:gd name="connsiteX68" fmla="*/ 1407081 w 5069918"/>
                <a:gd name="connsiteY68" fmla="*/ 2904125 h 3133064"/>
                <a:gd name="connsiteX69" fmla="*/ 1193491 w 5069918"/>
                <a:gd name="connsiteY69" fmla="*/ 2772201 h 3133064"/>
                <a:gd name="connsiteX70" fmla="*/ 836141 w 5069918"/>
                <a:gd name="connsiteY70" fmla="*/ 2439839 h 3133064"/>
                <a:gd name="connsiteX71" fmla="*/ 690812 w 5069918"/>
                <a:gd name="connsiteY71" fmla="*/ 2251422 h 3133064"/>
                <a:gd name="connsiteX72" fmla="*/ 562397 w 5069918"/>
                <a:gd name="connsiteY72" fmla="*/ 2054937 h 3133064"/>
                <a:gd name="connsiteX73" fmla="*/ 502504 w 5069918"/>
                <a:gd name="connsiteY73" fmla="*/ 1957435 h 3133064"/>
                <a:gd name="connsiteX74" fmla="*/ 440258 w 5069918"/>
                <a:gd name="connsiteY74" fmla="*/ 1861580 h 3133064"/>
                <a:gd name="connsiteX75" fmla="*/ 310360 w 5069918"/>
                <a:gd name="connsiteY75" fmla="*/ 1670693 h 3133064"/>
                <a:gd name="connsiteX76" fmla="*/ 246806 w 5069918"/>
                <a:gd name="connsiteY76" fmla="*/ 1573603 h 3133064"/>
                <a:gd name="connsiteX77" fmla="*/ 186303 w 5069918"/>
                <a:gd name="connsiteY77" fmla="*/ 1474372 h 3133064"/>
                <a:gd name="connsiteX78" fmla="*/ 84390 w 5069918"/>
                <a:gd name="connsiteY78" fmla="*/ 1266192 h 3133064"/>
                <a:gd name="connsiteX79" fmla="*/ 20139 w 5069918"/>
                <a:gd name="connsiteY79" fmla="*/ 1045249 h 3133064"/>
                <a:gd name="connsiteX80" fmla="*/ 0 w 5069918"/>
                <a:gd name="connsiteY80" fmla="*/ 817551 h 3133064"/>
                <a:gd name="connsiteX81" fmla="*/ 102773 w 5069918"/>
                <a:gd name="connsiteY81" fmla="*/ 142588 h 313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069918" h="3133064">
                  <a:moveTo>
                    <a:pt x="153448" y="0"/>
                  </a:moveTo>
                  <a:lnTo>
                    <a:pt x="215434" y="0"/>
                  </a:lnTo>
                  <a:lnTo>
                    <a:pt x="215073" y="727"/>
                  </a:lnTo>
                  <a:lnTo>
                    <a:pt x="202868" y="26255"/>
                  </a:lnTo>
                  <a:lnTo>
                    <a:pt x="191273" y="52030"/>
                  </a:lnTo>
                  <a:cubicBezTo>
                    <a:pt x="183688" y="69241"/>
                    <a:pt x="176016" y="86452"/>
                    <a:pt x="169129" y="103993"/>
                  </a:cubicBezTo>
                  <a:cubicBezTo>
                    <a:pt x="162242" y="121533"/>
                    <a:pt x="154658" y="138827"/>
                    <a:pt x="148381" y="156532"/>
                  </a:cubicBezTo>
                  <a:cubicBezTo>
                    <a:pt x="121529" y="226858"/>
                    <a:pt x="98775" y="298667"/>
                    <a:pt x="80903" y="371711"/>
                  </a:cubicBezTo>
                  <a:cubicBezTo>
                    <a:pt x="44636" y="517470"/>
                    <a:pt x="26067" y="667511"/>
                    <a:pt x="26154" y="817551"/>
                  </a:cubicBezTo>
                  <a:cubicBezTo>
                    <a:pt x="26589" y="892326"/>
                    <a:pt x="34000" y="966934"/>
                    <a:pt x="49169" y="1040143"/>
                  </a:cubicBezTo>
                  <a:cubicBezTo>
                    <a:pt x="65123" y="1113187"/>
                    <a:pt x="88226" y="1184666"/>
                    <a:pt x="119437" y="1253016"/>
                  </a:cubicBezTo>
                  <a:cubicBezTo>
                    <a:pt x="126847" y="1270228"/>
                    <a:pt x="135478" y="1287027"/>
                    <a:pt x="143672" y="1303908"/>
                  </a:cubicBezTo>
                  <a:cubicBezTo>
                    <a:pt x="152565" y="1320543"/>
                    <a:pt x="161021" y="1337342"/>
                    <a:pt x="170611" y="1353648"/>
                  </a:cubicBezTo>
                  <a:cubicBezTo>
                    <a:pt x="188919" y="1386587"/>
                    <a:pt x="209319" y="1418539"/>
                    <a:pt x="230330" y="1450079"/>
                  </a:cubicBezTo>
                  <a:lnTo>
                    <a:pt x="279545" y="1519627"/>
                  </a:lnTo>
                  <a:lnTo>
                    <a:pt x="228347" y="1437024"/>
                  </a:lnTo>
                  <a:cubicBezTo>
                    <a:pt x="209690" y="1404084"/>
                    <a:pt x="191645" y="1370567"/>
                    <a:pt x="175168" y="1336146"/>
                  </a:cubicBezTo>
                  <a:cubicBezTo>
                    <a:pt x="158778" y="1301641"/>
                    <a:pt x="143522" y="1266478"/>
                    <a:pt x="130009" y="1230573"/>
                  </a:cubicBezTo>
                  <a:cubicBezTo>
                    <a:pt x="116757" y="1194587"/>
                    <a:pt x="104988" y="1158105"/>
                    <a:pt x="95398" y="1121049"/>
                  </a:cubicBezTo>
                  <a:cubicBezTo>
                    <a:pt x="90865" y="1102520"/>
                    <a:pt x="86245" y="1083909"/>
                    <a:pt x="82496" y="1065216"/>
                  </a:cubicBezTo>
                  <a:lnTo>
                    <a:pt x="76829" y="1037216"/>
                  </a:lnTo>
                  <a:lnTo>
                    <a:pt x="72121" y="1009135"/>
                  </a:lnTo>
                  <a:cubicBezTo>
                    <a:pt x="59829" y="934198"/>
                    <a:pt x="54685" y="858847"/>
                    <a:pt x="54685" y="784156"/>
                  </a:cubicBezTo>
                  <a:cubicBezTo>
                    <a:pt x="55033" y="637163"/>
                    <a:pt x="71337" y="490169"/>
                    <a:pt x="103070" y="345810"/>
                  </a:cubicBezTo>
                  <a:cubicBezTo>
                    <a:pt x="118894" y="273671"/>
                    <a:pt x="138923" y="202233"/>
                    <a:pt x="163159" y="132051"/>
                  </a:cubicBezTo>
                  <a:lnTo>
                    <a:pt x="217797" y="0"/>
                  </a:lnTo>
                  <a:lnTo>
                    <a:pt x="848227" y="0"/>
                  </a:lnTo>
                  <a:lnTo>
                    <a:pt x="771226" y="124098"/>
                  </a:lnTo>
                  <a:cubicBezTo>
                    <a:pt x="651529" y="343066"/>
                    <a:pt x="590852" y="570762"/>
                    <a:pt x="590852" y="800847"/>
                  </a:cubicBezTo>
                  <a:cubicBezTo>
                    <a:pt x="590852" y="1020720"/>
                    <a:pt x="682129" y="1148280"/>
                    <a:pt x="888658" y="1415751"/>
                  </a:cubicBezTo>
                  <a:cubicBezTo>
                    <a:pt x="940355" y="1482701"/>
                    <a:pt x="993796" y="1551957"/>
                    <a:pt x="1048895" y="1628624"/>
                  </a:cubicBezTo>
                  <a:cubicBezTo>
                    <a:pt x="1243741" y="1899883"/>
                    <a:pt x="1443644" y="2092747"/>
                    <a:pt x="1660199" y="2218083"/>
                  </a:cubicBezTo>
                  <a:cubicBezTo>
                    <a:pt x="1889743" y="2350995"/>
                    <a:pt x="2152677" y="2415557"/>
                    <a:pt x="2463908" y="2415557"/>
                  </a:cubicBezTo>
                  <a:cubicBezTo>
                    <a:pt x="2640535" y="2415557"/>
                    <a:pt x="2804782" y="2375617"/>
                    <a:pt x="2980884" y="2289809"/>
                  </a:cubicBezTo>
                  <a:cubicBezTo>
                    <a:pt x="3161695" y="2201695"/>
                    <a:pt x="3340676" y="2073230"/>
                    <a:pt x="3539184" y="1926730"/>
                  </a:cubicBezTo>
                  <a:cubicBezTo>
                    <a:pt x="3585737" y="1892390"/>
                    <a:pt x="3632117" y="1858544"/>
                    <a:pt x="3677015" y="1825852"/>
                  </a:cubicBezTo>
                  <a:cubicBezTo>
                    <a:pt x="3915538" y="1652012"/>
                    <a:pt x="4140811" y="1487806"/>
                    <a:pt x="4286924" y="1314131"/>
                  </a:cubicBezTo>
                  <a:cubicBezTo>
                    <a:pt x="4421616" y="1154044"/>
                    <a:pt x="4479068" y="1000544"/>
                    <a:pt x="4479068" y="800847"/>
                  </a:cubicBezTo>
                  <a:cubicBezTo>
                    <a:pt x="4479068" y="538687"/>
                    <a:pt x="4438813" y="290094"/>
                    <a:pt x="4362007" y="65898"/>
                  </a:cubicBezTo>
                  <a:lnTo>
                    <a:pt x="4336037" y="0"/>
                  </a:lnTo>
                  <a:lnTo>
                    <a:pt x="4913604" y="0"/>
                  </a:lnTo>
                  <a:lnTo>
                    <a:pt x="4930823" y="66892"/>
                  </a:lnTo>
                  <a:lnTo>
                    <a:pt x="4940407" y="125535"/>
                  </a:lnTo>
                  <a:lnTo>
                    <a:pt x="4982006" y="278378"/>
                  </a:lnTo>
                  <a:cubicBezTo>
                    <a:pt x="4999758" y="353368"/>
                    <a:pt x="5014971" y="428944"/>
                    <a:pt x="5027482" y="504952"/>
                  </a:cubicBezTo>
                  <a:cubicBezTo>
                    <a:pt x="5040123" y="580961"/>
                    <a:pt x="5050323" y="657382"/>
                    <a:pt x="5058082" y="734049"/>
                  </a:cubicBezTo>
                  <a:cubicBezTo>
                    <a:pt x="5060261" y="753237"/>
                    <a:pt x="5061743" y="772425"/>
                    <a:pt x="5063486" y="791612"/>
                  </a:cubicBezTo>
                  <a:cubicBezTo>
                    <a:pt x="5065318" y="810552"/>
                    <a:pt x="5066625" y="830398"/>
                    <a:pt x="5067846" y="850245"/>
                  </a:cubicBezTo>
                  <a:cubicBezTo>
                    <a:pt x="5069851" y="889855"/>
                    <a:pt x="5070461" y="929712"/>
                    <a:pt x="5069414" y="969733"/>
                  </a:cubicBezTo>
                  <a:cubicBezTo>
                    <a:pt x="5067060" y="1049695"/>
                    <a:pt x="5057820" y="1130233"/>
                    <a:pt x="5040732" y="1209783"/>
                  </a:cubicBezTo>
                  <a:cubicBezTo>
                    <a:pt x="5023123" y="1289250"/>
                    <a:pt x="4997578" y="1367647"/>
                    <a:pt x="4964102" y="1442832"/>
                  </a:cubicBezTo>
                  <a:cubicBezTo>
                    <a:pt x="4897409" y="1593697"/>
                    <a:pt x="4799942" y="1730232"/>
                    <a:pt x="4689486" y="1849969"/>
                  </a:cubicBezTo>
                  <a:cubicBezTo>
                    <a:pt x="4579116" y="1970446"/>
                    <a:pt x="4456716" y="2076100"/>
                    <a:pt x="4333792" y="2176567"/>
                  </a:cubicBezTo>
                  <a:cubicBezTo>
                    <a:pt x="4210520" y="2276869"/>
                    <a:pt x="4085853" y="2371736"/>
                    <a:pt x="3965196" y="2468002"/>
                  </a:cubicBezTo>
                  <a:lnTo>
                    <a:pt x="3873745" y="2541128"/>
                  </a:lnTo>
                  <a:cubicBezTo>
                    <a:pt x="3842621" y="2565751"/>
                    <a:pt x="3811324" y="2590374"/>
                    <a:pt x="3779416" y="2614666"/>
                  </a:cubicBezTo>
                  <a:cubicBezTo>
                    <a:pt x="3715862" y="2663335"/>
                    <a:pt x="3650652" y="2711016"/>
                    <a:pt x="3582739" y="2756555"/>
                  </a:cubicBezTo>
                  <a:cubicBezTo>
                    <a:pt x="3514913" y="2802012"/>
                    <a:pt x="3445170" y="2846151"/>
                    <a:pt x="3371851" y="2886338"/>
                  </a:cubicBezTo>
                  <a:cubicBezTo>
                    <a:pt x="3298533" y="2926442"/>
                    <a:pt x="3222687" y="2963664"/>
                    <a:pt x="3143614" y="2995780"/>
                  </a:cubicBezTo>
                  <a:cubicBezTo>
                    <a:pt x="2985994" y="3060837"/>
                    <a:pt x="2815732" y="3104317"/>
                    <a:pt x="2643552" y="3122516"/>
                  </a:cubicBezTo>
                  <a:cubicBezTo>
                    <a:pt x="2600484" y="3126799"/>
                    <a:pt x="2557331" y="3130258"/>
                    <a:pt x="2514264" y="3131657"/>
                  </a:cubicBezTo>
                  <a:lnTo>
                    <a:pt x="2481920" y="3132810"/>
                  </a:lnTo>
                  <a:lnTo>
                    <a:pt x="2449664" y="3132975"/>
                  </a:lnTo>
                  <a:cubicBezTo>
                    <a:pt x="2427868" y="3133304"/>
                    <a:pt x="2407207" y="3132646"/>
                    <a:pt x="2386284" y="3132234"/>
                  </a:cubicBezTo>
                  <a:cubicBezTo>
                    <a:pt x="2344524" y="3131740"/>
                    <a:pt x="2302505" y="3129352"/>
                    <a:pt x="2260658" y="3127292"/>
                  </a:cubicBezTo>
                  <a:cubicBezTo>
                    <a:pt x="2218725" y="3123999"/>
                    <a:pt x="2176791" y="3120952"/>
                    <a:pt x="2134945" y="3115928"/>
                  </a:cubicBezTo>
                  <a:cubicBezTo>
                    <a:pt x="2051165" y="3106458"/>
                    <a:pt x="1967473" y="3093529"/>
                    <a:pt x="1884564" y="3075412"/>
                  </a:cubicBezTo>
                  <a:cubicBezTo>
                    <a:pt x="1801657" y="3057296"/>
                    <a:pt x="1719708" y="3033990"/>
                    <a:pt x="1639764" y="3005498"/>
                  </a:cubicBezTo>
                  <a:cubicBezTo>
                    <a:pt x="1559820" y="2976922"/>
                    <a:pt x="1481969" y="2942830"/>
                    <a:pt x="1407081" y="2904125"/>
                  </a:cubicBezTo>
                  <a:cubicBezTo>
                    <a:pt x="1332455" y="2864845"/>
                    <a:pt x="1260794" y="2820953"/>
                    <a:pt x="1193491" y="2772201"/>
                  </a:cubicBezTo>
                  <a:cubicBezTo>
                    <a:pt x="1058362" y="2675194"/>
                    <a:pt x="939973" y="2561469"/>
                    <a:pt x="836141" y="2439839"/>
                  </a:cubicBezTo>
                  <a:cubicBezTo>
                    <a:pt x="784444" y="2378735"/>
                    <a:pt x="736321" y="2315656"/>
                    <a:pt x="690812" y="2251422"/>
                  </a:cubicBezTo>
                  <a:cubicBezTo>
                    <a:pt x="645217" y="2187190"/>
                    <a:pt x="602674" y="2121557"/>
                    <a:pt x="562397" y="2054937"/>
                  </a:cubicBezTo>
                  <a:cubicBezTo>
                    <a:pt x="541823" y="2021256"/>
                    <a:pt x="522992" y="1989716"/>
                    <a:pt x="502504" y="1957435"/>
                  </a:cubicBezTo>
                  <a:cubicBezTo>
                    <a:pt x="482192" y="1925401"/>
                    <a:pt x="461530" y="1893367"/>
                    <a:pt x="440258" y="1861580"/>
                  </a:cubicBezTo>
                  <a:lnTo>
                    <a:pt x="310360" y="1670693"/>
                  </a:lnTo>
                  <a:cubicBezTo>
                    <a:pt x="288826" y="1638577"/>
                    <a:pt x="267555" y="1606296"/>
                    <a:pt x="246806" y="1573603"/>
                  </a:cubicBezTo>
                  <a:cubicBezTo>
                    <a:pt x="226057" y="1540910"/>
                    <a:pt x="205483" y="1508135"/>
                    <a:pt x="186303" y="1474372"/>
                  </a:cubicBezTo>
                  <a:cubicBezTo>
                    <a:pt x="147857" y="1407174"/>
                    <a:pt x="112550" y="1338002"/>
                    <a:pt x="84390" y="1266192"/>
                  </a:cubicBezTo>
                  <a:cubicBezTo>
                    <a:pt x="55708" y="1194630"/>
                    <a:pt x="34436" y="1120434"/>
                    <a:pt x="20139" y="1045249"/>
                  </a:cubicBezTo>
                  <a:cubicBezTo>
                    <a:pt x="6452" y="970064"/>
                    <a:pt x="0" y="893725"/>
                    <a:pt x="0" y="817551"/>
                  </a:cubicBezTo>
                  <a:cubicBezTo>
                    <a:pt x="850" y="589772"/>
                    <a:pt x="36028" y="362457"/>
                    <a:pt x="102773" y="1425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8A066-728A-71F4-7C75-DA78559F4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13" y="3197818"/>
            <a:ext cx="5802430" cy="2017775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6000"/>
                  </a:schemeClr>
                </a:solidFill>
                <a:latin typeface="Agency FB"/>
              </a:rPr>
              <a:t>They used harpoons to spear or to catch fish. They made their tools out of  deer bones. They used wicker seed beating tools and wooden arrows.</a:t>
            </a:r>
          </a:p>
        </p:txBody>
      </p:sp>
      <p:pic>
        <p:nvPicPr>
          <p:cNvPr id="5" name="Picture 4" descr="A group of arrows with sharp point&#10;&#10;Description automatically generated">
            <a:extLst>
              <a:ext uri="{FF2B5EF4-FFF2-40B4-BE49-F238E27FC236}">
                <a16:creationId xmlns:a16="http://schemas.microsoft.com/office/drawing/2014/main" id="{E3EDFDC2-FBE5-B513-942B-3DFCBF72F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68905" y="4205540"/>
            <a:ext cx="3493699" cy="2041257"/>
          </a:xfrm>
          <a:prstGeom prst="rect">
            <a:avLst/>
          </a:prstGeom>
        </p:spPr>
      </p:pic>
      <p:pic>
        <p:nvPicPr>
          <p:cNvPr id="9" name="Picture 8" descr="A group of bamboo sticks&#10;&#10;Description automatically generated">
            <a:extLst>
              <a:ext uri="{FF2B5EF4-FFF2-40B4-BE49-F238E27FC236}">
                <a16:creationId xmlns:a16="http://schemas.microsoft.com/office/drawing/2014/main" id="{AF969489-74D8-11D0-11B4-BAE80DC3F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18981" y="175720"/>
            <a:ext cx="3076755" cy="13882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88C2BE-82E1-D32D-F41F-5EC18377BF78}"/>
              </a:ext>
            </a:extLst>
          </p:cNvPr>
          <p:cNvSpPr txBox="1"/>
          <p:nvPr/>
        </p:nvSpPr>
        <p:spPr>
          <a:xfrm>
            <a:off x="4845170" y="1735706"/>
            <a:ext cx="3450567" cy="245614"/>
          </a:xfrm>
          <a:prstGeom prst="rect">
            <a:avLst/>
          </a:prstGeom>
        </p:spPr>
        <p:txBody>
          <a:bodyPr lIns="91440" tIns="45720" rIns="91440" bIns="45720" anchor="t">
            <a:normAutofit fontScale="62500" lnSpcReduction="20000"/>
          </a:bodyPr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899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A26C8-9C62-3952-4A20-44A97FF2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99F9FA-B590-632B-A6A4-A85075887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055" b="33336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5E94-155E-50CA-884B-62F43B8B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4580785"/>
            <a:ext cx="9416898" cy="484374"/>
          </a:xfr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                                    </a:t>
            </a:r>
            <a:r>
              <a:rPr lang="en-US" sz="5800" dirty="0">
                <a:solidFill>
                  <a:schemeClr val="tx2"/>
                </a:solidFill>
              </a:rPr>
              <a:t> </a:t>
            </a:r>
            <a:r>
              <a:rPr lang="en-US" sz="5800" dirty="0">
                <a:solidFill>
                  <a:schemeClr val="tx2"/>
                </a:solidFill>
                <a:latin typeface="Algerian"/>
              </a:rPr>
              <a:t> THE END BY Tayor AND Valerie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2F22B-B81A-6CB2-F1A9-C8B72BB3B013}"/>
              </a:ext>
            </a:extLst>
          </p:cNvPr>
          <p:cNvSpPr txBox="1"/>
          <p:nvPr/>
        </p:nvSpPr>
        <p:spPr>
          <a:xfrm>
            <a:off x="2258414" y="7003930"/>
            <a:ext cx="8005852" cy="2312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13649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Gabrielino</vt:lpstr>
      <vt:lpstr>                                       LOCATION</vt:lpstr>
      <vt:lpstr>                                    SHELTER</vt:lpstr>
      <vt:lpstr>                                          FOOD</vt:lpstr>
      <vt:lpstr>                                      CULTURE</vt:lpstr>
      <vt:lpstr>                                       TOOLS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754</cp:revision>
  <dcterms:created xsi:type="dcterms:W3CDTF">2024-11-07T17:09:57Z</dcterms:created>
  <dcterms:modified xsi:type="dcterms:W3CDTF">2024-11-15T18:41:23Z</dcterms:modified>
</cp:coreProperties>
</file>