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2" r:id="rId6"/>
    <p:sldId id="263" r:id="rId7"/>
    <p:sldId id="265" r:id="rId8"/>
    <p:sldId id="266" r:id="rId9"/>
    <p:sldId id="268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FFF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EE3916-358A-4210-8BF6-5FA88E6269F5}" v="15" dt="2019-11-07T17:43:21.1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c Myers" userId="2d6f6171bbbacf5b" providerId="LiveId" clId="{20EE3916-358A-4210-8BF6-5FA88E6269F5}"/>
    <pc:docChg chg="custSel modSld">
      <pc:chgData name="Eric Myers" userId="2d6f6171bbbacf5b" providerId="LiveId" clId="{20EE3916-358A-4210-8BF6-5FA88E6269F5}" dt="2019-11-07T17:43:21.193" v="18" actId="11"/>
      <pc:docMkLst>
        <pc:docMk/>
      </pc:docMkLst>
      <pc:sldChg chg="addSp delSp modSp modAnim modNotesTx">
        <pc:chgData name="Eric Myers" userId="2d6f6171bbbacf5b" providerId="LiveId" clId="{20EE3916-358A-4210-8BF6-5FA88E6269F5}" dt="2019-11-07T17:41:59.543" v="11" actId="11"/>
        <pc:sldMkLst>
          <pc:docMk/>
          <pc:sldMk cId="0" sldId="257"/>
        </pc:sldMkLst>
        <pc:spChg chg="mod">
          <ac:chgData name="Eric Myers" userId="2d6f6171bbbacf5b" providerId="LiveId" clId="{20EE3916-358A-4210-8BF6-5FA88E6269F5}" dt="2019-11-07T17:41:59.543" v="11" actId="11"/>
          <ac:spMkLst>
            <pc:docMk/>
            <pc:sldMk cId="0" sldId="257"/>
            <ac:spMk id="3075" creationId="{00000000-0000-0000-0000-000000000000}"/>
          </ac:spMkLst>
        </pc:spChg>
        <pc:picChg chg="add mod">
          <ac:chgData name="Eric Myers" userId="2d6f6171bbbacf5b" providerId="LiveId" clId="{20EE3916-358A-4210-8BF6-5FA88E6269F5}" dt="2019-11-07T17:39:38.486" v="5" actId="14100"/>
          <ac:picMkLst>
            <pc:docMk/>
            <pc:sldMk cId="0" sldId="257"/>
            <ac:picMk id="3" creationId="{EF89B239-DD9D-4B12-9346-DA1386046278}"/>
          </ac:picMkLst>
        </pc:picChg>
        <pc:picChg chg="del">
          <ac:chgData name="Eric Myers" userId="2d6f6171bbbacf5b" providerId="LiveId" clId="{20EE3916-358A-4210-8BF6-5FA88E6269F5}" dt="2019-11-07T17:38:54.592" v="0" actId="478"/>
          <ac:picMkLst>
            <pc:docMk/>
            <pc:sldMk cId="0" sldId="257"/>
            <ac:picMk id="3077" creationId="{00000000-0000-0000-0000-000000000000}"/>
          </ac:picMkLst>
        </pc:picChg>
      </pc:sldChg>
      <pc:sldChg chg="modSp modAnim">
        <pc:chgData name="Eric Myers" userId="2d6f6171bbbacf5b" providerId="LiveId" clId="{20EE3916-358A-4210-8BF6-5FA88E6269F5}" dt="2019-11-07T17:42:47.693" v="16"/>
        <pc:sldMkLst>
          <pc:docMk/>
          <pc:sldMk cId="0" sldId="260"/>
        </pc:sldMkLst>
        <pc:spChg chg="mod">
          <ac:chgData name="Eric Myers" userId="2d6f6171bbbacf5b" providerId="LiveId" clId="{20EE3916-358A-4210-8BF6-5FA88E6269F5}" dt="2019-11-07T17:42:46.280" v="15"/>
          <ac:spMkLst>
            <pc:docMk/>
            <pc:sldMk cId="0" sldId="260"/>
            <ac:spMk id="9219" creationId="{00000000-0000-0000-0000-000000000000}"/>
          </ac:spMkLst>
        </pc:spChg>
      </pc:sldChg>
      <pc:sldChg chg="modSp">
        <pc:chgData name="Eric Myers" userId="2d6f6171bbbacf5b" providerId="LiveId" clId="{20EE3916-358A-4210-8BF6-5FA88E6269F5}" dt="2019-11-07T17:41:26.102" v="9" actId="11"/>
        <pc:sldMkLst>
          <pc:docMk/>
          <pc:sldMk cId="0" sldId="262"/>
        </pc:sldMkLst>
        <pc:spChg chg="mod">
          <ac:chgData name="Eric Myers" userId="2d6f6171bbbacf5b" providerId="LiveId" clId="{20EE3916-358A-4210-8BF6-5FA88E6269F5}" dt="2019-11-07T17:41:26.102" v="9" actId="11"/>
          <ac:spMkLst>
            <pc:docMk/>
            <pc:sldMk cId="0" sldId="262"/>
            <ac:spMk id="12291" creationId="{00000000-0000-0000-0000-000000000000}"/>
          </ac:spMkLst>
        </pc:spChg>
      </pc:sldChg>
      <pc:sldChg chg="modSp">
        <pc:chgData name="Eric Myers" userId="2d6f6171bbbacf5b" providerId="LiveId" clId="{20EE3916-358A-4210-8BF6-5FA88E6269F5}" dt="2019-11-07T17:43:21.193" v="18" actId="11"/>
        <pc:sldMkLst>
          <pc:docMk/>
          <pc:sldMk cId="0" sldId="265"/>
        </pc:sldMkLst>
        <pc:spChg chg="mod">
          <ac:chgData name="Eric Myers" userId="2d6f6171bbbacf5b" providerId="LiveId" clId="{20EE3916-358A-4210-8BF6-5FA88E6269F5}" dt="2019-11-07T17:43:21.193" v="18" actId="11"/>
          <ac:spMkLst>
            <pc:docMk/>
            <pc:sldMk cId="0" sldId="265"/>
            <ac:spMk id="1741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7125FE-506C-4461-933B-7EEFE87A8B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2050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B0CD95-2C14-471B-B950-165F861ACC8B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https://www.google.com/url?sa=i&amp;rct=j&amp;q=&amp;esrc=s&amp;source=images&amp;cd=&amp;ved=2ahUKEwjpkuCp0tjlAhVmIDQIHYH_Cm4QjRx6BAgBEAQ&amp;url=https%3A%2F%2Fwww.cnbc.com%2Fdonald-trump%2F&amp;psig=AOvVaw3E0t_JiCKGGC9f46ATQEKC&amp;ust=1573234750733676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92A8EC-799D-459B-9958-2FB4822CB91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http://theu.com.s3.amazonaws.com/images/celebs/priest_impressive.gif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241687-805E-470D-A13C-A2C3DD8F9A0B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http://haacked.com/images/haacked_com/WindowsLiveWriter/OnHiringBloggersandOpenSourceDevelopers_1135/605480_thumbs_up_with_clipping_path%5B9%5D.jpg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152BA9-CCD0-4C7C-93AD-FEF2E77D172E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http://thefullblog.files.wordpress.com/2008/01/hear-no-evil.jpg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1BA423-3641-4B93-96C9-532AC3B9FE93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http://www.petpro.com/images/products/53800.jpg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21A5C5-C9AC-4D39-A93C-1511BF374A46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http://nixon.archives.gov/virtuallibrary/images/c9461-18.jpg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C21819-B687-4804-A033-3EFA0FD60146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http://www.techshout.com/images/hillary-clinton.jpg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8E9A84-9E07-4C19-B73D-1AD5B7B8BD2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39E0-4760-4CF1-992B-865B17994E7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B79C-86C0-458B-8E90-F14D15AA7BF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E00C161-57AF-4D90-BB80-56EE44CEADF3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56D94-B68E-40E8-97E0-4DBCE3CDA09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7DCBE-DC04-4EDC-8742-459BEFE828A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DC01-B250-445D-853A-D8F355096276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41A7-0682-4A6C-8554-69DF81153F33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0653-D2DD-4EF0-B51B-09CC0FB3C08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A8AA1E8-F0EE-480D-A9DD-2647DEB55B53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B8D01A-723D-4AAC-A4EC-EBABED8FC7D1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14F82BB-15F4-4D90-99BD-55EF29AFB1C2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audio" Target="../media/audio6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audio" Target="../media/audio8.wav"/><Relationship Id="rId4" Type="http://schemas.openxmlformats.org/officeDocument/2006/relationships/audio" Target="../media/audio7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audio" Target="../media/audio10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audio" Target="../media/audio12.wav"/><Relationship Id="rId4" Type="http://schemas.openxmlformats.org/officeDocument/2006/relationships/audio" Target="../media/audio1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audio" Target="../media/audio10.wav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Ch 9 sec 3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Styles of Leadership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5105400" cy="4876800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altLang="en-US" sz="2800" dirty="0"/>
              <a:t>Modern presidents have provided strong leadership for the nation, even though the Founders envisioned Congress leading the nation.</a:t>
            </a:r>
          </a:p>
          <a:p>
            <a:pPr marL="514350" indent="-514350">
              <a:buFont typeface="+mj-lt"/>
              <a:buAutoNum type="alphaUcPeriod"/>
            </a:pPr>
            <a:r>
              <a:rPr lang="en-US" altLang="en-US" sz="2800" dirty="0"/>
              <a:t>Presidents provide leadership in introducing bold new ideas as well as responding to crises both at home and abroad.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I.  Increased Responsibilities</a:t>
            </a:r>
          </a:p>
        </p:txBody>
      </p:sp>
      <p:pic>
        <p:nvPicPr>
          <p:cNvPr id="3" name="Picture 2" descr="A person wearing a suit and tie&#10;&#10;Description automatically generated">
            <a:extLst>
              <a:ext uri="{FF2B5EF4-FFF2-40B4-BE49-F238E27FC236}">
                <a16:creationId xmlns:a16="http://schemas.microsoft.com/office/drawing/2014/main" id="{EF89B239-DD9D-4B12-9346-DA138604627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1819422"/>
            <a:ext cx="2904978" cy="29049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flingpo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flingpo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  <p:bldP spid="3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5638800" cy="4953000"/>
          </a:xfrm>
        </p:spPr>
        <p:txBody>
          <a:bodyPr/>
          <a:lstStyle/>
          <a:p>
            <a:pPr marL="514350" indent="-514350">
              <a:buFont typeface="+mj-lt"/>
              <a:buAutoNum type="alphaUcPeriod" startAt="3"/>
            </a:pPr>
            <a:r>
              <a:rPr lang="en-US" altLang="en-US" dirty="0"/>
              <a:t>Presidents must know and understand the people of the United States.</a:t>
            </a:r>
          </a:p>
          <a:p>
            <a:pPr marL="514350" indent="-514350">
              <a:buFont typeface="+mj-lt"/>
              <a:buAutoNum type="alphaUcPeriod" startAt="3"/>
            </a:pPr>
            <a:r>
              <a:rPr lang="en-US" altLang="en-US" dirty="0"/>
              <a:t>Presidents must be able to communicate effectively and to explain their policies clearly in order to gain public support.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II.  Leadership Qualities and Skills</a:t>
            </a:r>
          </a:p>
        </p:txBody>
      </p:sp>
      <p:pic>
        <p:nvPicPr>
          <p:cNvPr id="5125" name="Picture 5" descr="priest_impressiv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828800"/>
            <a:ext cx="2890838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iperd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iperd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amak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1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00200"/>
            <a:ext cx="6019800" cy="4525963"/>
          </a:xfrm>
        </p:spPr>
        <p:txBody>
          <a:bodyPr/>
          <a:lstStyle/>
          <a:p>
            <a:pPr marL="514350" indent="-514350">
              <a:buFont typeface="+mj-lt"/>
              <a:buAutoNum type="alphaUcPeriod" startAt="5"/>
            </a:pPr>
            <a:r>
              <a:rPr lang="en-US" altLang="en-US" sz="2800" dirty="0"/>
              <a:t>Presidents must know when the time is right to introduce new policies and make decisions.</a:t>
            </a:r>
          </a:p>
          <a:p>
            <a:pPr marL="514350" indent="-514350">
              <a:buFont typeface="+mj-lt"/>
              <a:buAutoNum type="alphaUcPeriod" startAt="5"/>
            </a:pPr>
            <a:r>
              <a:rPr lang="en-US" altLang="en-US" sz="2800" dirty="0"/>
              <a:t>Successful presidents must:</a:t>
            </a:r>
          </a:p>
          <a:p>
            <a:pPr lvl="1">
              <a:buFontTx/>
              <a:buAutoNum type="arabicPeriod"/>
            </a:pPr>
            <a:r>
              <a:rPr lang="en-US" altLang="en-US" sz="2400" dirty="0"/>
              <a:t>Be flexible and open to new ideas;</a:t>
            </a:r>
          </a:p>
          <a:p>
            <a:pPr lvl="1">
              <a:buFontTx/>
              <a:buAutoNum type="arabicPeriod"/>
            </a:pPr>
            <a:r>
              <a:rPr lang="en-US" altLang="en-US" sz="2400" dirty="0"/>
              <a:t>Be able to compromise;</a:t>
            </a:r>
          </a:p>
          <a:p>
            <a:pPr lvl="1">
              <a:buFontTx/>
              <a:buAutoNum type="arabicPeriod"/>
            </a:pPr>
            <a:r>
              <a:rPr lang="en-US" altLang="en-US" sz="2400" dirty="0"/>
              <a:t>Have political courage and be willing to go against public opinion in matters they believe are vital to the nation’s interests.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II.  Leadership Qualities and Skills</a:t>
            </a:r>
          </a:p>
        </p:txBody>
      </p:sp>
      <p:pic>
        <p:nvPicPr>
          <p:cNvPr id="9221" name="Picture 5" descr="605480_thumbs_up_with_clipping_path%5B9%5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905000"/>
            <a:ext cx="262890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ing_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6172200" cy="5029200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Font typeface="+mj-lt"/>
              <a:buAutoNum type="alphaUcPeriod"/>
            </a:pPr>
            <a:r>
              <a:rPr lang="en-US" altLang="en-US" dirty="0"/>
              <a:t>The special treatment given to modern presidents risks isolating them from information and advice they should have to carry out their duties effectively.</a:t>
            </a:r>
          </a:p>
          <a:p>
            <a:pPr marL="514350" indent="-514350">
              <a:lnSpc>
                <a:spcPct val="90000"/>
              </a:lnSpc>
              <a:buFont typeface="+mj-lt"/>
              <a:buAutoNum type="alphaUcPeriod"/>
            </a:pPr>
            <a:r>
              <a:rPr lang="en-US" altLang="en-US" dirty="0"/>
              <a:t>Presidents may discourage staffers from disagreeing with them or giving them unpleasant advice.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III.  Presidential Isolation</a:t>
            </a:r>
          </a:p>
        </p:txBody>
      </p:sp>
      <p:pic>
        <p:nvPicPr>
          <p:cNvPr id="12293" name="Picture 5" descr="hear-no-evi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676400"/>
            <a:ext cx="2801938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obeymydo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obeymydo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orkale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  <p:bldP spid="1229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5867400" cy="5029200"/>
          </a:xfrm>
        </p:spPr>
        <p:txBody>
          <a:bodyPr/>
          <a:lstStyle/>
          <a:p>
            <a:pPr>
              <a:buFontTx/>
              <a:buAutoNum type="alphaUcPeriod" startAt="3"/>
            </a:pPr>
            <a:r>
              <a:rPr lang="en-US" altLang="en-US" sz="2800" dirty="0"/>
              <a:t>Access to the president often forces top staffers and advisers to flatter the president and provide good news and favorable opinions.</a:t>
            </a:r>
          </a:p>
          <a:p>
            <a:pPr>
              <a:buFontTx/>
              <a:buAutoNum type="alphaUcPeriod" startAt="3"/>
            </a:pPr>
            <a:r>
              <a:rPr lang="en-US" altLang="en-US" sz="2800" dirty="0"/>
              <a:t>Top staffers control access to the president.</a:t>
            </a:r>
          </a:p>
          <a:p>
            <a:pPr>
              <a:buFontTx/>
              <a:buAutoNum type="alphaUcPeriod" startAt="3"/>
            </a:pPr>
            <a:r>
              <a:rPr lang="en-US" altLang="en-US" sz="2800" dirty="0"/>
              <a:t>Dealing with White House staff requires much of the president’s time and makes it more difficult to keep in touch with the public. 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III.  Presidential Isolation</a:t>
            </a:r>
          </a:p>
        </p:txBody>
      </p:sp>
      <p:pic>
        <p:nvPicPr>
          <p:cNvPr id="13317" name="Picture 5" descr="538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057400"/>
            <a:ext cx="30480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fewBong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fewBong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fewBong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crea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4343400" cy="4525963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altLang="en-US" dirty="0"/>
              <a:t>To keep White House discussions and advice secret, presidents invoke executive privilege to avoid giving such information to Congress or the courts.</a:t>
            </a:r>
          </a:p>
          <a:p>
            <a:pPr>
              <a:buFontTx/>
              <a:buNone/>
            </a:pPr>
            <a:endParaRPr lang="en-US" altLang="en-US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IV.  The Use of Executive Privilege</a:t>
            </a:r>
          </a:p>
        </p:txBody>
      </p:sp>
      <p:pic>
        <p:nvPicPr>
          <p:cNvPr id="17413" name="Picture 5" descr="c9461-1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057400"/>
            <a:ext cx="3933825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74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dywhats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messagedestruc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  <p:bldP spid="174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5029200" cy="4525963"/>
          </a:xfrm>
        </p:spPr>
        <p:txBody>
          <a:bodyPr/>
          <a:lstStyle/>
          <a:p>
            <a:pPr>
              <a:buFontTx/>
              <a:buAutoNum type="alphaUcPeriod" startAt="2"/>
            </a:pPr>
            <a:r>
              <a:rPr lang="en-US" altLang="en-US" sz="2800"/>
              <a:t>Modern presidents have claimed that executive privilege also protects their communication with other members of the executive branch.</a:t>
            </a:r>
          </a:p>
          <a:p>
            <a:pPr>
              <a:buFontTx/>
              <a:buAutoNum type="alphaUcPeriod" startAt="2"/>
            </a:pPr>
            <a:r>
              <a:rPr lang="en-US" altLang="en-US" sz="2800"/>
              <a:t>The Supreme Court has ruled that executive privilege is constitutionally based.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IV.  The Use of Executive Privilege</a:t>
            </a:r>
          </a:p>
        </p:txBody>
      </p:sp>
      <p:pic>
        <p:nvPicPr>
          <p:cNvPr id="18437" name="Picture 5" descr="hillary-clint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676400"/>
            <a:ext cx="3849688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iceevi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crea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iceevi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/>
              <a:t>	Write a half-page summary of today’s lecture in your notebooks.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Assignment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  <p:bldP spid="22530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200</TotalTime>
  <Words>512</Words>
  <Application>Microsoft Office PowerPoint</Application>
  <PresentationFormat>On-screen Show (4:3)</PresentationFormat>
  <Paragraphs>42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Constantia</vt:lpstr>
      <vt:lpstr>Wingdings 2</vt:lpstr>
      <vt:lpstr>Paper</vt:lpstr>
      <vt:lpstr>Styles of Leadership</vt:lpstr>
      <vt:lpstr>I.  Increased Responsibilities</vt:lpstr>
      <vt:lpstr>II.  Leadership Qualities and Skills</vt:lpstr>
      <vt:lpstr>II.  Leadership Qualities and Skills</vt:lpstr>
      <vt:lpstr>III.  Presidential Isolation</vt:lpstr>
      <vt:lpstr>III.  Presidential Isolation</vt:lpstr>
      <vt:lpstr>IV.  The Use of Executive Privilege</vt:lpstr>
      <vt:lpstr>IV.  The Use of Executive Privilege</vt:lpstr>
      <vt:lpstr>Assignment</vt:lpstr>
    </vt:vector>
  </TitlesOfParts>
  <Company>Chino Hills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</dc:creator>
  <cp:lastModifiedBy>Eric Myers</cp:lastModifiedBy>
  <cp:revision>6</cp:revision>
  <dcterms:created xsi:type="dcterms:W3CDTF">2009-01-27T04:36:49Z</dcterms:created>
  <dcterms:modified xsi:type="dcterms:W3CDTF">2019-11-07T17:43:26Z</dcterms:modified>
</cp:coreProperties>
</file>