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4" r:id="rId6"/>
    <p:sldId id="262"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67CA9-D316-4D95-A070-7E5AEF56EC94}" v="298" dt="2018-11-26T17:39:30.336"/>
    <p1510:client id="{314E896F-5F7B-4769-BF8B-E7F244AA9BC4}" v="2" dt="2018-11-27T17:47:49.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Osorio" userId="S::vosorio@stu.chino.k12.ca.us::bd0dfd42-3c33-42e7-90c7-0045acb3dfcc" providerId="AD" clId="Web-{7B04EB71-A620-B5F9-C471-662FA5256114}"/>
    <pc:docChg chg="addSld modSld">
      <pc:chgData name="Vincent Osorio" userId="S::vosorio@stu.chino.k12.ca.us::bd0dfd42-3c33-42e7-90c7-0045acb3dfcc" providerId="AD" clId="Web-{7B04EB71-A620-B5F9-C471-662FA5256114}" dt="2018-11-28T18:43:58.356" v="77" actId="20577"/>
      <pc:docMkLst>
        <pc:docMk/>
      </pc:docMkLst>
      <pc:sldChg chg="addSp delSp modSp">
        <pc:chgData name="Vincent Osorio" userId="S::vosorio@stu.chino.k12.ca.us::bd0dfd42-3c33-42e7-90c7-0045acb3dfcc" providerId="AD" clId="Web-{7B04EB71-A620-B5F9-C471-662FA5256114}" dt="2018-11-28T18:28:56.149" v="7"/>
        <pc:sldMkLst>
          <pc:docMk/>
          <pc:sldMk cId="109857222" sldId="256"/>
        </pc:sldMkLst>
        <pc:spChg chg="mod">
          <ac:chgData name="Vincent Osorio" userId="S::vosorio@stu.chino.k12.ca.us::bd0dfd42-3c33-42e7-90c7-0045acb3dfcc" providerId="AD" clId="Web-{7B04EB71-A620-B5F9-C471-662FA5256114}" dt="2018-11-28T18:28:56.149" v="7"/>
          <ac:spMkLst>
            <pc:docMk/>
            <pc:sldMk cId="109857222" sldId="256"/>
            <ac:spMk id="2" creationId="{00000000-0000-0000-0000-000000000000}"/>
          </ac:spMkLst>
        </pc:spChg>
        <pc:spChg chg="mod ord">
          <ac:chgData name="Vincent Osorio" userId="S::vosorio@stu.chino.k12.ca.us::bd0dfd42-3c33-42e7-90c7-0045acb3dfcc" providerId="AD" clId="Web-{7B04EB71-A620-B5F9-C471-662FA5256114}" dt="2018-11-28T18:28:56.149" v="7"/>
          <ac:spMkLst>
            <pc:docMk/>
            <pc:sldMk cId="109857222" sldId="256"/>
            <ac:spMk id="3" creationId="{00000000-0000-0000-0000-000000000000}"/>
          </ac:spMkLst>
        </pc:spChg>
        <pc:spChg chg="add mod">
          <ac:chgData name="Vincent Osorio" userId="S::vosorio@stu.chino.k12.ca.us::bd0dfd42-3c33-42e7-90c7-0045acb3dfcc" providerId="AD" clId="Web-{7B04EB71-A620-B5F9-C471-662FA5256114}" dt="2018-11-28T18:28:56.149" v="7"/>
          <ac:spMkLst>
            <pc:docMk/>
            <pc:sldMk cId="109857222" sldId="256"/>
            <ac:spMk id="6" creationId="{0033D0AF-5E25-4BCD-9C2C-EDF1EDC82492}"/>
          </ac:spMkLst>
        </pc:spChg>
        <pc:spChg chg="del">
          <ac:chgData name="Vincent Osorio" userId="S::vosorio@stu.chino.k12.ca.us::bd0dfd42-3c33-42e7-90c7-0045acb3dfcc" providerId="AD" clId="Web-{7B04EB71-A620-B5F9-C471-662FA5256114}" dt="2018-11-28T18:28:56.149" v="7"/>
          <ac:spMkLst>
            <pc:docMk/>
            <pc:sldMk cId="109857222" sldId="256"/>
            <ac:spMk id="18" creationId="{23962611-DFD5-4092-AAFD-559E3DFCE2C9}"/>
          </ac:spMkLst>
        </pc:spChg>
        <pc:spChg chg="add">
          <ac:chgData name="Vincent Osorio" userId="S::vosorio@stu.chino.k12.ca.us::bd0dfd42-3c33-42e7-90c7-0045acb3dfcc" providerId="AD" clId="Web-{7B04EB71-A620-B5F9-C471-662FA5256114}" dt="2018-11-28T18:28:56.149" v="7"/>
          <ac:spMkLst>
            <pc:docMk/>
            <pc:sldMk cId="109857222" sldId="256"/>
            <ac:spMk id="25" creationId="{74426AB7-D619-4515-962A-BC83909EC015}"/>
          </ac:spMkLst>
        </pc:spChg>
        <pc:spChg chg="add">
          <ac:chgData name="Vincent Osorio" userId="S::vosorio@stu.chino.k12.ca.us::bd0dfd42-3c33-42e7-90c7-0045acb3dfcc" providerId="AD" clId="Web-{7B04EB71-A620-B5F9-C471-662FA5256114}" dt="2018-11-28T18:28:56.149" v="7"/>
          <ac:spMkLst>
            <pc:docMk/>
            <pc:sldMk cId="109857222" sldId="256"/>
            <ac:spMk id="27" creationId="{DE47DF98-723F-4AAC-ABCF-CACBC438F78F}"/>
          </ac:spMkLst>
        </pc:spChg>
        <pc:picChg chg="add mod">
          <ac:chgData name="Vincent Osorio" userId="S::vosorio@stu.chino.k12.ca.us::bd0dfd42-3c33-42e7-90c7-0045acb3dfcc" providerId="AD" clId="Web-{7B04EB71-A620-B5F9-C471-662FA5256114}" dt="2018-11-28T18:28:56.149" v="7"/>
          <ac:picMkLst>
            <pc:docMk/>
            <pc:sldMk cId="109857222" sldId="256"/>
            <ac:picMk id="4" creationId="{1D6F193A-2B28-4DE1-ACF7-DC4517A553FE}"/>
          </ac:picMkLst>
        </pc:picChg>
        <pc:picChg chg="del">
          <ac:chgData name="Vincent Osorio" userId="S::vosorio@stu.chino.k12.ca.us::bd0dfd42-3c33-42e7-90c7-0045acb3dfcc" providerId="AD" clId="Web-{7B04EB71-A620-B5F9-C471-662FA5256114}" dt="2018-11-28T18:28:56.149" v="7"/>
          <ac:picMkLst>
            <pc:docMk/>
            <pc:sldMk cId="109857222" sldId="256"/>
            <ac:picMk id="20" creationId="{2270F1FA-0425-408F-9861-80BF5AFB276D}"/>
          </ac:picMkLst>
        </pc:picChg>
        <pc:cxnChg chg="add">
          <ac:chgData name="Vincent Osorio" userId="S::vosorio@stu.chino.k12.ca.us::bd0dfd42-3c33-42e7-90c7-0045acb3dfcc" providerId="AD" clId="Web-{7B04EB71-A620-B5F9-C471-662FA5256114}" dt="2018-11-28T18:28:56.149" v="7"/>
          <ac:cxnSpMkLst>
            <pc:docMk/>
            <pc:sldMk cId="109857222" sldId="256"/>
            <ac:cxnSpMk id="29" creationId="{EA29FC7C-9308-4FDE-8DCA-405668055B0F}"/>
          </ac:cxnSpMkLst>
        </pc:cxnChg>
      </pc:sldChg>
      <pc:sldChg chg="modSp">
        <pc:chgData name="Vincent Osorio" userId="S::vosorio@stu.chino.k12.ca.us::bd0dfd42-3c33-42e7-90c7-0045acb3dfcc" providerId="AD" clId="Web-{7B04EB71-A620-B5F9-C471-662FA5256114}" dt="2018-11-28T18:28:05.758" v="2" actId="14100"/>
        <pc:sldMkLst>
          <pc:docMk/>
          <pc:sldMk cId="1843280518" sldId="258"/>
        </pc:sldMkLst>
        <pc:picChg chg="mod">
          <ac:chgData name="Vincent Osorio" userId="S::vosorio@stu.chino.k12.ca.us::bd0dfd42-3c33-42e7-90c7-0045acb3dfcc" providerId="AD" clId="Web-{7B04EB71-A620-B5F9-C471-662FA5256114}" dt="2018-11-28T18:28:05.758" v="2" actId="14100"/>
          <ac:picMkLst>
            <pc:docMk/>
            <pc:sldMk cId="1843280518" sldId="258"/>
            <ac:picMk id="5" creationId="{5230AC9D-6A87-4CF4-B3A2-C3725379AC45}"/>
          </ac:picMkLst>
        </pc:picChg>
      </pc:sldChg>
      <pc:sldChg chg="addSp delSp modSp mod setBg">
        <pc:chgData name="Vincent Osorio" userId="S::vosorio@stu.chino.k12.ca.us::bd0dfd42-3c33-42e7-90c7-0045acb3dfcc" providerId="AD" clId="Web-{7B04EB71-A620-B5F9-C471-662FA5256114}" dt="2018-11-28T18:35:14.027" v="36"/>
        <pc:sldMkLst>
          <pc:docMk/>
          <pc:sldMk cId="3829693381" sldId="259"/>
        </pc:sldMkLst>
        <pc:spChg chg="mod">
          <ac:chgData name="Vincent Osorio" userId="S::vosorio@stu.chino.k12.ca.us::bd0dfd42-3c33-42e7-90c7-0045acb3dfcc" providerId="AD" clId="Web-{7B04EB71-A620-B5F9-C471-662FA5256114}" dt="2018-11-28T18:32:52.947" v="18"/>
          <ac:spMkLst>
            <pc:docMk/>
            <pc:sldMk cId="3829693381" sldId="259"/>
            <ac:spMk id="2" creationId="{79E786A5-DF0F-44C0-A453-99FC00AC1BB8}"/>
          </ac:spMkLst>
        </pc:spChg>
        <pc:spChg chg="mod">
          <ac:chgData name="Vincent Osorio" userId="S::vosorio@stu.chino.k12.ca.us::bd0dfd42-3c33-42e7-90c7-0045acb3dfcc" providerId="AD" clId="Web-{7B04EB71-A620-B5F9-C471-662FA5256114}" dt="2018-11-28T18:35:02.463" v="33" actId="20577"/>
          <ac:spMkLst>
            <pc:docMk/>
            <pc:sldMk cId="3829693381" sldId="259"/>
            <ac:spMk id="3" creationId="{3BD6AA4A-7466-4C4B-8DE8-75BBBB85589B}"/>
          </ac:spMkLst>
        </pc:spChg>
        <pc:spChg chg="mod ord">
          <ac:chgData name="Vincent Osorio" userId="S::vosorio@stu.chino.k12.ca.us::bd0dfd42-3c33-42e7-90c7-0045acb3dfcc" providerId="AD" clId="Web-{7B04EB71-A620-B5F9-C471-662FA5256114}" dt="2018-11-28T18:32:52.947" v="18"/>
          <ac:spMkLst>
            <pc:docMk/>
            <pc:sldMk cId="3829693381" sldId="259"/>
            <ac:spMk id="6" creationId="{B3290E5F-576F-4A95-83DE-21BA4DD7C7C7}"/>
          </ac:spMkLst>
        </pc:spChg>
        <pc:spChg chg="mod">
          <ac:chgData name="Vincent Osorio" userId="S::vosorio@stu.chino.k12.ca.us::bd0dfd42-3c33-42e7-90c7-0045acb3dfcc" providerId="AD" clId="Web-{7B04EB71-A620-B5F9-C471-662FA5256114}" dt="2018-11-28T18:32:52.947" v="18"/>
          <ac:spMkLst>
            <pc:docMk/>
            <pc:sldMk cId="3829693381" sldId="259"/>
            <ac:spMk id="10" creationId="{ADC9411A-581B-4F39-B6AB-03EE9AD4B272}"/>
          </ac:spMkLst>
        </pc:spChg>
        <pc:spChg chg="add">
          <ac:chgData name="Vincent Osorio" userId="S::vosorio@stu.chino.k12.ca.us::bd0dfd42-3c33-42e7-90c7-0045acb3dfcc" providerId="AD" clId="Web-{7B04EB71-A620-B5F9-C471-662FA5256114}" dt="2018-11-28T18:32:52.947" v="18"/>
          <ac:spMkLst>
            <pc:docMk/>
            <pc:sldMk cId="3829693381" sldId="259"/>
            <ac:spMk id="15" creationId="{C99A8FB7-A79B-4BC9-9D56-B79587F6AA3E}"/>
          </ac:spMkLst>
        </pc:spChg>
        <pc:spChg chg="add del">
          <ac:chgData name="Vincent Osorio" userId="S::vosorio@stu.chino.k12.ca.us::bd0dfd42-3c33-42e7-90c7-0045acb3dfcc" providerId="AD" clId="Web-{7B04EB71-A620-B5F9-C471-662FA5256114}" dt="2018-11-28T18:32:52.697" v="17"/>
          <ac:spMkLst>
            <pc:docMk/>
            <pc:sldMk cId="3829693381" sldId="259"/>
            <ac:spMk id="17" creationId="{7E6CA27E-BEE7-49F6-9FBE-99A7492AE1D4}"/>
          </ac:spMkLst>
        </pc:spChg>
        <pc:spChg chg="add">
          <ac:chgData name="Vincent Osorio" userId="S::vosorio@stu.chino.k12.ca.us::bd0dfd42-3c33-42e7-90c7-0045acb3dfcc" providerId="AD" clId="Web-{7B04EB71-A620-B5F9-C471-662FA5256114}" dt="2018-11-28T18:32:52.947" v="18"/>
          <ac:spMkLst>
            <pc:docMk/>
            <pc:sldMk cId="3829693381" sldId="259"/>
            <ac:spMk id="19" creationId="{B23893E2-3349-46D7-A7AA-B9E447957FB1}"/>
          </ac:spMkLst>
        </pc:spChg>
        <pc:spChg chg="add">
          <ac:chgData name="Vincent Osorio" userId="S::vosorio@stu.chino.k12.ca.us::bd0dfd42-3c33-42e7-90c7-0045acb3dfcc" providerId="AD" clId="Web-{7B04EB71-A620-B5F9-C471-662FA5256114}" dt="2018-11-28T18:32:52.947" v="18"/>
          <ac:spMkLst>
            <pc:docMk/>
            <pc:sldMk cId="3829693381" sldId="259"/>
            <ac:spMk id="21" creationId="{2B7592FE-10D1-4664-B623-353F47C8DF7F}"/>
          </ac:spMkLst>
        </pc:spChg>
        <pc:picChg chg="mod ord">
          <ac:chgData name="Vincent Osorio" userId="S::vosorio@stu.chino.k12.ca.us::bd0dfd42-3c33-42e7-90c7-0045acb3dfcc" providerId="AD" clId="Web-{7B04EB71-A620-B5F9-C471-662FA5256114}" dt="2018-11-28T18:32:52.947" v="18"/>
          <ac:picMkLst>
            <pc:docMk/>
            <pc:sldMk cId="3829693381" sldId="259"/>
            <ac:picMk id="4" creationId="{2C8455FA-0544-487A-AD88-CA4B51FE7319}"/>
          </ac:picMkLst>
        </pc:picChg>
        <pc:picChg chg="mod ord">
          <ac:chgData name="Vincent Osorio" userId="S::vosorio@stu.chino.k12.ca.us::bd0dfd42-3c33-42e7-90c7-0045acb3dfcc" providerId="AD" clId="Web-{7B04EB71-A620-B5F9-C471-662FA5256114}" dt="2018-11-28T18:32:52.947" v="18"/>
          <ac:picMkLst>
            <pc:docMk/>
            <pc:sldMk cId="3829693381" sldId="259"/>
            <ac:picMk id="8" creationId="{FE2EFDF6-1D63-4181-A9CA-8F3CAF26DA9F}"/>
          </ac:picMkLst>
        </pc:picChg>
        <pc:picChg chg="mod ord">
          <ac:chgData name="Vincent Osorio" userId="S::vosorio@stu.chino.k12.ca.us::bd0dfd42-3c33-42e7-90c7-0045acb3dfcc" providerId="AD" clId="Web-{7B04EB71-A620-B5F9-C471-662FA5256114}" dt="2018-11-28T18:32:52.947" v="18"/>
          <ac:picMkLst>
            <pc:docMk/>
            <pc:sldMk cId="3829693381" sldId="259"/>
            <ac:picMk id="12" creationId="{37321674-4FD6-4950-AB30-31BC99B92661}"/>
          </ac:picMkLst>
        </pc:picChg>
      </pc:sldChg>
      <pc:sldChg chg="addSp modSp mod setBg">
        <pc:chgData name="Vincent Osorio" userId="S::vosorio@stu.chino.k12.ca.us::bd0dfd42-3c33-42e7-90c7-0045acb3dfcc" providerId="AD" clId="Web-{7B04EB71-A620-B5F9-C471-662FA5256114}" dt="2018-11-28T18:36:52.573" v="47"/>
        <pc:sldMkLst>
          <pc:docMk/>
          <pc:sldMk cId="1374747738" sldId="260"/>
        </pc:sldMkLst>
        <pc:spChg chg="mod">
          <ac:chgData name="Vincent Osorio" userId="S::vosorio@stu.chino.k12.ca.us::bd0dfd42-3c33-42e7-90c7-0045acb3dfcc" providerId="AD" clId="Web-{7B04EB71-A620-B5F9-C471-662FA5256114}" dt="2018-11-28T18:32:18.025" v="13"/>
          <ac:spMkLst>
            <pc:docMk/>
            <pc:sldMk cId="1374747738" sldId="260"/>
            <ac:spMk id="2" creationId="{AF8023C4-C0A4-48BE-ADE5-E7E83EFC2874}"/>
          </ac:spMkLst>
        </pc:spChg>
        <pc:spChg chg="mod ord">
          <ac:chgData name="Vincent Osorio" userId="S::vosorio@stu.chino.k12.ca.us::bd0dfd42-3c33-42e7-90c7-0045acb3dfcc" providerId="AD" clId="Web-{7B04EB71-A620-B5F9-C471-662FA5256114}" dt="2018-11-28T18:32:18.025" v="13"/>
          <ac:spMkLst>
            <pc:docMk/>
            <pc:sldMk cId="1374747738" sldId="260"/>
            <ac:spMk id="3" creationId="{F1328083-F5B8-4B9B-A280-63108A163AFD}"/>
          </ac:spMkLst>
        </pc:spChg>
        <pc:spChg chg="add mod">
          <ac:chgData name="Vincent Osorio" userId="S::vosorio@stu.chino.k12.ca.us::bd0dfd42-3c33-42e7-90c7-0045acb3dfcc" providerId="AD" clId="Web-{7B04EB71-A620-B5F9-C471-662FA5256114}" dt="2018-11-28T18:32:18.025" v="13"/>
          <ac:spMkLst>
            <pc:docMk/>
            <pc:sldMk cId="1374747738" sldId="260"/>
            <ac:spMk id="7" creationId="{6B078192-D9B2-44A0-A2DA-C778E4F300B6}"/>
          </ac:spMkLst>
        </pc:spChg>
        <pc:picChg chg="mod ord">
          <ac:chgData name="Vincent Osorio" userId="S::vosorio@stu.chino.k12.ca.us::bd0dfd42-3c33-42e7-90c7-0045acb3dfcc" providerId="AD" clId="Web-{7B04EB71-A620-B5F9-C471-662FA5256114}" dt="2018-11-28T18:32:18.025" v="13"/>
          <ac:picMkLst>
            <pc:docMk/>
            <pc:sldMk cId="1374747738" sldId="260"/>
            <ac:picMk id="4" creationId="{362EA00F-CC6A-4F36-A70B-EC131737EEBC}"/>
          </ac:picMkLst>
        </pc:picChg>
        <pc:picChg chg="add mod">
          <ac:chgData name="Vincent Osorio" userId="S::vosorio@stu.chino.k12.ca.us::bd0dfd42-3c33-42e7-90c7-0045acb3dfcc" providerId="AD" clId="Web-{7B04EB71-A620-B5F9-C471-662FA5256114}" dt="2018-11-28T18:32:18.025" v="13"/>
          <ac:picMkLst>
            <pc:docMk/>
            <pc:sldMk cId="1374747738" sldId="260"/>
            <ac:picMk id="5" creationId="{A7D37CDF-9F84-400E-9F60-F11845B37D6F}"/>
          </ac:picMkLst>
        </pc:picChg>
        <pc:picChg chg="mod ord">
          <ac:chgData name="Vincent Osorio" userId="S::vosorio@stu.chino.k12.ca.us::bd0dfd42-3c33-42e7-90c7-0045acb3dfcc" providerId="AD" clId="Web-{7B04EB71-A620-B5F9-C471-662FA5256114}" dt="2018-11-28T18:32:18.025" v="13"/>
          <ac:picMkLst>
            <pc:docMk/>
            <pc:sldMk cId="1374747738" sldId="260"/>
            <ac:picMk id="8" creationId="{1FCFCE22-E26F-4696-9F79-5B025DF15712}"/>
          </ac:picMkLst>
        </pc:picChg>
      </pc:sldChg>
      <pc:sldChg chg="modSp new mod setBg">
        <pc:chgData name="Vincent Osorio" userId="S::vosorio@stu.chino.k12.ca.us::bd0dfd42-3c33-42e7-90c7-0045acb3dfcc" providerId="AD" clId="Web-{7B04EB71-A620-B5F9-C471-662FA5256114}" dt="2018-11-28T18:43:58.356" v="76" actId="20577"/>
        <pc:sldMkLst>
          <pc:docMk/>
          <pc:sldMk cId="1157374060" sldId="264"/>
        </pc:sldMkLst>
        <pc:spChg chg="mod">
          <ac:chgData name="Vincent Osorio" userId="S::vosorio@stu.chino.k12.ca.us::bd0dfd42-3c33-42e7-90c7-0045acb3dfcc" providerId="AD" clId="Web-{7B04EB71-A620-B5F9-C471-662FA5256114}" dt="2018-11-28T18:43:58.356" v="76" actId="20577"/>
          <ac:spMkLst>
            <pc:docMk/>
            <pc:sldMk cId="1157374060" sldId="264"/>
            <ac:spMk id="2" creationId="{36458F08-1601-45C0-B8D2-768580AB020C}"/>
          </ac:spMkLst>
        </pc:spChg>
      </pc:sldChg>
    </pc:docChg>
  </pc:docChgLst>
  <pc:docChgLst>
    <pc:chgData name="Vincent Osorio" userId="S::vosorio@stu.chino.k12.ca.us::bd0dfd42-3c33-42e7-90c7-0045acb3dfcc" providerId="AD" clId="Web-{C263646E-9A1C-0C74-A71F-FE08AB469D35}"/>
    <pc:docChg chg="modSld">
      <pc:chgData name="Vincent Osorio" userId="S::vosorio@stu.chino.k12.ca.us::bd0dfd42-3c33-42e7-90c7-0045acb3dfcc" providerId="AD" clId="Web-{C263646E-9A1C-0C74-A71F-FE08AB469D35}" dt="2018-11-28T19:43:39.873" v="107" actId="20577"/>
      <pc:docMkLst>
        <pc:docMk/>
      </pc:docMkLst>
      <pc:sldChg chg="modSp">
        <pc:chgData name="Vincent Osorio" userId="S::vosorio@stu.chino.k12.ca.us::bd0dfd42-3c33-42e7-90c7-0045acb3dfcc" providerId="AD" clId="Web-{C263646E-9A1C-0C74-A71F-FE08AB469D35}" dt="2018-11-28T19:43:39.873" v="106" actId="20577"/>
        <pc:sldMkLst>
          <pc:docMk/>
          <pc:sldMk cId="1157374060" sldId="264"/>
        </pc:sldMkLst>
        <pc:spChg chg="mod">
          <ac:chgData name="Vincent Osorio" userId="S::vosorio@stu.chino.k12.ca.us::bd0dfd42-3c33-42e7-90c7-0045acb3dfcc" providerId="AD" clId="Web-{C263646E-9A1C-0C74-A71F-FE08AB469D35}" dt="2018-11-28T19:41:39.122" v="48" actId="20577"/>
          <ac:spMkLst>
            <pc:docMk/>
            <pc:sldMk cId="1157374060" sldId="264"/>
            <ac:spMk id="2" creationId="{36458F08-1601-45C0-B8D2-768580AB020C}"/>
          </ac:spMkLst>
        </pc:spChg>
        <pc:spChg chg="mod">
          <ac:chgData name="Vincent Osorio" userId="S::vosorio@stu.chino.k12.ca.us::bd0dfd42-3c33-42e7-90c7-0045acb3dfcc" providerId="AD" clId="Web-{C263646E-9A1C-0C74-A71F-FE08AB469D35}" dt="2018-11-28T19:43:39.873" v="106" actId="20577"/>
          <ac:spMkLst>
            <pc:docMk/>
            <pc:sldMk cId="1157374060" sldId="264"/>
            <ac:spMk id="3" creationId="{864E0EAC-34A4-4498-8919-DA442C3795A1}"/>
          </ac:spMkLst>
        </pc:spChg>
      </pc:sldChg>
    </pc:docChg>
  </pc:docChgLst>
  <pc:docChgLst>
    <pc:chgData name="Vincent Osorio" userId="S::vosorio@stu.chino.k12.ca.us::bd0dfd42-3c33-42e7-90c7-0045acb3dfcc" providerId="AD" clId="Web-{6AC94BDD-5BAF-437E-A445-AB3655734027}"/>
    <pc:docChg chg="addSld delSld modSld">
      <pc:chgData name="Vincent Osorio" userId="S::vosorio@stu.chino.k12.ca.us::bd0dfd42-3c33-42e7-90c7-0045acb3dfcc" providerId="AD" clId="Web-{6AC94BDD-5BAF-437E-A445-AB3655734027}" dt="2018-11-28T17:58:16.015" v="347" actId="14100"/>
      <pc:docMkLst>
        <pc:docMk/>
      </pc:docMkLst>
      <pc:sldChg chg="addSp delSp modSp mod setBg delDesignElem">
        <pc:chgData name="Vincent Osorio" userId="S::vosorio@stu.chino.k12.ca.us::bd0dfd42-3c33-42e7-90c7-0045acb3dfcc" providerId="AD" clId="Web-{6AC94BDD-5BAF-437E-A445-AB3655734027}" dt="2018-11-28T17:24:33.095" v="45"/>
        <pc:sldMkLst>
          <pc:docMk/>
          <pc:sldMk cId="109857222" sldId="256"/>
        </pc:sldMkLst>
        <pc:spChg chg="mod ord">
          <ac:chgData name="Vincent Osorio" userId="S::vosorio@stu.chino.k12.ca.us::bd0dfd42-3c33-42e7-90c7-0045acb3dfcc" providerId="AD" clId="Web-{6AC94BDD-5BAF-437E-A445-AB3655734027}" dt="2018-11-28T17:23:38.486" v="44"/>
          <ac:spMkLst>
            <pc:docMk/>
            <pc:sldMk cId="109857222" sldId="256"/>
            <ac:spMk id="2" creationId="{00000000-0000-0000-0000-000000000000}"/>
          </ac:spMkLst>
        </pc:spChg>
        <pc:spChg chg="mod">
          <ac:chgData name="Vincent Osorio" userId="S::vosorio@stu.chino.k12.ca.us::bd0dfd42-3c33-42e7-90c7-0045acb3dfcc" providerId="AD" clId="Web-{6AC94BDD-5BAF-437E-A445-AB3655734027}" dt="2018-11-28T17:20:26.375" v="33"/>
          <ac:spMkLst>
            <pc:docMk/>
            <pc:sldMk cId="109857222" sldId="256"/>
            <ac:spMk id="3" creationId="{00000000-0000-0000-0000-000000000000}"/>
          </ac:spMkLst>
        </pc:spChg>
        <pc:spChg chg="add del">
          <ac:chgData name="Vincent Osorio" userId="S::vosorio@stu.chino.k12.ca.us::bd0dfd42-3c33-42e7-90c7-0045acb3dfcc" providerId="AD" clId="Web-{6AC94BDD-5BAF-437E-A445-AB3655734027}" dt="2018-11-28T17:23:38.486" v="44"/>
          <ac:spMkLst>
            <pc:docMk/>
            <pc:sldMk cId="109857222" sldId="256"/>
            <ac:spMk id="5" creationId="{23962611-DFD5-4092-AAFD-559E3DFCE2C9}"/>
          </ac:spMkLst>
        </pc:spChg>
        <pc:spChg chg="add del">
          <ac:chgData name="Vincent Osorio" userId="S::vosorio@stu.chino.k12.ca.us::bd0dfd42-3c33-42e7-90c7-0045acb3dfcc" providerId="AD" clId="Web-{6AC94BDD-5BAF-437E-A445-AB3655734027}" dt="2018-11-28T17:24:33.095" v="45"/>
          <ac:spMkLst>
            <pc:docMk/>
            <pc:sldMk cId="109857222" sldId="256"/>
            <ac:spMk id="11" creationId="{23962611-DFD5-4092-AAFD-559E3DFCE2C9}"/>
          </ac:spMkLst>
        </pc:spChg>
        <pc:spChg chg="add">
          <ac:chgData name="Vincent Osorio" userId="S::vosorio@stu.chino.k12.ca.us::bd0dfd42-3c33-42e7-90c7-0045acb3dfcc" providerId="AD" clId="Web-{6AC94BDD-5BAF-437E-A445-AB3655734027}" dt="2018-11-28T17:24:33.095" v="45"/>
          <ac:spMkLst>
            <pc:docMk/>
            <pc:sldMk cId="109857222" sldId="256"/>
            <ac:spMk id="18" creationId="{23962611-DFD5-4092-AAFD-559E3DFCE2C9}"/>
          </ac:spMkLst>
        </pc:spChg>
        <pc:picChg chg="add del">
          <ac:chgData name="Vincent Osorio" userId="S::vosorio@stu.chino.k12.ca.us::bd0dfd42-3c33-42e7-90c7-0045acb3dfcc" providerId="AD" clId="Web-{6AC94BDD-5BAF-437E-A445-AB3655734027}" dt="2018-11-28T17:23:38.486" v="44"/>
          <ac:picMkLst>
            <pc:docMk/>
            <pc:sldMk cId="109857222" sldId="256"/>
            <ac:picMk id="6" creationId="{2270F1FA-0425-408F-9861-80BF5AFB276D}"/>
          </ac:picMkLst>
        </pc:picChg>
        <pc:picChg chg="add del">
          <ac:chgData name="Vincent Osorio" userId="S::vosorio@stu.chino.k12.ca.us::bd0dfd42-3c33-42e7-90c7-0045acb3dfcc" providerId="AD" clId="Web-{6AC94BDD-5BAF-437E-A445-AB3655734027}" dt="2018-11-28T17:24:33.095" v="45"/>
          <ac:picMkLst>
            <pc:docMk/>
            <pc:sldMk cId="109857222" sldId="256"/>
            <ac:picMk id="13" creationId="{2270F1FA-0425-408F-9861-80BF5AFB276D}"/>
          </ac:picMkLst>
        </pc:picChg>
        <pc:picChg chg="add">
          <ac:chgData name="Vincent Osorio" userId="S::vosorio@stu.chino.k12.ca.us::bd0dfd42-3c33-42e7-90c7-0045acb3dfcc" providerId="AD" clId="Web-{6AC94BDD-5BAF-437E-A445-AB3655734027}" dt="2018-11-28T17:24:33.095" v="45"/>
          <ac:picMkLst>
            <pc:docMk/>
            <pc:sldMk cId="109857222" sldId="256"/>
            <ac:picMk id="20" creationId="{2270F1FA-0425-408F-9861-80BF5AFB276D}"/>
          </ac:picMkLst>
        </pc:picChg>
      </pc:sldChg>
      <pc:sldChg chg="mod setBg">
        <pc:chgData name="Vincent Osorio" userId="S::vosorio@stu.chino.k12.ca.us::bd0dfd42-3c33-42e7-90c7-0045acb3dfcc" providerId="AD" clId="Web-{6AC94BDD-5BAF-437E-A445-AB3655734027}" dt="2018-11-28T17:21:01.594" v="35"/>
        <pc:sldMkLst>
          <pc:docMk/>
          <pc:sldMk cId="2985708156" sldId="257"/>
        </pc:sldMkLst>
      </pc:sldChg>
      <pc:sldChg chg="addSp delSp modSp mod setBg">
        <pc:chgData name="Vincent Osorio" userId="S::vosorio@stu.chino.k12.ca.us::bd0dfd42-3c33-42e7-90c7-0045acb3dfcc" providerId="AD" clId="Web-{6AC94BDD-5BAF-437E-A445-AB3655734027}" dt="2018-11-28T17:58:16.015" v="347" actId="14100"/>
        <pc:sldMkLst>
          <pc:docMk/>
          <pc:sldMk cId="1843280518" sldId="258"/>
        </pc:sldMkLst>
        <pc:spChg chg="mod">
          <ac:chgData name="Vincent Osorio" userId="S::vosorio@stu.chino.k12.ca.us::bd0dfd42-3c33-42e7-90c7-0045acb3dfcc" providerId="AD" clId="Web-{6AC94BDD-5BAF-437E-A445-AB3655734027}" dt="2018-11-28T17:46:10.932" v="313" actId="14100"/>
          <ac:spMkLst>
            <pc:docMk/>
            <pc:sldMk cId="1843280518" sldId="258"/>
            <ac:spMk id="3" creationId="{BDAC2A13-B2B6-4921-8FFD-99FDD72C280E}"/>
          </ac:spMkLst>
        </pc:spChg>
        <pc:spChg chg="add del mod">
          <ac:chgData name="Vincent Osorio" userId="S::vosorio@stu.chino.k12.ca.us::bd0dfd42-3c33-42e7-90c7-0045acb3dfcc" providerId="AD" clId="Web-{6AC94BDD-5BAF-437E-A445-AB3655734027}" dt="2018-11-28T17:57:57.405" v="342"/>
          <ac:spMkLst>
            <pc:docMk/>
            <pc:sldMk cId="1843280518" sldId="258"/>
            <ac:spMk id="7" creationId="{ED10A852-7FF8-4D52-9673-5E61EA43B8B2}"/>
          </ac:spMkLst>
        </pc:spChg>
        <pc:picChg chg="mod">
          <ac:chgData name="Vincent Osorio" userId="S::vosorio@stu.chino.k12.ca.us::bd0dfd42-3c33-42e7-90c7-0045acb3dfcc" providerId="AD" clId="Web-{6AC94BDD-5BAF-437E-A445-AB3655734027}" dt="2018-11-28T17:46:13.729" v="314" actId="1076"/>
          <ac:picMkLst>
            <pc:docMk/>
            <pc:sldMk cId="1843280518" sldId="258"/>
            <ac:picMk id="4" creationId="{33C39916-AF4E-475F-8134-165675E20934}"/>
          </ac:picMkLst>
        </pc:picChg>
        <pc:picChg chg="add mod">
          <ac:chgData name="Vincent Osorio" userId="S::vosorio@stu.chino.k12.ca.us::bd0dfd42-3c33-42e7-90c7-0045acb3dfcc" providerId="AD" clId="Web-{6AC94BDD-5BAF-437E-A445-AB3655734027}" dt="2018-11-28T17:58:16.015" v="347" actId="14100"/>
          <ac:picMkLst>
            <pc:docMk/>
            <pc:sldMk cId="1843280518" sldId="258"/>
            <ac:picMk id="5" creationId="{5230AC9D-6A87-4CF4-B3A2-C3725379AC45}"/>
          </ac:picMkLst>
        </pc:picChg>
      </pc:sldChg>
      <pc:sldChg chg="modSp mod setBg">
        <pc:chgData name="Vincent Osorio" userId="S::vosorio@stu.chino.k12.ca.us::bd0dfd42-3c33-42e7-90c7-0045acb3dfcc" providerId="AD" clId="Web-{6AC94BDD-5BAF-437E-A445-AB3655734027}" dt="2018-11-28T17:46:28.041" v="316" actId="1076"/>
        <pc:sldMkLst>
          <pc:docMk/>
          <pc:sldMk cId="3829693381" sldId="259"/>
        </pc:sldMkLst>
        <pc:picChg chg="mod">
          <ac:chgData name="Vincent Osorio" userId="S::vosorio@stu.chino.k12.ca.us::bd0dfd42-3c33-42e7-90c7-0045acb3dfcc" providerId="AD" clId="Web-{6AC94BDD-5BAF-437E-A445-AB3655734027}" dt="2018-11-28T17:46:28.041" v="316" actId="1076"/>
          <ac:picMkLst>
            <pc:docMk/>
            <pc:sldMk cId="3829693381" sldId="259"/>
            <ac:picMk id="8" creationId="{FE2EFDF6-1D63-4181-A9CA-8F3CAF26DA9F}"/>
          </ac:picMkLst>
        </pc:picChg>
      </pc:sldChg>
      <pc:sldChg chg="delSp mod setBg">
        <pc:chgData name="Vincent Osorio" userId="S::vosorio@stu.chino.k12.ca.us::bd0dfd42-3c33-42e7-90c7-0045acb3dfcc" providerId="AD" clId="Web-{6AC94BDD-5BAF-437E-A445-AB3655734027}" dt="2018-11-28T17:46:50.560" v="318"/>
        <pc:sldMkLst>
          <pc:docMk/>
          <pc:sldMk cId="1374747738" sldId="260"/>
        </pc:sldMkLst>
        <pc:spChg chg="del">
          <ac:chgData name="Vincent Osorio" userId="S::vosorio@stu.chino.k12.ca.us::bd0dfd42-3c33-42e7-90c7-0045acb3dfcc" providerId="AD" clId="Web-{6AC94BDD-5BAF-437E-A445-AB3655734027}" dt="2018-11-28T17:46:50.560" v="318"/>
          <ac:spMkLst>
            <pc:docMk/>
            <pc:sldMk cId="1374747738" sldId="260"/>
            <ac:spMk id="6" creationId="{756654DD-4B77-4B05-8748-BD2F5C4BD95D}"/>
          </ac:spMkLst>
        </pc:spChg>
        <pc:spChg chg="del">
          <ac:chgData name="Vincent Osorio" userId="S::vosorio@stu.chino.k12.ca.us::bd0dfd42-3c33-42e7-90c7-0045acb3dfcc" providerId="AD" clId="Web-{6AC94BDD-5BAF-437E-A445-AB3655734027}" dt="2018-11-28T17:46:47.870" v="317"/>
          <ac:spMkLst>
            <pc:docMk/>
            <pc:sldMk cId="1374747738" sldId="260"/>
            <ac:spMk id="10" creationId="{5F1C6886-15C0-49EF-A1EE-577378D9F791}"/>
          </ac:spMkLst>
        </pc:spChg>
      </pc:sldChg>
      <pc:sldChg chg="addSp modSp del delDesignElem">
        <pc:chgData name="Vincent Osorio" userId="S::vosorio@stu.chino.k12.ca.us::bd0dfd42-3c33-42e7-90c7-0045acb3dfcc" providerId="AD" clId="Web-{6AC94BDD-5BAF-437E-A445-AB3655734027}" dt="2018-11-28T17:55:31.873" v="323"/>
        <pc:sldMkLst>
          <pc:docMk/>
          <pc:sldMk cId="1012258602" sldId="261"/>
        </pc:sldMkLst>
        <pc:spChg chg="add mod">
          <ac:chgData name="Vincent Osorio" userId="S::vosorio@stu.chino.k12.ca.us::bd0dfd42-3c33-42e7-90c7-0045acb3dfcc" providerId="AD" clId="Web-{6AC94BDD-5BAF-437E-A445-AB3655734027}" dt="2018-11-28T17:55:17.545" v="322"/>
          <ac:spMkLst>
            <pc:docMk/>
            <pc:sldMk cId="1012258602" sldId="261"/>
            <ac:spMk id="5" creationId="{1763CEFC-9957-4B2D-AA8B-A4781CD3287C}"/>
          </ac:spMkLst>
        </pc:spChg>
        <pc:picChg chg="add mod">
          <ac:chgData name="Vincent Osorio" userId="S::vosorio@stu.chino.k12.ca.us::bd0dfd42-3c33-42e7-90c7-0045acb3dfcc" providerId="AD" clId="Web-{6AC94BDD-5BAF-437E-A445-AB3655734027}" dt="2018-11-28T17:55:17.513" v="320"/>
          <ac:picMkLst>
            <pc:docMk/>
            <pc:sldMk cId="1012258602" sldId="261"/>
            <ac:picMk id="2" creationId="{FEF6A1BE-F20F-490A-AA41-0E7008DE4764}"/>
          </ac:picMkLst>
        </pc:picChg>
      </pc:sldChg>
      <pc:sldChg chg="addSp modSp new mod setBg">
        <pc:chgData name="Vincent Osorio" userId="S::vosorio@stu.chino.k12.ca.us::bd0dfd42-3c33-42e7-90c7-0045acb3dfcc" providerId="AD" clId="Web-{6AC94BDD-5BAF-437E-A445-AB3655734027}" dt="2018-11-28T17:43:21.978" v="311"/>
        <pc:sldMkLst>
          <pc:docMk/>
          <pc:sldMk cId="4217494646" sldId="262"/>
        </pc:sldMkLst>
        <pc:spChg chg="mod">
          <ac:chgData name="Vincent Osorio" userId="S::vosorio@stu.chino.k12.ca.us::bd0dfd42-3c33-42e7-90c7-0045acb3dfcc" providerId="AD" clId="Web-{6AC94BDD-5BAF-437E-A445-AB3655734027}" dt="2018-11-28T17:38:22.132" v="239"/>
          <ac:spMkLst>
            <pc:docMk/>
            <pc:sldMk cId="4217494646" sldId="262"/>
            <ac:spMk id="2" creationId="{C9417284-A5F7-483A-B191-465CA6BCBF48}"/>
          </ac:spMkLst>
        </pc:spChg>
        <pc:spChg chg="mod">
          <ac:chgData name="Vincent Osorio" userId="S::vosorio@stu.chino.k12.ca.us::bd0dfd42-3c33-42e7-90c7-0045acb3dfcc" providerId="AD" clId="Web-{6AC94BDD-5BAF-437E-A445-AB3655734027}" dt="2018-11-28T17:43:06.743" v="308" actId="20577"/>
          <ac:spMkLst>
            <pc:docMk/>
            <pc:sldMk cId="4217494646" sldId="262"/>
            <ac:spMk id="3" creationId="{FACF008F-FDC8-451C-8E49-F8B7E444B8B7}"/>
          </ac:spMkLst>
        </pc:spChg>
        <pc:spChg chg="add mod">
          <ac:chgData name="Vincent Osorio" userId="S::vosorio@stu.chino.k12.ca.us::bd0dfd42-3c33-42e7-90c7-0045acb3dfcc" providerId="AD" clId="Web-{6AC94BDD-5BAF-437E-A445-AB3655734027}" dt="2018-11-28T17:36:56.835" v="237"/>
          <ac:spMkLst>
            <pc:docMk/>
            <pc:sldMk cId="4217494646" sldId="262"/>
            <ac:spMk id="6" creationId="{D74EF577-BABE-4EAF-B92B-B31BB5371AC8}"/>
          </ac:spMkLst>
        </pc:spChg>
        <pc:spChg chg="add">
          <ac:chgData name="Vincent Osorio" userId="S::vosorio@stu.chino.k12.ca.us::bd0dfd42-3c33-42e7-90c7-0045acb3dfcc" providerId="AD" clId="Web-{6AC94BDD-5BAF-437E-A445-AB3655734027}" dt="2018-11-28T17:38:22.132" v="239"/>
          <ac:spMkLst>
            <pc:docMk/>
            <pc:sldMk cId="4217494646" sldId="262"/>
            <ac:spMk id="11" creationId="{3CD9DF72-87A3-404E-A828-84CBF11A8303}"/>
          </ac:spMkLst>
        </pc:spChg>
        <pc:picChg chg="add mod ord">
          <ac:chgData name="Vincent Osorio" userId="S::vosorio@stu.chino.k12.ca.us::bd0dfd42-3c33-42e7-90c7-0045acb3dfcc" providerId="AD" clId="Web-{6AC94BDD-5BAF-437E-A445-AB3655734027}" dt="2018-11-28T17:38:22.132" v="239"/>
          <ac:picMkLst>
            <pc:docMk/>
            <pc:sldMk cId="4217494646" sldId="262"/>
            <ac:picMk id="4" creationId="{3343823D-0D21-4246-9F91-B3DDB23807E7}"/>
          </ac:picMkLst>
        </pc:picChg>
        <pc:cxnChg chg="add">
          <ac:chgData name="Vincent Osorio" userId="S::vosorio@stu.chino.k12.ca.us::bd0dfd42-3c33-42e7-90c7-0045acb3dfcc" providerId="AD" clId="Web-{6AC94BDD-5BAF-437E-A445-AB3655734027}" dt="2018-11-28T17:38:22.132" v="239"/>
          <ac:cxnSpMkLst>
            <pc:docMk/>
            <pc:sldMk cId="4217494646" sldId="262"/>
            <ac:cxnSpMk id="13" creationId="{20E3A342-4D61-4E3F-AF90-1AB42AEB96CC}"/>
          </ac:cxnSpMkLst>
        </pc:cxnChg>
      </pc:sldChg>
      <pc:sldChg chg="addSp modSp new mod setBg">
        <pc:chgData name="Vincent Osorio" userId="S::vosorio@stu.chino.k12.ca.us::bd0dfd42-3c33-42e7-90c7-0045acb3dfcc" providerId="AD" clId="Web-{6AC94BDD-5BAF-437E-A445-AB3655734027}" dt="2018-11-28T17:56:44.686" v="330"/>
        <pc:sldMkLst>
          <pc:docMk/>
          <pc:sldMk cId="794950255" sldId="263"/>
        </pc:sldMkLst>
        <pc:spChg chg="add mod">
          <ac:chgData name="Vincent Osorio" userId="S::vosorio@stu.chino.k12.ca.us::bd0dfd42-3c33-42e7-90c7-0045acb3dfcc" providerId="AD" clId="Web-{6AC94BDD-5BAF-437E-A445-AB3655734027}" dt="2018-11-28T17:56:44.686" v="330"/>
          <ac:spMkLst>
            <pc:docMk/>
            <pc:sldMk cId="794950255" sldId="263"/>
            <ac:spMk id="4" creationId="{A60EA7B1-9626-40A0-A024-3E4628F10EA7}"/>
          </ac:spMkLst>
        </pc:spChg>
        <pc:picChg chg="add mod">
          <ac:chgData name="Vincent Osorio" userId="S::vosorio@stu.chino.k12.ca.us::bd0dfd42-3c33-42e7-90c7-0045acb3dfcc" providerId="AD" clId="Web-{6AC94BDD-5BAF-437E-A445-AB3655734027}" dt="2018-11-28T17:56:44.686" v="330"/>
          <ac:picMkLst>
            <pc:docMk/>
            <pc:sldMk cId="794950255" sldId="263"/>
            <ac:picMk id="2" creationId="{CD5B4A7B-61A0-448F-90D8-F0B815D6E90F}"/>
          </ac:picMkLst>
        </pc:picChg>
      </pc:sldChg>
    </pc:docChg>
  </pc:docChgLst>
  <pc:docChgLst>
    <pc:chgData name="Vincent Osorio" userId="S::vosorio@stu.chino.k12.ca.us::bd0dfd42-3c33-42e7-90c7-0045acb3dfcc" providerId="AD" clId="Web-{CB467CA9-D316-4D95-A070-7E5AEF56EC94}"/>
    <pc:docChg chg="addSld modSld sldOrd">
      <pc:chgData name="Vincent Osorio" userId="S::vosorio@stu.chino.k12.ca.us::bd0dfd42-3c33-42e7-90c7-0045acb3dfcc" providerId="AD" clId="Web-{CB467CA9-D316-4D95-A070-7E5AEF56EC94}" dt="2018-11-26T17:41:13.915" v="1779" actId="1076"/>
      <pc:docMkLst>
        <pc:docMk/>
      </pc:docMkLst>
      <pc:sldChg chg="modSp">
        <pc:chgData name="Vincent Osorio" userId="S::vosorio@stu.chino.k12.ca.us::bd0dfd42-3c33-42e7-90c7-0045acb3dfcc" providerId="AD" clId="Web-{CB467CA9-D316-4D95-A070-7E5AEF56EC94}" dt="2018-11-26T16:51:36.186" v="53" actId="20577"/>
        <pc:sldMkLst>
          <pc:docMk/>
          <pc:sldMk cId="109857222" sldId="256"/>
        </pc:sldMkLst>
        <pc:spChg chg="mod">
          <ac:chgData name="Vincent Osorio" userId="S::vosorio@stu.chino.k12.ca.us::bd0dfd42-3c33-42e7-90c7-0045acb3dfcc" providerId="AD" clId="Web-{CB467CA9-D316-4D95-A070-7E5AEF56EC94}" dt="2018-11-26T16:51:36.186" v="53" actId="20577"/>
          <ac:spMkLst>
            <pc:docMk/>
            <pc:sldMk cId="109857222" sldId="256"/>
            <ac:spMk id="2" creationId="{00000000-0000-0000-0000-000000000000}"/>
          </ac:spMkLst>
        </pc:spChg>
        <pc:spChg chg="mod">
          <ac:chgData name="Vincent Osorio" userId="S::vosorio@stu.chino.k12.ca.us::bd0dfd42-3c33-42e7-90c7-0045acb3dfcc" providerId="AD" clId="Web-{CB467CA9-D316-4D95-A070-7E5AEF56EC94}" dt="2018-11-26T16:51:07.623" v="44" actId="20577"/>
          <ac:spMkLst>
            <pc:docMk/>
            <pc:sldMk cId="109857222" sldId="256"/>
            <ac:spMk id="3" creationId="{00000000-0000-0000-0000-000000000000}"/>
          </ac:spMkLst>
        </pc:spChg>
      </pc:sldChg>
      <pc:sldChg chg="addSp delSp modSp new ord">
        <pc:chgData name="Vincent Osorio" userId="S::vosorio@stu.chino.k12.ca.us::bd0dfd42-3c33-42e7-90c7-0045acb3dfcc" providerId="AD" clId="Web-{CB467CA9-D316-4D95-A070-7E5AEF56EC94}" dt="2018-11-26T17:41:13.915" v="1779" actId="1076"/>
        <pc:sldMkLst>
          <pc:docMk/>
          <pc:sldMk cId="2985708156" sldId="257"/>
        </pc:sldMkLst>
        <pc:spChg chg="mod">
          <ac:chgData name="Vincent Osorio" userId="S::vosorio@stu.chino.k12.ca.us::bd0dfd42-3c33-42e7-90c7-0045acb3dfcc" providerId="AD" clId="Web-{CB467CA9-D316-4D95-A070-7E5AEF56EC94}" dt="2018-11-26T17:13:35.019" v="431" actId="14100"/>
          <ac:spMkLst>
            <pc:docMk/>
            <pc:sldMk cId="2985708156" sldId="257"/>
            <ac:spMk id="2" creationId="{E75CC66C-0570-4788-9D6D-1598A9651DCB}"/>
          </ac:spMkLst>
        </pc:spChg>
        <pc:spChg chg="mod">
          <ac:chgData name="Vincent Osorio" userId="S::vosorio@stu.chino.k12.ca.us::bd0dfd42-3c33-42e7-90c7-0045acb3dfcc" providerId="AD" clId="Web-{CB467CA9-D316-4D95-A070-7E5AEF56EC94}" dt="2018-11-26T17:12:52.237" v="429" actId="14100"/>
          <ac:spMkLst>
            <pc:docMk/>
            <pc:sldMk cId="2985708156" sldId="257"/>
            <ac:spMk id="3" creationId="{1A476A43-3522-4793-9BAB-D3A97BC2C426}"/>
          </ac:spMkLst>
        </pc:spChg>
        <pc:spChg chg="add del mod">
          <ac:chgData name="Vincent Osorio" userId="S::vosorio@stu.chino.k12.ca.us::bd0dfd42-3c33-42e7-90c7-0045acb3dfcc" providerId="AD" clId="Web-{CB467CA9-D316-4D95-A070-7E5AEF56EC94}" dt="2018-11-26T17:39:18.024" v="1165"/>
          <ac:spMkLst>
            <pc:docMk/>
            <pc:sldMk cId="2985708156" sldId="257"/>
            <ac:spMk id="6" creationId="{AA87E4DB-9B5D-482A-A7F9-37AB691DCDCE}"/>
          </ac:spMkLst>
        </pc:spChg>
        <pc:spChg chg="add mod">
          <ac:chgData name="Vincent Osorio" userId="S::vosorio@stu.chino.k12.ca.us::bd0dfd42-3c33-42e7-90c7-0045acb3dfcc" providerId="AD" clId="Web-{CB467CA9-D316-4D95-A070-7E5AEF56EC94}" dt="2018-11-26T17:40:54.633" v="1775"/>
          <ac:spMkLst>
            <pc:docMk/>
            <pc:sldMk cId="2985708156" sldId="257"/>
            <ac:spMk id="10" creationId="{DE32B121-2DBF-45C5-AC9B-349711B25731}"/>
          </ac:spMkLst>
        </pc:spChg>
        <pc:picChg chg="add del mod">
          <ac:chgData name="Vincent Osorio" userId="S::vosorio@stu.chino.k12.ca.us::bd0dfd42-3c33-42e7-90c7-0045acb3dfcc" providerId="AD" clId="Web-{CB467CA9-D316-4D95-A070-7E5AEF56EC94}" dt="2018-11-26T17:39:18.024" v="1166"/>
          <ac:picMkLst>
            <pc:docMk/>
            <pc:sldMk cId="2985708156" sldId="257"/>
            <ac:picMk id="4" creationId="{45CF643E-0089-460B-9B6C-43BF7F9BA1BD}"/>
          </ac:picMkLst>
        </pc:picChg>
        <pc:picChg chg="add mod">
          <ac:chgData name="Vincent Osorio" userId="S::vosorio@stu.chino.k12.ca.us::bd0dfd42-3c33-42e7-90c7-0045acb3dfcc" providerId="AD" clId="Web-{CB467CA9-D316-4D95-A070-7E5AEF56EC94}" dt="2018-11-26T17:41:13.915" v="1779" actId="1076"/>
          <ac:picMkLst>
            <pc:docMk/>
            <pc:sldMk cId="2985708156" sldId="257"/>
            <ac:picMk id="8" creationId="{7B877087-CD28-4FD0-BFC5-5C7F5EB8B4D2}"/>
          </ac:picMkLst>
        </pc:picChg>
      </pc:sldChg>
      <pc:sldChg chg="addSp modSp new">
        <pc:chgData name="Vincent Osorio" userId="S::vosorio@stu.chino.k12.ca.us::bd0dfd42-3c33-42e7-90c7-0045acb3dfcc" providerId="AD" clId="Web-{CB467CA9-D316-4D95-A070-7E5AEF56EC94}" dt="2018-11-26T17:40:18.321" v="1771" actId="14100"/>
        <pc:sldMkLst>
          <pc:docMk/>
          <pc:sldMk cId="1843280518" sldId="258"/>
        </pc:sldMkLst>
        <pc:spChg chg="mod">
          <ac:chgData name="Vincent Osorio" userId="S::vosorio@stu.chino.k12.ca.us::bd0dfd42-3c33-42e7-90c7-0045acb3dfcc" providerId="AD" clId="Web-{CB467CA9-D316-4D95-A070-7E5AEF56EC94}" dt="2018-11-26T16:53:27.889" v="94" actId="20577"/>
          <ac:spMkLst>
            <pc:docMk/>
            <pc:sldMk cId="1843280518" sldId="258"/>
            <ac:spMk id="2" creationId="{C3C62EB8-CB84-467C-A81B-0CAE73188125}"/>
          </ac:spMkLst>
        </pc:spChg>
        <pc:spChg chg="mod">
          <ac:chgData name="Vincent Osorio" userId="S::vosorio@stu.chino.k12.ca.us::bd0dfd42-3c33-42e7-90c7-0045acb3dfcc" providerId="AD" clId="Web-{CB467CA9-D316-4D95-A070-7E5AEF56EC94}" dt="2018-11-26T17:22:17.739" v="668" actId="20577"/>
          <ac:spMkLst>
            <pc:docMk/>
            <pc:sldMk cId="1843280518" sldId="258"/>
            <ac:spMk id="3" creationId="{BDAC2A13-B2B6-4921-8FFD-99FDD72C280E}"/>
          </ac:spMkLst>
        </pc:spChg>
        <pc:spChg chg="add mod">
          <ac:chgData name="Vincent Osorio" userId="S::vosorio@stu.chino.k12.ca.us::bd0dfd42-3c33-42e7-90c7-0045acb3dfcc" providerId="AD" clId="Web-{CB467CA9-D316-4D95-A070-7E5AEF56EC94}" dt="2018-11-26T17:39:58.087" v="1766"/>
          <ac:spMkLst>
            <pc:docMk/>
            <pc:sldMk cId="1843280518" sldId="258"/>
            <ac:spMk id="6" creationId="{DC77858F-C293-4AF6-ACC5-1647CE8BD5D2}"/>
          </ac:spMkLst>
        </pc:spChg>
        <pc:picChg chg="add mod">
          <ac:chgData name="Vincent Osorio" userId="S::vosorio@stu.chino.k12.ca.us::bd0dfd42-3c33-42e7-90c7-0045acb3dfcc" providerId="AD" clId="Web-{CB467CA9-D316-4D95-A070-7E5AEF56EC94}" dt="2018-11-26T17:40:18.321" v="1771" actId="14100"/>
          <ac:picMkLst>
            <pc:docMk/>
            <pc:sldMk cId="1843280518" sldId="258"/>
            <ac:picMk id="4" creationId="{33C39916-AF4E-475F-8134-165675E20934}"/>
          </ac:picMkLst>
        </pc:picChg>
      </pc:sldChg>
      <pc:sldChg chg="modSp new">
        <pc:chgData name="Vincent Osorio" userId="S::vosorio@stu.chino.k12.ca.us::bd0dfd42-3c33-42e7-90c7-0045acb3dfcc" providerId="AD" clId="Web-{CB467CA9-D316-4D95-A070-7E5AEF56EC94}" dt="2018-11-26T17:28:12.615" v="836" actId="20577"/>
        <pc:sldMkLst>
          <pc:docMk/>
          <pc:sldMk cId="3829693381" sldId="259"/>
        </pc:sldMkLst>
        <pc:spChg chg="mod">
          <ac:chgData name="Vincent Osorio" userId="S::vosorio@stu.chino.k12.ca.us::bd0dfd42-3c33-42e7-90c7-0045acb3dfcc" providerId="AD" clId="Web-{CB467CA9-D316-4D95-A070-7E5AEF56EC94}" dt="2018-11-26T16:53:37.124" v="100" actId="20577"/>
          <ac:spMkLst>
            <pc:docMk/>
            <pc:sldMk cId="3829693381" sldId="259"/>
            <ac:spMk id="2" creationId="{79E786A5-DF0F-44C0-A453-99FC00AC1BB8}"/>
          </ac:spMkLst>
        </pc:spChg>
        <pc:spChg chg="mod">
          <ac:chgData name="Vincent Osorio" userId="S::vosorio@stu.chino.k12.ca.us::bd0dfd42-3c33-42e7-90c7-0045acb3dfcc" providerId="AD" clId="Web-{CB467CA9-D316-4D95-A070-7E5AEF56EC94}" dt="2018-11-26T17:28:12.615" v="836" actId="20577"/>
          <ac:spMkLst>
            <pc:docMk/>
            <pc:sldMk cId="3829693381" sldId="259"/>
            <ac:spMk id="3" creationId="{3BD6AA4A-7466-4C4B-8DE8-75BBBB85589B}"/>
          </ac:spMkLst>
        </pc:spChg>
      </pc:sldChg>
      <pc:sldChg chg="modSp new">
        <pc:chgData name="Vincent Osorio" userId="S::vosorio@stu.chino.k12.ca.us::bd0dfd42-3c33-42e7-90c7-0045acb3dfcc" providerId="AD" clId="Web-{CB467CA9-D316-4D95-A070-7E5AEF56EC94}" dt="2018-11-26T17:39:30.336" v="1761" actId="20577"/>
        <pc:sldMkLst>
          <pc:docMk/>
          <pc:sldMk cId="1374747738" sldId="260"/>
        </pc:sldMkLst>
        <pc:spChg chg="mod">
          <ac:chgData name="Vincent Osorio" userId="S::vosorio@stu.chino.k12.ca.us::bd0dfd42-3c33-42e7-90c7-0045acb3dfcc" providerId="AD" clId="Web-{CB467CA9-D316-4D95-A070-7E5AEF56EC94}" dt="2018-11-26T16:54:06.390" v="111" actId="20577"/>
          <ac:spMkLst>
            <pc:docMk/>
            <pc:sldMk cId="1374747738" sldId="260"/>
            <ac:spMk id="2" creationId="{AF8023C4-C0A4-48BE-ADE5-E7E83EFC2874}"/>
          </ac:spMkLst>
        </pc:spChg>
        <pc:spChg chg="mod">
          <ac:chgData name="Vincent Osorio" userId="S::vosorio@stu.chino.k12.ca.us::bd0dfd42-3c33-42e7-90c7-0045acb3dfcc" providerId="AD" clId="Web-{CB467CA9-D316-4D95-A070-7E5AEF56EC94}" dt="2018-11-26T17:39:30.336" v="1761" actId="20577"/>
          <ac:spMkLst>
            <pc:docMk/>
            <pc:sldMk cId="1374747738" sldId="260"/>
            <ac:spMk id="3" creationId="{F1328083-F5B8-4B9B-A280-63108A163AFD}"/>
          </ac:spMkLst>
        </pc:spChg>
      </pc:sldChg>
      <pc:sldChg chg="new">
        <pc:chgData name="Vincent Osorio" userId="S::vosorio@stu.chino.k12.ca.us::bd0dfd42-3c33-42e7-90c7-0045acb3dfcc" providerId="AD" clId="Web-{CB467CA9-D316-4D95-A070-7E5AEF56EC94}" dt="2018-11-26T16:49:37.576" v="4"/>
        <pc:sldMkLst>
          <pc:docMk/>
          <pc:sldMk cId="1012258602" sldId="261"/>
        </pc:sldMkLst>
      </pc:sldChg>
    </pc:docChg>
  </pc:docChgLst>
  <pc:docChgLst>
    <pc:chgData name="Vincent Osorio" userId="S::vosorio@stu.chino.k12.ca.us::bd0dfd42-3c33-42e7-90c7-0045acb3dfcc" providerId="AD" clId="Web-{314E896F-5F7B-4769-BF8B-E7F244AA9BC4}"/>
    <pc:docChg chg="modSld">
      <pc:chgData name="Vincent Osorio" userId="S::vosorio@stu.chino.k12.ca.us::bd0dfd42-3c33-42e7-90c7-0045acb3dfcc" providerId="AD" clId="Web-{314E896F-5F7B-4769-BF8B-E7F244AA9BC4}" dt="2018-11-27T17:50:26.939" v="374"/>
      <pc:docMkLst>
        <pc:docMk/>
      </pc:docMkLst>
      <pc:sldChg chg="addSp delSp modSp mod setBg">
        <pc:chgData name="Vincent Osorio" userId="S::vosorio@stu.chino.k12.ca.us::bd0dfd42-3c33-42e7-90c7-0045acb3dfcc" providerId="AD" clId="Web-{314E896F-5F7B-4769-BF8B-E7F244AA9BC4}" dt="2018-11-27T17:38:17.998" v="315" actId="20577"/>
        <pc:sldMkLst>
          <pc:docMk/>
          <pc:sldMk cId="109857222" sldId="256"/>
        </pc:sldMkLst>
        <pc:spChg chg="mod">
          <ac:chgData name="Vincent Osorio" userId="S::vosorio@stu.chino.k12.ca.us::bd0dfd42-3c33-42e7-90c7-0045acb3dfcc" providerId="AD" clId="Web-{314E896F-5F7B-4769-BF8B-E7F244AA9BC4}" dt="2018-11-27T17:38:07.592" v="312" actId="20577"/>
          <ac:spMkLst>
            <pc:docMk/>
            <pc:sldMk cId="109857222" sldId="256"/>
            <ac:spMk id="2" creationId="{00000000-0000-0000-0000-000000000000}"/>
          </ac:spMkLst>
        </pc:spChg>
        <pc:spChg chg="mod">
          <ac:chgData name="Vincent Osorio" userId="S::vosorio@stu.chino.k12.ca.us::bd0dfd42-3c33-42e7-90c7-0045acb3dfcc" providerId="AD" clId="Web-{314E896F-5F7B-4769-BF8B-E7F244AA9BC4}" dt="2018-11-27T17:38:17.998" v="315" actId="20577"/>
          <ac:spMkLst>
            <pc:docMk/>
            <pc:sldMk cId="109857222" sldId="256"/>
            <ac:spMk id="3" creationId="{00000000-0000-0000-0000-000000000000}"/>
          </ac:spMkLst>
        </pc:spChg>
        <pc:spChg chg="add del">
          <ac:chgData name="Vincent Osorio" userId="S::vosorio@stu.chino.k12.ca.us::bd0dfd42-3c33-42e7-90c7-0045acb3dfcc" providerId="AD" clId="Web-{314E896F-5F7B-4769-BF8B-E7F244AA9BC4}" dt="2018-11-27T17:28:01.902" v="292"/>
          <ac:spMkLst>
            <pc:docMk/>
            <pc:sldMk cId="109857222" sldId="256"/>
            <ac:spMk id="8" creationId="{23962611-DFD5-4092-AAFD-559E3DFCE2C9}"/>
          </ac:spMkLst>
        </pc:spChg>
        <pc:picChg chg="add del">
          <ac:chgData name="Vincent Osorio" userId="S::vosorio@stu.chino.k12.ca.us::bd0dfd42-3c33-42e7-90c7-0045acb3dfcc" providerId="AD" clId="Web-{314E896F-5F7B-4769-BF8B-E7F244AA9BC4}" dt="2018-11-27T17:28:01.902" v="292"/>
          <ac:picMkLst>
            <pc:docMk/>
            <pc:sldMk cId="109857222" sldId="256"/>
            <ac:picMk id="10" creationId="{2270F1FA-0425-408F-9861-80BF5AFB276D}"/>
          </ac:picMkLst>
        </pc:picChg>
      </pc:sldChg>
      <pc:sldChg chg="delSp modSp">
        <pc:chgData name="Vincent Osorio" userId="S::vosorio@stu.chino.k12.ca.us::bd0dfd42-3c33-42e7-90c7-0045acb3dfcc" providerId="AD" clId="Web-{314E896F-5F7B-4769-BF8B-E7F244AA9BC4}" dt="2018-11-27T17:49:43.908" v="369"/>
        <pc:sldMkLst>
          <pc:docMk/>
          <pc:sldMk cId="2985708156" sldId="257"/>
        </pc:sldMkLst>
        <pc:spChg chg="mod">
          <ac:chgData name="Vincent Osorio" userId="S::vosorio@stu.chino.k12.ca.us::bd0dfd42-3c33-42e7-90c7-0045acb3dfcc" providerId="AD" clId="Web-{314E896F-5F7B-4769-BF8B-E7F244AA9BC4}" dt="2018-11-27T17:41:33.906" v="333" actId="14100"/>
          <ac:spMkLst>
            <pc:docMk/>
            <pc:sldMk cId="2985708156" sldId="257"/>
            <ac:spMk id="2" creationId="{E75CC66C-0570-4788-9D6D-1598A9651DCB}"/>
          </ac:spMkLst>
        </pc:spChg>
        <pc:spChg chg="mod">
          <ac:chgData name="Vincent Osorio" userId="S::vosorio@stu.chino.k12.ca.us::bd0dfd42-3c33-42e7-90c7-0045acb3dfcc" providerId="AD" clId="Web-{314E896F-5F7B-4769-BF8B-E7F244AA9BC4}" dt="2018-11-27T17:37:44.576" v="309" actId="20577"/>
          <ac:spMkLst>
            <pc:docMk/>
            <pc:sldMk cId="2985708156" sldId="257"/>
            <ac:spMk id="3" creationId="{1A476A43-3522-4793-9BAB-D3A97BC2C426}"/>
          </ac:spMkLst>
        </pc:spChg>
        <pc:spChg chg="del mod">
          <ac:chgData name="Vincent Osorio" userId="S::vosorio@stu.chino.k12.ca.us::bd0dfd42-3c33-42e7-90c7-0045acb3dfcc" providerId="AD" clId="Web-{314E896F-5F7B-4769-BF8B-E7F244AA9BC4}" dt="2018-11-27T17:49:43.908" v="369"/>
          <ac:spMkLst>
            <pc:docMk/>
            <pc:sldMk cId="2985708156" sldId="257"/>
            <ac:spMk id="10" creationId="{DE32B121-2DBF-45C5-AC9B-349711B25731}"/>
          </ac:spMkLst>
        </pc:spChg>
        <pc:picChg chg="mod">
          <ac:chgData name="Vincent Osorio" userId="S::vosorio@stu.chino.k12.ca.us::bd0dfd42-3c33-42e7-90c7-0045acb3dfcc" providerId="AD" clId="Web-{314E896F-5F7B-4769-BF8B-E7F244AA9BC4}" dt="2018-11-27T17:37:30.342" v="308" actId="1076"/>
          <ac:picMkLst>
            <pc:docMk/>
            <pc:sldMk cId="2985708156" sldId="257"/>
            <ac:picMk id="8" creationId="{7B877087-CD28-4FD0-BFC5-5C7F5EB8B4D2}"/>
          </ac:picMkLst>
        </pc:picChg>
      </pc:sldChg>
      <pc:sldChg chg="addSp delSp modSp">
        <pc:chgData name="Vincent Osorio" userId="S::vosorio@stu.chino.k12.ca.us::bd0dfd42-3c33-42e7-90c7-0045acb3dfcc" providerId="AD" clId="Web-{314E896F-5F7B-4769-BF8B-E7F244AA9BC4}" dt="2018-11-27T17:49:08.095" v="365"/>
        <pc:sldMkLst>
          <pc:docMk/>
          <pc:sldMk cId="1843280518" sldId="258"/>
        </pc:sldMkLst>
        <pc:spChg chg="mod">
          <ac:chgData name="Vincent Osorio" userId="S::vosorio@stu.chino.k12.ca.us::bd0dfd42-3c33-42e7-90c7-0045acb3dfcc" providerId="AD" clId="Web-{314E896F-5F7B-4769-BF8B-E7F244AA9BC4}" dt="2018-11-27T17:41:57.109" v="334" actId="20577"/>
          <ac:spMkLst>
            <pc:docMk/>
            <pc:sldMk cId="1843280518" sldId="258"/>
            <ac:spMk id="2" creationId="{C3C62EB8-CB84-467C-A81B-0CAE73188125}"/>
          </ac:spMkLst>
        </pc:spChg>
        <pc:spChg chg="mod">
          <ac:chgData name="Vincent Osorio" userId="S::vosorio@stu.chino.k12.ca.us::bd0dfd42-3c33-42e7-90c7-0045acb3dfcc" providerId="AD" clId="Web-{314E896F-5F7B-4769-BF8B-E7F244AA9BC4}" dt="2018-11-27T17:35:57.420" v="304" actId="20577"/>
          <ac:spMkLst>
            <pc:docMk/>
            <pc:sldMk cId="1843280518" sldId="258"/>
            <ac:spMk id="3" creationId="{BDAC2A13-B2B6-4921-8FFD-99FDD72C280E}"/>
          </ac:spMkLst>
        </pc:spChg>
        <pc:spChg chg="add del mod">
          <ac:chgData name="Vincent Osorio" userId="S::vosorio@stu.chino.k12.ca.us::bd0dfd42-3c33-42e7-90c7-0045acb3dfcc" providerId="AD" clId="Web-{314E896F-5F7B-4769-BF8B-E7F244AA9BC4}" dt="2018-11-27T17:49:08.095" v="365"/>
          <ac:spMkLst>
            <pc:docMk/>
            <pc:sldMk cId="1843280518" sldId="258"/>
            <ac:spMk id="6" creationId="{DC77858F-C293-4AF6-ACC5-1647CE8BD5D2}"/>
          </ac:spMkLst>
        </pc:spChg>
      </pc:sldChg>
      <pc:sldChg chg="addSp delSp modSp">
        <pc:chgData name="Vincent Osorio" userId="S::vosorio@stu.chino.k12.ca.us::bd0dfd42-3c33-42e7-90c7-0045acb3dfcc" providerId="AD" clId="Web-{314E896F-5F7B-4769-BF8B-E7F244AA9BC4}" dt="2018-11-27T17:49:28.673" v="367"/>
        <pc:sldMkLst>
          <pc:docMk/>
          <pc:sldMk cId="3829693381" sldId="259"/>
        </pc:sldMkLst>
        <pc:spChg chg="mod">
          <ac:chgData name="Vincent Osorio" userId="S::vosorio@stu.chino.k12.ca.us::bd0dfd42-3c33-42e7-90c7-0045acb3dfcc" providerId="AD" clId="Web-{314E896F-5F7B-4769-BF8B-E7F244AA9BC4}" dt="2018-11-27T17:42:20.546" v="339" actId="20577"/>
          <ac:spMkLst>
            <pc:docMk/>
            <pc:sldMk cId="3829693381" sldId="259"/>
            <ac:spMk id="2" creationId="{79E786A5-DF0F-44C0-A453-99FC00AC1BB8}"/>
          </ac:spMkLst>
        </pc:spChg>
        <pc:spChg chg="mod">
          <ac:chgData name="Vincent Osorio" userId="S::vosorio@stu.chino.k12.ca.us::bd0dfd42-3c33-42e7-90c7-0045acb3dfcc" providerId="AD" clId="Web-{314E896F-5F7B-4769-BF8B-E7F244AA9BC4}" dt="2018-11-27T17:38:47.295" v="318" actId="20577"/>
          <ac:spMkLst>
            <pc:docMk/>
            <pc:sldMk cId="3829693381" sldId="259"/>
            <ac:spMk id="3" creationId="{3BD6AA4A-7466-4C4B-8DE8-75BBBB85589B}"/>
          </ac:spMkLst>
        </pc:spChg>
        <pc:spChg chg="add mod">
          <ac:chgData name="Vincent Osorio" userId="S::vosorio@stu.chino.k12.ca.us::bd0dfd42-3c33-42e7-90c7-0045acb3dfcc" providerId="AD" clId="Web-{314E896F-5F7B-4769-BF8B-E7F244AA9BC4}" dt="2018-11-27T16:46:35.672" v="25"/>
          <ac:spMkLst>
            <pc:docMk/>
            <pc:sldMk cId="3829693381" sldId="259"/>
            <ac:spMk id="6" creationId="{B3290E5F-576F-4A95-83DE-21BA4DD7C7C7}"/>
          </ac:spMkLst>
        </pc:spChg>
        <pc:spChg chg="add mod">
          <ac:chgData name="Vincent Osorio" userId="S::vosorio@stu.chino.k12.ca.us::bd0dfd42-3c33-42e7-90c7-0045acb3dfcc" providerId="AD" clId="Web-{314E896F-5F7B-4769-BF8B-E7F244AA9BC4}" dt="2018-11-27T17:23:10.729" v="275"/>
          <ac:spMkLst>
            <pc:docMk/>
            <pc:sldMk cId="3829693381" sldId="259"/>
            <ac:spMk id="10" creationId="{ADC9411A-581B-4F39-B6AB-03EE9AD4B272}"/>
          </ac:spMkLst>
        </pc:spChg>
        <pc:spChg chg="add del mod">
          <ac:chgData name="Vincent Osorio" userId="S::vosorio@stu.chino.k12.ca.us::bd0dfd42-3c33-42e7-90c7-0045acb3dfcc" providerId="AD" clId="Web-{314E896F-5F7B-4769-BF8B-E7F244AA9BC4}" dt="2018-11-27T17:49:28.673" v="367"/>
          <ac:spMkLst>
            <pc:docMk/>
            <pc:sldMk cId="3829693381" sldId="259"/>
            <ac:spMk id="14" creationId="{BD29CA32-7396-4C01-B536-B81762CF05DF}"/>
          </ac:spMkLst>
        </pc:spChg>
        <pc:picChg chg="add mod">
          <ac:chgData name="Vincent Osorio" userId="S::vosorio@stu.chino.k12.ca.us::bd0dfd42-3c33-42e7-90c7-0045acb3dfcc" providerId="AD" clId="Web-{314E896F-5F7B-4769-BF8B-E7F244AA9BC4}" dt="2018-11-27T17:42:12.265" v="338" actId="1076"/>
          <ac:picMkLst>
            <pc:docMk/>
            <pc:sldMk cId="3829693381" sldId="259"/>
            <ac:picMk id="4" creationId="{2C8455FA-0544-487A-AD88-CA4B51FE7319}"/>
          </ac:picMkLst>
        </pc:picChg>
        <pc:picChg chg="add mod">
          <ac:chgData name="Vincent Osorio" userId="S::vosorio@stu.chino.k12.ca.us::bd0dfd42-3c33-42e7-90c7-0045acb3dfcc" providerId="AD" clId="Web-{314E896F-5F7B-4769-BF8B-E7F244AA9BC4}" dt="2018-11-27T17:23:32.932" v="280" actId="14100"/>
          <ac:picMkLst>
            <pc:docMk/>
            <pc:sldMk cId="3829693381" sldId="259"/>
            <ac:picMk id="8" creationId="{FE2EFDF6-1D63-4181-A9CA-8F3CAF26DA9F}"/>
          </ac:picMkLst>
        </pc:picChg>
        <pc:picChg chg="add mod">
          <ac:chgData name="Vincent Osorio" userId="S::vosorio@stu.chino.k12.ca.us::bd0dfd42-3c33-42e7-90c7-0045acb3dfcc" providerId="AD" clId="Web-{314E896F-5F7B-4769-BF8B-E7F244AA9BC4}" dt="2018-11-27T17:24:26.870" v="290" actId="14100"/>
          <ac:picMkLst>
            <pc:docMk/>
            <pc:sldMk cId="3829693381" sldId="259"/>
            <ac:picMk id="12" creationId="{37321674-4FD6-4950-AB30-31BC99B92661}"/>
          </ac:picMkLst>
        </pc:picChg>
      </pc:sldChg>
      <pc:sldChg chg="addSp modSp">
        <pc:chgData name="Vincent Osorio" userId="S::vosorio@stu.chino.k12.ca.us::bd0dfd42-3c33-42e7-90c7-0045acb3dfcc" providerId="AD" clId="Web-{314E896F-5F7B-4769-BF8B-E7F244AA9BC4}" dt="2018-11-27T17:42:30.218" v="342" actId="20577"/>
        <pc:sldMkLst>
          <pc:docMk/>
          <pc:sldMk cId="1374747738" sldId="260"/>
        </pc:sldMkLst>
        <pc:spChg chg="mod">
          <ac:chgData name="Vincent Osorio" userId="S::vosorio@stu.chino.k12.ca.us::bd0dfd42-3c33-42e7-90c7-0045acb3dfcc" providerId="AD" clId="Web-{314E896F-5F7B-4769-BF8B-E7F244AA9BC4}" dt="2018-11-27T17:42:30.218" v="342" actId="20577"/>
          <ac:spMkLst>
            <pc:docMk/>
            <pc:sldMk cId="1374747738" sldId="260"/>
            <ac:spMk id="2" creationId="{AF8023C4-C0A4-48BE-ADE5-E7E83EFC2874}"/>
          </ac:spMkLst>
        </pc:spChg>
        <pc:spChg chg="mod">
          <ac:chgData name="Vincent Osorio" userId="S::vosorio@stu.chino.k12.ca.us::bd0dfd42-3c33-42e7-90c7-0045acb3dfcc" providerId="AD" clId="Web-{314E896F-5F7B-4769-BF8B-E7F244AA9BC4}" dt="2018-11-27T17:39:43.889" v="324" actId="20577"/>
          <ac:spMkLst>
            <pc:docMk/>
            <pc:sldMk cId="1374747738" sldId="260"/>
            <ac:spMk id="3" creationId="{F1328083-F5B8-4B9B-A280-63108A163AFD}"/>
          </ac:spMkLst>
        </pc:spChg>
        <pc:spChg chg="add mod">
          <ac:chgData name="Vincent Osorio" userId="S::vosorio@stu.chino.k12.ca.us::bd0dfd42-3c33-42e7-90c7-0045acb3dfcc" providerId="AD" clId="Web-{314E896F-5F7B-4769-BF8B-E7F244AA9BC4}" dt="2018-11-27T17:06:02.740" v="226"/>
          <ac:spMkLst>
            <pc:docMk/>
            <pc:sldMk cId="1374747738" sldId="260"/>
            <ac:spMk id="6" creationId="{756654DD-4B77-4B05-8748-BD2F5C4BD95D}"/>
          </ac:spMkLst>
        </pc:spChg>
        <pc:spChg chg="add mod">
          <ac:chgData name="Vincent Osorio" userId="S::vosorio@stu.chino.k12.ca.us::bd0dfd42-3c33-42e7-90c7-0045acb3dfcc" providerId="AD" clId="Web-{314E896F-5F7B-4769-BF8B-E7F244AA9BC4}" dt="2018-11-27T17:17:16.836" v="235"/>
          <ac:spMkLst>
            <pc:docMk/>
            <pc:sldMk cId="1374747738" sldId="260"/>
            <ac:spMk id="10" creationId="{5F1C6886-15C0-49EF-A1EE-577378D9F791}"/>
          </ac:spMkLst>
        </pc:spChg>
        <pc:picChg chg="add mod">
          <ac:chgData name="Vincent Osorio" userId="S::vosorio@stu.chino.k12.ca.us::bd0dfd42-3c33-42e7-90c7-0045acb3dfcc" providerId="AD" clId="Web-{314E896F-5F7B-4769-BF8B-E7F244AA9BC4}" dt="2018-11-27T17:06:22.053" v="231" actId="14100"/>
          <ac:picMkLst>
            <pc:docMk/>
            <pc:sldMk cId="1374747738" sldId="260"/>
            <ac:picMk id="4" creationId="{362EA00F-CC6A-4F36-A70B-EC131737EEBC}"/>
          </ac:picMkLst>
        </pc:picChg>
        <pc:picChg chg="add mod">
          <ac:chgData name="Vincent Osorio" userId="S::vosorio@stu.chino.k12.ca.us::bd0dfd42-3c33-42e7-90c7-0045acb3dfcc" providerId="AD" clId="Web-{314E896F-5F7B-4769-BF8B-E7F244AA9BC4}" dt="2018-11-27T17:17:40.258" v="242" actId="14100"/>
          <ac:picMkLst>
            <pc:docMk/>
            <pc:sldMk cId="1374747738" sldId="260"/>
            <ac:picMk id="8" creationId="{1FCFCE22-E26F-4696-9F79-5B025DF15712}"/>
          </ac:picMkLst>
        </pc:picChg>
      </pc:sldChg>
      <pc:sldChg chg="addSp delSp modSp mod setBg">
        <pc:chgData name="Vincent Osorio" userId="S::vosorio@stu.chino.k12.ca.us::bd0dfd42-3c33-42e7-90c7-0045acb3dfcc" providerId="AD" clId="Web-{314E896F-5F7B-4769-BF8B-E7F244AA9BC4}" dt="2018-11-27T17:50:26.939" v="374"/>
        <pc:sldMkLst>
          <pc:docMk/>
          <pc:sldMk cId="1012258602" sldId="261"/>
        </pc:sldMkLst>
        <pc:spChg chg="del mod ord">
          <ac:chgData name="Vincent Osorio" userId="S::vosorio@stu.chino.k12.ca.us::bd0dfd42-3c33-42e7-90c7-0045acb3dfcc" providerId="AD" clId="Web-{314E896F-5F7B-4769-BF8B-E7F244AA9BC4}" dt="2018-11-27T17:50:13.705" v="373"/>
          <ac:spMkLst>
            <pc:docMk/>
            <pc:sldMk cId="1012258602" sldId="261"/>
            <ac:spMk id="2" creationId="{F204EEB8-7EC3-45B5-961F-C284792F02A1}"/>
          </ac:spMkLst>
        </pc:spChg>
        <pc:spChg chg="del mod">
          <ac:chgData name="Vincent Osorio" userId="S::vosorio@stu.chino.k12.ca.us::bd0dfd42-3c33-42e7-90c7-0045acb3dfcc" providerId="AD" clId="Web-{314E896F-5F7B-4769-BF8B-E7F244AA9BC4}" dt="2018-11-27T17:20:12.743" v="262"/>
          <ac:spMkLst>
            <pc:docMk/>
            <pc:sldMk cId="1012258602" sldId="261"/>
            <ac:spMk id="3" creationId="{E5262EB3-6E8E-4246-9B16-C400ABE52AA1}"/>
          </ac:spMkLst>
        </pc:spChg>
        <pc:spChg chg="add del mod">
          <ac:chgData name="Vincent Osorio" userId="S::vosorio@stu.chino.k12.ca.us::bd0dfd42-3c33-42e7-90c7-0045acb3dfcc" providerId="AD" clId="Web-{314E896F-5F7B-4769-BF8B-E7F244AA9BC4}" dt="2018-11-27T17:50:01.220" v="371"/>
          <ac:spMkLst>
            <pc:docMk/>
            <pc:sldMk cId="1012258602" sldId="261"/>
            <ac:spMk id="6" creationId="{18CA952D-735B-4450-AEF1-C2A99EABAC3E}"/>
          </ac:spMkLst>
        </pc:spChg>
        <pc:spChg chg="add del">
          <ac:chgData name="Vincent Osorio" userId="S::vosorio@stu.chino.k12.ca.us::bd0dfd42-3c33-42e7-90c7-0045acb3dfcc" providerId="AD" clId="Web-{314E896F-5F7B-4769-BF8B-E7F244AA9BC4}" dt="2018-11-27T17:50:26.939" v="374"/>
          <ac:spMkLst>
            <pc:docMk/>
            <pc:sldMk cId="1012258602" sldId="261"/>
            <ac:spMk id="11" creationId="{87CC2527-562A-4F69-B487-4371E5B243E7}"/>
          </ac:spMkLst>
        </pc:spChg>
        <pc:picChg chg="add mod ord">
          <ac:chgData name="Vincent Osorio" userId="S::vosorio@stu.chino.k12.ca.us::bd0dfd42-3c33-42e7-90c7-0045acb3dfcc" providerId="AD" clId="Web-{314E896F-5F7B-4769-BF8B-E7F244AA9BC4}" dt="2018-11-27T17:43:19.015" v="351" actId="1076"/>
          <ac:picMkLst>
            <pc:docMk/>
            <pc:sldMk cId="1012258602" sldId="261"/>
            <ac:picMk id="4" creationId="{228FCD0E-DD7F-441F-BE01-558A1C2C9215}"/>
          </ac:picMkLst>
        </pc:picChg>
        <pc:cxnChg chg="add">
          <ac:chgData name="Vincent Osorio" userId="S::vosorio@stu.chino.k12.ca.us::bd0dfd42-3c33-42e7-90c7-0045acb3dfcc" providerId="AD" clId="Web-{314E896F-5F7B-4769-BF8B-E7F244AA9BC4}" dt="2018-11-27T17:20:21.665" v="267"/>
          <ac:cxnSpMkLst>
            <pc:docMk/>
            <pc:sldMk cId="1012258602" sldId="261"/>
            <ac:cxnSpMk id="13" creationId="{BCDAEC91-5BCE-4B55-9CC0-43EF94CB734B}"/>
          </ac:cxnSpMkLst>
        </pc:cxnChg>
      </pc:sldChg>
    </pc:docChg>
  </pc:docChgLst>
  <pc:docChgLst>
    <pc:chgData name="Vincent Osorio" userId="S::vosorio@stu.chino.k12.ca.us::bd0dfd42-3c33-42e7-90c7-0045acb3dfcc" providerId="AD" clId="Web-{82E5F66C-5689-49F8-BF96-CABF6080FDE3}"/>
    <pc:docChg chg="modSld modMainMaster">
      <pc:chgData name="Vincent Osorio" userId="S::vosorio@stu.chino.k12.ca.us::bd0dfd42-3c33-42e7-90c7-0045acb3dfcc" providerId="AD" clId="Web-{82E5F66C-5689-49F8-BF96-CABF6080FDE3}" dt="2018-11-29T17:26:45.904" v="420"/>
      <pc:docMkLst>
        <pc:docMk/>
      </pc:docMkLst>
      <pc:sldChg chg="addSp delSp modSp modTransition">
        <pc:chgData name="Vincent Osorio" userId="S::vosorio@stu.chino.k12.ca.us::bd0dfd42-3c33-42e7-90c7-0045acb3dfcc" providerId="AD" clId="Web-{82E5F66C-5689-49F8-BF96-CABF6080FDE3}" dt="2018-11-29T17:21:53.763" v="417"/>
        <pc:sldMkLst>
          <pc:docMk/>
          <pc:sldMk cId="109857222" sldId="256"/>
        </pc:sldMkLst>
        <pc:spChg chg="mod">
          <ac:chgData name="Vincent Osorio" userId="S::vosorio@stu.chino.k12.ca.us::bd0dfd42-3c33-42e7-90c7-0045acb3dfcc" providerId="AD" clId="Web-{82E5F66C-5689-49F8-BF96-CABF6080FDE3}" dt="2018-11-29T16:54:14.866" v="340"/>
          <ac:spMkLst>
            <pc:docMk/>
            <pc:sldMk cId="109857222" sldId="256"/>
            <ac:spMk id="2" creationId="{00000000-0000-0000-0000-000000000000}"/>
          </ac:spMkLst>
        </pc:spChg>
        <pc:spChg chg="mod">
          <ac:chgData name="Vincent Osorio" userId="S::vosorio@stu.chino.k12.ca.us::bd0dfd42-3c33-42e7-90c7-0045acb3dfcc" providerId="AD" clId="Web-{82E5F66C-5689-49F8-BF96-CABF6080FDE3}" dt="2018-11-29T16:54:14.866" v="340"/>
          <ac:spMkLst>
            <pc:docMk/>
            <pc:sldMk cId="109857222" sldId="256"/>
            <ac:spMk id="3" creationId="{00000000-0000-0000-0000-000000000000}"/>
          </ac:spMkLst>
        </pc:spChg>
        <pc:spChg chg="del mod">
          <ac:chgData name="Vincent Osorio" userId="S::vosorio@stu.chino.k12.ca.us::bd0dfd42-3c33-42e7-90c7-0045acb3dfcc" providerId="AD" clId="Web-{82E5F66C-5689-49F8-BF96-CABF6080FDE3}" dt="2018-11-29T17:01:05.290" v="365"/>
          <ac:spMkLst>
            <pc:docMk/>
            <pc:sldMk cId="109857222" sldId="256"/>
            <ac:spMk id="6" creationId="{0033D0AF-5E25-4BCD-9C2C-EDF1EDC82492}"/>
          </ac:spMkLst>
        </pc:spChg>
        <pc:spChg chg="add del">
          <ac:chgData name="Vincent Osorio" userId="S::vosorio@stu.chino.k12.ca.us::bd0dfd42-3c33-42e7-90c7-0045acb3dfcc" providerId="AD" clId="Web-{82E5F66C-5689-49F8-BF96-CABF6080FDE3}" dt="2018-11-29T16:54:14.882" v="341"/>
          <ac:spMkLst>
            <pc:docMk/>
            <pc:sldMk cId="109857222" sldId="256"/>
            <ac:spMk id="25" creationId="{74426AB7-D619-4515-962A-BC83909EC015}"/>
          </ac:spMkLst>
        </pc:spChg>
        <pc:spChg chg="add del">
          <ac:chgData name="Vincent Osorio" userId="S::vosorio@stu.chino.k12.ca.us::bd0dfd42-3c33-42e7-90c7-0045acb3dfcc" providerId="AD" clId="Web-{82E5F66C-5689-49F8-BF96-CABF6080FDE3}" dt="2018-11-29T16:54:14.882" v="341"/>
          <ac:spMkLst>
            <pc:docMk/>
            <pc:sldMk cId="109857222" sldId="256"/>
            <ac:spMk id="27" creationId="{DE47DF98-723F-4AAC-ABCF-CACBC438F78F}"/>
          </ac:spMkLst>
        </pc:spChg>
        <pc:spChg chg="add del">
          <ac:chgData name="Vincent Osorio" userId="S::vosorio@stu.chino.k12.ca.us::bd0dfd42-3c33-42e7-90c7-0045acb3dfcc" providerId="AD" clId="Web-{82E5F66C-5689-49F8-BF96-CABF6080FDE3}" dt="2018-11-29T16:54:07.726" v="338"/>
          <ac:spMkLst>
            <pc:docMk/>
            <pc:sldMk cId="109857222" sldId="256"/>
            <ac:spMk id="31" creationId="{74426AB7-D619-4515-962A-BC83909EC015}"/>
          </ac:spMkLst>
        </pc:spChg>
        <pc:spChg chg="add">
          <ac:chgData name="Vincent Osorio" userId="S::vosorio@stu.chino.k12.ca.us::bd0dfd42-3c33-42e7-90c7-0045acb3dfcc" providerId="AD" clId="Web-{82E5F66C-5689-49F8-BF96-CABF6080FDE3}" dt="2018-11-29T16:54:14.882" v="341"/>
          <ac:spMkLst>
            <pc:docMk/>
            <pc:sldMk cId="109857222" sldId="256"/>
            <ac:spMk id="32" creationId="{74426AB7-D619-4515-962A-BC83909EC015}"/>
          </ac:spMkLst>
        </pc:spChg>
        <pc:spChg chg="add">
          <ac:chgData name="Vincent Osorio" userId="S::vosorio@stu.chino.k12.ca.us::bd0dfd42-3c33-42e7-90c7-0045acb3dfcc" providerId="AD" clId="Web-{82E5F66C-5689-49F8-BF96-CABF6080FDE3}" dt="2018-11-29T16:54:14.882" v="341"/>
          <ac:spMkLst>
            <pc:docMk/>
            <pc:sldMk cId="109857222" sldId="256"/>
            <ac:spMk id="33" creationId="{DE47DF98-723F-4AAC-ABCF-CACBC438F78F}"/>
          </ac:spMkLst>
        </pc:spChg>
        <pc:spChg chg="add del">
          <ac:chgData name="Vincent Osorio" userId="S::vosorio@stu.chino.k12.ca.us::bd0dfd42-3c33-42e7-90c7-0045acb3dfcc" providerId="AD" clId="Web-{82E5F66C-5689-49F8-BF96-CABF6080FDE3}" dt="2018-11-29T16:54:07.726" v="338"/>
          <ac:spMkLst>
            <pc:docMk/>
            <pc:sldMk cId="109857222" sldId="256"/>
            <ac:spMk id="36" creationId="{DE47DF98-723F-4AAC-ABCF-CACBC438F78F}"/>
          </ac:spMkLst>
        </pc:spChg>
        <pc:picChg chg="mod">
          <ac:chgData name="Vincent Osorio" userId="S::vosorio@stu.chino.k12.ca.us::bd0dfd42-3c33-42e7-90c7-0045acb3dfcc" providerId="AD" clId="Web-{82E5F66C-5689-49F8-BF96-CABF6080FDE3}" dt="2018-11-29T16:54:14.866" v="340"/>
          <ac:picMkLst>
            <pc:docMk/>
            <pc:sldMk cId="109857222" sldId="256"/>
            <ac:picMk id="4" creationId="{1D6F193A-2B28-4DE1-ACF7-DC4517A553FE}"/>
          </ac:picMkLst>
        </pc:picChg>
        <pc:cxnChg chg="add del">
          <ac:chgData name="Vincent Osorio" userId="S::vosorio@stu.chino.k12.ca.us::bd0dfd42-3c33-42e7-90c7-0045acb3dfcc" providerId="AD" clId="Web-{82E5F66C-5689-49F8-BF96-CABF6080FDE3}" dt="2018-11-29T16:54:14.882" v="341"/>
          <ac:cxnSpMkLst>
            <pc:docMk/>
            <pc:sldMk cId="109857222" sldId="256"/>
            <ac:cxnSpMk id="29" creationId="{EA29FC7C-9308-4FDE-8DCA-405668055B0F}"/>
          </ac:cxnSpMkLst>
        </pc:cxnChg>
        <pc:cxnChg chg="add del">
          <ac:chgData name="Vincent Osorio" userId="S::vosorio@stu.chino.k12.ca.us::bd0dfd42-3c33-42e7-90c7-0045acb3dfcc" providerId="AD" clId="Web-{82E5F66C-5689-49F8-BF96-CABF6080FDE3}" dt="2018-11-29T16:53:55.710" v="336"/>
          <ac:cxnSpMkLst>
            <pc:docMk/>
            <pc:sldMk cId="109857222" sldId="256"/>
            <ac:cxnSpMk id="34" creationId="{E126E481-B945-4179-BD79-05E96E9B29E1}"/>
          </ac:cxnSpMkLst>
        </pc:cxnChg>
        <pc:cxnChg chg="add">
          <ac:chgData name="Vincent Osorio" userId="S::vosorio@stu.chino.k12.ca.us::bd0dfd42-3c33-42e7-90c7-0045acb3dfcc" providerId="AD" clId="Web-{82E5F66C-5689-49F8-BF96-CABF6080FDE3}" dt="2018-11-29T16:54:14.882" v="341"/>
          <ac:cxnSpMkLst>
            <pc:docMk/>
            <pc:sldMk cId="109857222" sldId="256"/>
            <ac:cxnSpMk id="35" creationId="{EA29FC7C-9308-4FDE-8DCA-405668055B0F}"/>
          </ac:cxnSpMkLst>
        </pc:cxnChg>
        <pc:cxnChg chg="add del">
          <ac:chgData name="Vincent Osorio" userId="S::vosorio@stu.chino.k12.ca.us::bd0dfd42-3c33-42e7-90c7-0045acb3dfcc" providerId="AD" clId="Web-{82E5F66C-5689-49F8-BF96-CABF6080FDE3}" dt="2018-11-29T16:54:07.726" v="338"/>
          <ac:cxnSpMkLst>
            <pc:docMk/>
            <pc:sldMk cId="109857222" sldId="256"/>
            <ac:cxnSpMk id="38" creationId="{EA29FC7C-9308-4FDE-8DCA-405668055B0F}"/>
          </ac:cxnSpMkLst>
        </pc:cxnChg>
      </pc:sldChg>
      <pc:sldChg chg="modTransition">
        <pc:chgData name="Vincent Osorio" userId="S::vosorio@stu.chino.k12.ca.us::bd0dfd42-3c33-42e7-90c7-0045acb3dfcc" providerId="AD" clId="Web-{82E5F66C-5689-49F8-BF96-CABF6080FDE3}" dt="2018-11-29T17:21:53.763" v="417"/>
        <pc:sldMkLst>
          <pc:docMk/>
          <pc:sldMk cId="2985708156" sldId="257"/>
        </pc:sldMkLst>
      </pc:sldChg>
      <pc:sldChg chg="addSp modSp mod modTransition setBg">
        <pc:chgData name="Vincent Osorio" userId="S::vosorio@stu.chino.k12.ca.us::bd0dfd42-3c33-42e7-90c7-0045acb3dfcc" providerId="AD" clId="Web-{82E5F66C-5689-49F8-BF96-CABF6080FDE3}" dt="2018-11-29T17:21:53.763" v="417"/>
        <pc:sldMkLst>
          <pc:docMk/>
          <pc:sldMk cId="1843280518" sldId="258"/>
        </pc:sldMkLst>
        <pc:spChg chg="mod">
          <ac:chgData name="Vincent Osorio" userId="S::vosorio@stu.chino.k12.ca.us::bd0dfd42-3c33-42e7-90c7-0045acb3dfcc" providerId="AD" clId="Web-{82E5F66C-5689-49F8-BF96-CABF6080FDE3}" dt="2018-11-29T16:50:23.539" v="317"/>
          <ac:spMkLst>
            <pc:docMk/>
            <pc:sldMk cId="1843280518" sldId="258"/>
            <ac:spMk id="2" creationId="{C3C62EB8-CB84-467C-A81B-0CAE73188125}"/>
          </ac:spMkLst>
        </pc:spChg>
        <pc:spChg chg="mod ord">
          <ac:chgData name="Vincent Osorio" userId="S::vosorio@stu.chino.k12.ca.us::bd0dfd42-3c33-42e7-90c7-0045acb3dfcc" providerId="AD" clId="Web-{82E5F66C-5689-49F8-BF96-CABF6080FDE3}" dt="2018-11-29T16:50:23.539" v="317"/>
          <ac:spMkLst>
            <pc:docMk/>
            <pc:sldMk cId="1843280518" sldId="258"/>
            <ac:spMk id="3" creationId="{BDAC2A13-B2B6-4921-8FFD-99FDD72C280E}"/>
          </ac:spMkLst>
        </pc:spChg>
        <pc:spChg chg="add">
          <ac:chgData name="Vincent Osorio" userId="S::vosorio@stu.chino.k12.ca.us::bd0dfd42-3c33-42e7-90c7-0045acb3dfcc" providerId="AD" clId="Web-{82E5F66C-5689-49F8-BF96-CABF6080FDE3}" dt="2018-11-29T16:50:23.539" v="317"/>
          <ac:spMkLst>
            <pc:docMk/>
            <pc:sldMk cId="1843280518" sldId="258"/>
            <ac:spMk id="10" creationId="{99899462-FC16-43B0-966B-FCA263450716}"/>
          </ac:spMkLst>
        </pc:spChg>
        <pc:picChg chg="mod ord">
          <ac:chgData name="Vincent Osorio" userId="S::vosorio@stu.chino.k12.ca.us::bd0dfd42-3c33-42e7-90c7-0045acb3dfcc" providerId="AD" clId="Web-{82E5F66C-5689-49F8-BF96-CABF6080FDE3}" dt="2018-11-29T16:50:23.539" v="317"/>
          <ac:picMkLst>
            <pc:docMk/>
            <pc:sldMk cId="1843280518" sldId="258"/>
            <ac:picMk id="4" creationId="{33C39916-AF4E-475F-8134-165675E20934}"/>
          </ac:picMkLst>
        </pc:picChg>
        <pc:picChg chg="mod">
          <ac:chgData name="Vincent Osorio" userId="S::vosorio@stu.chino.k12.ca.us::bd0dfd42-3c33-42e7-90c7-0045acb3dfcc" providerId="AD" clId="Web-{82E5F66C-5689-49F8-BF96-CABF6080FDE3}" dt="2018-11-29T16:50:23.539" v="317"/>
          <ac:picMkLst>
            <pc:docMk/>
            <pc:sldMk cId="1843280518" sldId="258"/>
            <ac:picMk id="5" creationId="{5230AC9D-6A87-4CF4-B3A2-C3725379AC45}"/>
          </ac:picMkLst>
        </pc:picChg>
        <pc:cxnChg chg="add">
          <ac:chgData name="Vincent Osorio" userId="S::vosorio@stu.chino.k12.ca.us::bd0dfd42-3c33-42e7-90c7-0045acb3dfcc" providerId="AD" clId="Web-{82E5F66C-5689-49F8-BF96-CABF6080FDE3}" dt="2018-11-29T16:50:23.539" v="317"/>
          <ac:cxnSpMkLst>
            <pc:docMk/>
            <pc:sldMk cId="1843280518" sldId="258"/>
            <ac:cxnSpMk id="12" creationId="{AAFEA932-2DF1-410C-A00A-7A1E7DBF7511}"/>
          </ac:cxnSpMkLst>
        </pc:cxnChg>
      </pc:sldChg>
      <pc:sldChg chg="addSp delSp modSp mod modTransition setBg">
        <pc:chgData name="Vincent Osorio" userId="S::vosorio@stu.chino.k12.ca.us::bd0dfd42-3c33-42e7-90c7-0045acb3dfcc" providerId="AD" clId="Web-{82E5F66C-5689-49F8-BF96-CABF6080FDE3}" dt="2018-11-29T17:21:53.763" v="417"/>
        <pc:sldMkLst>
          <pc:docMk/>
          <pc:sldMk cId="3829693381" sldId="259"/>
        </pc:sldMkLst>
        <pc:spChg chg="mod">
          <ac:chgData name="Vincent Osorio" userId="S::vosorio@stu.chino.k12.ca.us::bd0dfd42-3c33-42e7-90c7-0045acb3dfcc" providerId="AD" clId="Web-{82E5F66C-5689-49F8-BF96-CABF6080FDE3}" dt="2018-11-29T17:03:38.884" v="366"/>
          <ac:spMkLst>
            <pc:docMk/>
            <pc:sldMk cId="3829693381" sldId="259"/>
            <ac:spMk id="2" creationId="{79E786A5-DF0F-44C0-A453-99FC00AC1BB8}"/>
          </ac:spMkLst>
        </pc:spChg>
        <pc:spChg chg="mod">
          <ac:chgData name="Vincent Osorio" userId="S::vosorio@stu.chino.k12.ca.us::bd0dfd42-3c33-42e7-90c7-0045acb3dfcc" providerId="AD" clId="Web-{82E5F66C-5689-49F8-BF96-CABF6080FDE3}" dt="2018-11-29T17:04:00.790" v="367" actId="20577"/>
          <ac:spMkLst>
            <pc:docMk/>
            <pc:sldMk cId="3829693381" sldId="259"/>
            <ac:spMk id="3" creationId="{3BD6AA4A-7466-4C4B-8DE8-75BBBB85589B}"/>
          </ac:spMkLst>
        </pc:spChg>
        <pc:spChg chg="mod">
          <ac:chgData name="Vincent Osorio" userId="S::vosorio@stu.chino.k12.ca.us::bd0dfd42-3c33-42e7-90c7-0045acb3dfcc" providerId="AD" clId="Web-{82E5F66C-5689-49F8-BF96-CABF6080FDE3}" dt="2018-11-29T17:03:38.884" v="366"/>
          <ac:spMkLst>
            <pc:docMk/>
            <pc:sldMk cId="3829693381" sldId="259"/>
            <ac:spMk id="10" creationId="{ADC9411A-581B-4F39-B6AB-03EE9AD4B272}"/>
          </ac:spMkLst>
        </pc:spChg>
        <pc:spChg chg="del">
          <ac:chgData name="Vincent Osorio" userId="S::vosorio@stu.chino.k12.ca.us::bd0dfd42-3c33-42e7-90c7-0045acb3dfcc" providerId="AD" clId="Web-{82E5F66C-5689-49F8-BF96-CABF6080FDE3}" dt="2018-11-29T16:50:50.757" v="318"/>
          <ac:spMkLst>
            <pc:docMk/>
            <pc:sldMk cId="3829693381" sldId="259"/>
            <ac:spMk id="15" creationId="{C99A8FB7-A79B-4BC9-9D56-B79587F6AA3E}"/>
          </ac:spMkLst>
        </pc:spChg>
        <pc:spChg chg="del">
          <ac:chgData name="Vincent Osorio" userId="S::vosorio@stu.chino.k12.ca.us::bd0dfd42-3c33-42e7-90c7-0045acb3dfcc" providerId="AD" clId="Web-{82E5F66C-5689-49F8-BF96-CABF6080FDE3}" dt="2018-11-29T16:50:50.757" v="318"/>
          <ac:spMkLst>
            <pc:docMk/>
            <pc:sldMk cId="3829693381" sldId="259"/>
            <ac:spMk id="19" creationId="{B23893E2-3349-46D7-A7AA-B9E447957FB1}"/>
          </ac:spMkLst>
        </pc:spChg>
        <pc:spChg chg="del">
          <ac:chgData name="Vincent Osorio" userId="S::vosorio@stu.chino.k12.ca.us::bd0dfd42-3c33-42e7-90c7-0045acb3dfcc" providerId="AD" clId="Web-{82E5F66C-5689-49F8-BF96-CABF6080FDE3}" dt="2018-11-29T16:50:50.757" v="318"/>
          <ac:spMkLst>
            <pc:docMk/>
            <pc:sldMk cId="3829693381" sldId="259"/>
            <ac:spMk id="21" creationId="{2B7592FE-10D1-4664-B623-353F47C8DF7F}"/>
          </ac:spMkLst>
        </pc:spChg>
        <pc:spChg chg="add del">
          <ac:chgData name="Vincent Osorio" userId="S::vosorio@stu.chino.k12.ca.us::bd0dfd42-3c33-42e7-90c7-0045acb3dfcc" providerId="AD" clId="Web-{82E5F66C-5689-49F8-BF96-CABF6080FDE3}" dt="2018-11-29T17:03:38.884" v="366"/>
          <ac:spMkLst>
            <pc:docMk/>
            <pc:sldMk cId="3829693381" sldId="259"/>
            <ac:spMk id="26" creationId="{1E2E0AFE-704B-4CB8-AB9D-D44727875966}"/>
          </ac:spMkLst>
        </pc:spChg>
        <pc:spChg chg="add">
          <ac:chgData name="Vincent Osorio" userId="S::vosorio@stu.chino.k12.ca.us::bd0dfd42-3c33-42e7-90c7-0045acb3dfcc" providerId="AD" clId="Web-{82E5F66C-5689-49F8-BF96-CABF6080FDE3}" dt="2018-11-29T17:03:38.884" v="366"/>
          <ac:spMkLst>
            <pc:docMk/>
            <pc:sldMk cId="3829693381" sldId="259"/>
            <ac:spMk id="31" creationId="{EC12C61A-9558-4DE5-AFDB-898358AFB4CA}"/>
          </ac:spMkLst>
        </pc:spChg>
        <pc:picChg chg="mod">
          <ac:chgData name="Vincent Osorio" userId="S::vosorio@stu.chino.k12.ca.us::bd0dfd42-3c33-42e7-90c7-0045acb3dfcc" providerId="AD" clId="Web-{82E5F66C-5689-49F8-BF96-CABF6080FDE3}" dt="2018-11-29T17:03:38.884" v="366"/>
          <ac:picMkLst>
            <pc:docMk/>
            <pc:sldMk cId="3829693381" sldId="259"/>
            <ac:picMk id="4" creationId="{2C8455FA-0544-487A-AD88-CA4B51FE7319}"/>
          </ac:picMkLst>
        </pc:picChg>
        <pc:picChg chg="mod ord">
          <ac:chgData name="Vincent Osorio" userId="S::vosorio@stu.chino.k12.ca.us::bd0dfd42-3c33-42e7-90c7-0045acb3dfcc" providerId="AD" clId="Web-{82E5F66C-5689-49F8-BF96-CABF6080FDE3}" dt="2018-11-29T17:03:38.884" v="366"/>
          <ac:picMkLst>
            <pc:docMk/>
            <pc:sldMk cId="3829693381" sldId="259"/>
            <ac:picMk id="8" creationId="{FE2EFDF6-1D63-4181-A9CA-8F3CAF26DA9F}"/>
          </ac:picMkLst>
        </pc:picChg>
        <pc:picChg chg="mod">
          <ac:chgData name="Vincent Osorio" userId="S::vosorio@stu.chino.k12.ca.us::bd0dfd42-3c33-42e7-90c7-0045acb3dfcc" providerId="AD" clId="Web-{82E5F66C-5689-49F8-BF96-CABF6080FDE3}" dt="2018-11-29T17:03:38.884" v="366"/>
          <ac:picMkLst>
            <pc:docMk/>
            <pc:sldMk cId="3829693381" sldId="259"/>
            <ac:picMk id="12" creationId="{37321674-4FD6-4950-AB30-31BC99B92661}"/>
          </ac:picMkLst>
        </pc:picChg>
      </pc:sldChg>
      <pc:sldChg chg="modSp modTransition">
        <pc:chgData name="Vincent Osorio" userId="S::vosorio@stu.chino.k12.ca.us::bd0dfd42-3c33-42e7-90c7-0045acb3dfcc" providerId="AD" clId="Web-{82E5F66C-5689-49F8-BF96-CABF6080FDE3}" dt="2018-11-29T17:21:53.763" v="417"/>
        <pc:sldMkLst>
          <pc:docMk/>
          <pc:sldMk cId="1374747738" sldId="260"/>
        </pc:sldMkLst>
        <pc:spChg chg="mod">
          <ac:chgData name="Vincent Osorio" userId="S::vosorio@stu.chino.k12.ca.us::bd0dfd42-3c33-42e7-90c7-0045acb3dfcc" providerId="AD" clId="Web-{82E5F66C-5689-49F8-BF96-CABF6080FDE3}" dt="2018-11-29T16:41:40.489" v="170" actId="20577"/>
          <ac:spMkLst>
            <pc:docMk/>
            <pc:sldMk cId="1374747738" sldId="260"/>
            <ac:spMk id="3" creationId="{F1328083-F5B8-4B9B-A280-63108A163AFD}"/>
          </ac:spMkLst>
        </pc:spChg>
      </pc:sldChg>
      <pc:sldChg chg="addSp delSp modSp mod modTransition setBg">
        <pc:chgData name="Vincent Osorio" userId="S::vosorio@stu.chino.k12.ca.us::bd0dfd42-3c33-42e7-90c7-0045acb3dfcc" providerId="AD" clId="Web-{82E5F66C-5689-49F8-BF96-CABF6080FDE3}" dt="2018-11-29T17:26:45.904" v="420"/>
        <pc:sldMkLst>
          <pc:docMk/>
          <pc:sldMk cId="4217494646" sldId="262"/>
        </pc:sldMkLst>
        <pc:spChg chg="mod">
          <ac:chgData name="Vincent Osorio" userId="S::vosorio@stu.chino.k12.ca.us::bd0dfd42-3c33-42e7-90c7-0045acb3dfcc" providerId="AD" clId="Web-{82E5F66C-5689-49F8-BF96-CABF6080FDE3}" dt="2018-11-29T17:26:45.749" v="419"/>
          <ac:spMkLst>
            <pc:docMk/>
            <pc:sldMk cId="4217494646" sldId="262"/>
            <ac:spMk id="2" creationId="{C9417284-A5F7-483A-B191-465CA6BCBF48}"/>
          </ac:spMkLst>
        </pc:spChg>
        <pc:spChg chg="mod">
          <ac:chgData name="Vincent Osorio" userId="S::vosorio@stu.chino.k12.ca.us::bd0dfd42-3c33-42e7-90c7-0045acb3dfcc" providerId="AD" clId="Web-{82E5F66C-5689-49F8-BF96-CABF6080FDE3}" dt="2018-11-29T17:26:45.904" v="420"/>
          <ac:spMkLst>
            <pc:docMk/>
            <pc:sldMk cId="4217494646" sldId="262"/>
            <ac:spMk id="3" creationId="{FACF008F-FDC8-451C-8E49-F8B7E444B8B7}"/>
          </ac:spMkLst>
        </pc:spChg>
        <pc:spChg chg="mod">
          <ac:chgData name="Vincent Osorio" userId="S::vosorio@stu.chino.k12.ca.us::bd0dfd42-3c33-42e7-90c7-0045acb3dfcc" providerId="AD" clId="Web-{82E5F66C-5689-49F8-BF96-CABF6080FDE3}" dt="2018-11-29T17:26:45.749" v="419"/>
          <ac:spMkLst>
            <pc:docMk/>
            <pc:sldMk cId="4217494646" sldId="262"/>
            <ac:spMk id="6" creationId="{D74EF577-BABE-4EAF-B92B-B31BB5371AC8}"/>
          </ac:spMkLst>
        </pc:spChg>
        <pc:spChg chg="add del">
          <ac:chgData name="Vincent Osorio" userId="S::vosorio@stu.chino.k12.ca.us::bd0dfd42-3c33-42e7-90c7-0045acb3dfcc" providerId="AD" clId="Web-{82E5F66C-5689-49F8-BF96-CABF6080FDE3}" dt="2018-11-29T17:26:45.904" v="420"/>
          <ac:spMkLst>
            <pc:docMk/>
            <pc:sldMk cId="4217494646" sldId="262"/>
            <ac:spMk id="11" creationId="{3CD9DF72-87A3-404E-A828-84CBF11A8303}"/>
          </ac:spMkLst>
        </pc:spChg>
        <pc:spChg chg="add">
          <ac:chgData name="Vincent Osorio" userId="S::vosorio@stu.chino.k12.ca.us::bd0dfd42-3c33-42e7-90c7-0045acb3dfcc" providerId="AD" clId="Web-{82E5F66C-5689-49F8-BF96-CABF6080FDE3}" dt="2018-11-29T17:26:45.904" v="420"/>
          <ac:spMkLst>
            <pc:docMk/>
            <pc:sldMk cId="4217494646" sldId="262"/>
            <ac:spMk id="15" creationId="{3CD9DF72-87A3-404E-A828-84CBF11A8303}"/>
          </ac:spMkLst>
        </pc:spChg>
        <pc:spChg chg="add del">
          <ac:chgData name="Vincent Osorio" userId="S::vosorio@stu.chino.k12.ca.us::bd0dfd42-3c33-42e7-90c7-0045acb3dfcc" providerId="AD" clId="Web-{82E5F66C-5689-49F8-BF96-CABF6080FDE3}" dt="2018-11-29T17:26:45.749" v="419"/>
          <ac:spMkLst>
            <pc:docMk/>
            <pc:sldMk cId="4217494646" sldId="262"/>
            <ac:spMk id="18" creationId="{4038CB10-1F5C-4D54-9DF7-12586DE5B007}"/>
          </ac:spMkLst>
        </pc:spChg>
        <pc:spChg chg="add del">
          <ac:chgData name="Vincent Osorio" userId="S::vosorio@stu.chino.k12.ca.us::bd0dfd42-3c33-42e7-90c7-0045acb3dfcc" providerId="AD" clId="Web-{82E5F66C-5689-49F8-BF96-CABF6080FDE3}" dt="2018-11-29T17:26:45.749" v="419"/>
          <ac:spMkLst>
            <pc:docMk/>
            <pc:sldMk cId="4217494646" sldId="262"/>
            <ac:spMk id="20" creationId="{73ED6512-6858-4552-B699-9A97FE9A4EA2}"/>
          </ac:spMkLst>
        </pc:spChg>
        <pc:picChg chg="mod ord">
          <ac:chgData name="Vincent Osorio" userId="S::vosorio@stu.chino.k12.ca.us::bd0dfd42-3c33-42e7-90c7-0045acb3dfcc" providerId="AD" clId="Web-{82E5F66C-5689-49F8-BF96-CABF6080FDE3}" dt="2018-11-29T17:26:45.749" v="419"/>
          <ac:picMkLst>
            <pc:docMk/>
            <pc:sldMk cId="4217494646" sldId="262"/>
            <ac:picMk id="4" creationId="{3343823D-0D21-4246-9F91-B3DDB23807E7}"/>
          </ac:picMkLst>
        </pc:picChg>
        <pc:cxnChg chg="add del">
          <ac:chgData name="Vincent Osorio" userId="S::vosorio@stu.chino.k12.ca.us::bd0dfd42-3c33-42e7-90c7-0045acb3dfcc" providerId="AD" clId="Web-{82E5F66C-5689-49F8-BF96-CABF6080FDE3}" dt="2018-11-29T17:26:45.904" v="420"/>
          <ac:cxnSpMkLst>
            <pc:docMk/>
            <pc:sldMk cId="4217494646" sldId="262"/>
            <ac:cxnSpMk id="13" creationId="{20E3A342-4D61-4E3F-AF90-1AB42AEB96CC}"/>
          </ac:cxnSpMkLst>
        </pc:cxnChg>
        <pc:cxnChg chg="add">
          <ac:chgData name="Vincent Osorio" userId="S::vosorio@stu.chino.k12.ca.us::bd0dfd42-3c33-42e7-90c7-0045acb3dfcc" providerId="AD" clId="Web-{82E5F66C-5689-49F8-BF96-CABF6080FDE3}" dt="2018-11-29T17:26:45.904" v="420"/>
          <ac:cxnSpMkLst>
            <pc:docMk/>
            <pc:sldMk cId="4217494646" sldId="262"/>
            <ac:cxnSpMk id="16" creationId="{20E3A342-4D61-4E3F-AF90-1AB42AEB96CC}"/>
          </ac:cxnSpMkLst>
        </pc:cxnChg>
      </pc:sldChg>
      <pc:sldChg chg="delSp modSp modTransition">
        <pc:chgData name="Vincent Osorio" userId="S::vosorio@stu.chino.k12.ca.us::bd0dfd42-3c33-42e7-90c7-0045acb3dfcc" providerId="AD" clId="Web-{82E5F66C-5689-49F8-BF96-CABF6080FDE3}" dt="2018-11-29T17:21:53.763" v="417"/>
        <pc:sldMkLst>
          <pc:docMk/>
          <pc:sldMk cId="794950255" sldId="263"/>
        </pc:sldMkLst>
        <pc:spChg chg="del mod">
          <ac:chgData name="Vincent Osorio" userId="S::vosorio@stu.chino.k12.ca.us::bd0dfd42-3c33-42e7-90c7-0045acb3dfcc" providerId="AD" clId="Web-{82E5F66C-5689-49F8-BF96-CABF6080FDE3}" dt="2018-11-29T17:06:41.400" v="392"/>
          <ac:spMkLst>
            <pc:docMk/>
            <pc:sldMk cId="794950255" sldId="263"/>
            <ac:spMk id="4" creationId="{A60EA7B1-9626-40A0-A024-3E4628F10EA7}"/>
          </ac:spMkLst>
        </pc:spChg>
      </pc:sldChg>
      <pc:sldChg chg="addSp delSp modSp mod modTransition setBg">
        <pc:chgData name="Vincent Osorio" userId="S::vosorio@stu.chino.k12.ca.us::bd0dfd42-3c33-42e7-90c7-0045acb3dfcc" providerId="AD" clId="Web-{82E5F66C-5689-49F8-BF96-CABF6080FDE3}" dt="2018-11-29T17:21:53.763" v="417"/>
        <pc:sldMkLst>
          <pc:docMk/>
          <pc:sldMk cId="1157374060" sldId="264"/>
        </pc:sldMkLst>
        <pc:spChg chg="mod">
          <ac:chgData name="Vincent Osorio" userId="S::vosorio@stu.chino.k12.ca.us::bd0dfd42-3c33-42e7-90c7-0045acb3dfcc" providerId="AD" clId="Web-{82E5F66C-5689-49F8-BF96-CABF6080FDE3}" dt="2018-11-29T17:00:05.180" v="356"/>
          <ac:spMkLst>
            <pc:docMk/>
            <pc:sldMk cId="1157374060" sldId="264"/>
            <ac:spMk id="2" creationId="{36458F08-1601-45C0-B8D2-768580AB020C}"/>
          </ac:spMkLst>
        </pc:spChg>
        <pc:spChg chg="mod">
          <ac:chgData name="Vincent Osorio" userId="S::vosorio@stu.chino.k12.ca.us::bd0dfd42-3c33-42e7-90c7-0045acb3dfcc" providerId="AD" clId="Web-{82E5F66C-5689-49F8-BF96-CABF6080FDE3}" dt="2018-11-29T17:06:03.525" v="389" actId="20577"/>
          <ac:spMkLst>
            <pc:docMk/>
            <pc:sldMk cId="1157374060" sldId="264"/>
            <ac:spMk id="3" creationId="{864E0EAC-34A4-4498-8919-DA442C3795A1}"/>
          </ac:spMkLst>
        </pc:spChg>
        <pc:spChg chg="add del mod">
          <ac:chgData name="Vincent Osorio" userId="S::vosorio@stu.chino.k12.ca.us::bd0dfd42-3c33-42e7-90c7-0045acb3dfcc" providerId="AD" clId="Web-{82E5F66C-5689-49F8-BF96-CABF6080FDE3}" dt="2018-11-29T16:53:19.023" v="334"/>
          <ac:spMkLst>
            <pc:docMk/>
            <pc:sldMk cId="1157374060" sldId="264"/>
            <ac:spMk id="6" creationId="{8701B15B-8140-420A-B327-5EBDB67AB3F1}"/>
          </ac:spMkLst>
        </pc:spChg>
        <pc:spChg chg="add del mod">
          <ac:chgData name="Vincent Osorio" userId="S::vosorio@stu.chino.k12.ca.us::bd0dfd42-3c33-42e7-90c7-0045acb3dfcc" providerId="AD" clId="Web-{82E5F66C-5689-49F8-BF96-CABF6080FDE3}" dt="2018-11-29T16:53:09.319" v="332"/>
          <ac:spMkLst>
            <pc:docMk/>
            <pc:sldMk cId="1157374060" sldId="264"/>
            <ac:spMk id="10" creationId="{8C4161DB-C80C-4778-8927-24858084B2E8}"/>
          </ac:spMkLst>
        </pc:spChg>
        <pc:spChg chg="add del">
          <ac:chgData name="Vincent Osorio" userId="S::vosorio@stu.chino.k12.ca.us::bd0dfd42-3c33-42e7-90c7-0045acb3dfcc" providerId="AD" clId="Web-{82E5F66C-5689-49F8-BF96-CABF6080FDE3}" dt="2018-11-29T16:58:46.649" v="349"/>
          <ac:spMkLst>
            <pc:docMk/>
            <pc:sldMk cId="1157374060" sldId="264"/>
            <ac:spMk id="17" creationId="{F64F6814-96D5-4463-898E-405CC0C40147}"/>
          </ac:spMkLst>
        </pc:spChg>
        <pc:spChg chg="add del">
          <ac:chgData name="Vincent Osorio" userId="S::vosorio@stu.chino.k12.ca.us::bd0dfd42-3c33-42e7-90c7-0045acb3dfcc" providerId="AD" clId="Web-{82E5F66C-5689-49F8-BF96-CABF6080FDE3}" dt="2018-11-29T17:00:05.258" v="357"/>
          <ac:spMkLst>
            <pc:docMk/>
            <pc:sldMk cId="1157374060" sldId="264"/>
            <ac:spMk id="19" creationId="{F64F6814-96D5-4463-898E-405CC0C40147}"/>
          </ac:spMkLst>
        </pc:spChg>
        <pc:spChg chg="add del">
          <ac:chgData name="Vincent Osorio" userId="S::vosorio@stu.chino.k12.ca.us::bd0dfd42-3c33-42e7-90c7-0045acb3dfcc" providerId="AD" clId="Web-{82E5F66C-5689-49F8-BF96-CABF6080FDE3}" dt="2018-11-29T17:00:05.180" v="356"/>
          <ac:spMkLst>
            <pc:docMk/>
            <pc:sldMk cId="1157374060" sldId="264"/>
            <ac:spMk id="21" creationId="{2C6A2225-94AF-4BC4-98F4-77746E7B10A9}"/>
          </ac:spMkLst>
        </pc:spChg>
        <pc:spChg chg="add del">
          <ac:chgData name="Vincent Osorio" userId="S::vosorio@stu.chino.k12.ca.us::bd0dfd42-3c33-42e7-90c7-0045acb3dfcc" providerId="AD" clId="Web-{82E5F66C-5689-49F8-BF96-CABF6080FDE3}" dt="2018-11-29T16:58:46.617" v="348"/>
          <ac:spMkLst>
            <pc:docMk/>
            <pc:sldMk cId="1157374060" sldId="264"/>
            <ac:spMk id="22" creationId="{2C6A2225-94AF-4BC4-98F4-77746E7B10A9}"/>
          </ac:spMkLst>
        </pc:spChg>
        <pc:spChg chg="add del">
          <ac:chgData name="Vincent Osorio" userId="S::vosorio@stu.chino.k12.ca.us::bd0dfd42-3c33-42e7-90c7-0045acb3dfcc" providerId="AD" clId="Web-{82E5F66C-5689-49F8-BF96-CABF6080FDE3}" dt="2018-11-29T17:04:42.822" v="376"/>
          <ac:spMkLst>
            <pc:docMk/>
            <pc:sldMk cId="1157374060" sldId="264"/>
            <ac:spMk id="23" creationId="{E02F3C71-C981-4614-98EA-D6C494F8091E}"/>
          </ac:spMkLst>
        </pc:spChg>
        <pc:spChg chg="add del">
          <ac:chgData name="Vincent Osorio" userId="S::vosorio@stu.chino.k12.ca.us::bd0dfd42-3c33-42e7-90c7-0045acb3dfcc" providerId="AD" clId="Web-{82E5F66C-5689-49F8-BF96-CABF6080FDE3}" dt="2018-11-29T16:58:46.617" v="348"/>
          <ac:spMkLst>
            <pc:docMk/>
            <pc:sldMk cId="1157374060" sldId="264"/>
            <ac:spMk id="24" creationId="{648F5915-2CE1-4F74-88C5-D4366893D2DF}"/>
          </ac:spMkLst>
        </pc:spChg>
        <pc:spChg chg="add">
          <ac:chgData name="Vincent Osorio" userId="S::vosorio@stu.chino.k12.ca.us::bd0dfd42-3c33-42e7-90c7-0045acb3dfcc" providerId="AD" clId="Web-{82E5F66C-5689-49F8-BF96-CABF6080FDE3}" dt="2018-11-29T17:04:42.822" v="376"/>
          <ac:spMkLst>
            <pc:docMk/>
            <pc:sldMk cId="1157374060" sldId="264"/>
            <ac:spMk id="25" creationId="{F64F6814-96D5-4463-898E-405CC0C40147}"/>
          </ac:spMkLst>
        </pc:spChg>
        <pc:spChg chg="add del">
          <ac:chgData name="Vincent Osorio" userId="S::vosorio@stu.chino.k12.ca.us::bd0dfd42-3c33-42e7-90c7-0045acb3dfcc" providerId="AD" clId="Web-{82E5F66C-5689-49F8-BF96-CABF6080FDE3}" dt="2018-11-29T17:00:05.180" v="356"/>
          <ac:spMkLst>
            <pc:docMk/>
            <pc:sldMk cId="1157374060" sldId="264"/>
            <ac:spMk id="26" creationId="{648F5915-2CE1-4F74-88C5-D4366893D2DF}"/>
          </ac:spMkLst>
        </pc:spChg>
        <pc:spChg chg="add del">
          <ac:chgData name="Vincent Osorio" userId="S::vosorio@stu.chino.k12.ca.us::bd0dfd42-3c33-42e7-90c7-0045acb3dfcc" providerId="AD" clId="Web-{82E5F66C-5689-49F8-BF96-CABF6080FDE3}" dt="2018-11-29T17:04:42.744" v="375"/>
          <ac:spMkLst>
            <pc:docMk/>
            <pc:sldMk cId="1157374060" sldId="264"/>
            <ac:spMk id="28" creationId="{E02F3C71-C981-4614-98EA-D6C494F8091E}"/>
          </ac:spMkLst>
        </pc:spChg>
        <pc:picChg chg="add del mod">
          <ac:chgData name="Vincent Osorio" userId="S::vosorio@stu.chino.k12.ca.us::bd0dfd42-3c33-42e7-90c7-0045acb3dfcc" providerId="AD" clId="Web-{82E5F66C-5689-49F8-BF96-CABF6080FDE3}" dt="2018-11-29T16:52:10.475" v="325"/>
          <ac:picMkLst>
            <pc:docMk/>
            <pc:sldMk cId="1157374060" sldId="264"/>
            <ac:picMk id="4" creationId="{F6628A48-7B52-440C-B859-6C3C8AAC7521}"/>
          </ac:picMkLst>
        </pc:picChg>
        <pc:picChg chg="add mod ord">
          <ac:chgData name="Vincent Osorio" userId="S::vosorio@stu.chino.k12.ca.us::bd0dfd42-3c33-42e7-90c7-0045acb3dfcc" providerId="AD" clId="Web-{82E5F66C-5689-49F8-BF96-CABF6080FDE3}" dt="2018-11-29T17:04:42.822" v="376"/>
          <ac:picMkLst>
            <pc:docMk/>
            <pc:sldMk cId="1157374060" sldId="264"/>
            <ac:picMk id="8" creationId="{29D095DE-B63E-4756-8AD5-1724F633D007}"/>
          </ac:picMkLst>
        </pc:picChg>
        <pc:picChg chg="add mod ord">
          <ac:chgData name="Vincent Osorio" userId="S::vosorio@stu.chino.k12.ca.us::bd0dfd42-3c33-42e7-90c7-0045acb3dfcc" providerId="AD" clId="Web-{82E5F66C-5689-49F8-BF96-CABF6080FDE3}" dt="2018-11-29T17:04:42.822" v="376"/>
          <ac:picMkLst>
            <pc:docMk/>
            <pc:sldMk cId="1157374060" sldId="264"/>
            <ac:picMk id="12" creationId="{2DB82D30-15A9-404C-A470-EB763F58F952}"/>
          </ac:picMkLst>
        </pc:picChg>
      </pc:sldChg>
      <pc:sldMasterChg chg="modTransition modSldLayout">
        <pc:chgData name="Vincent Osorio" userId="S::vosorio@stu.chino.k12.ca.us::bd0dfd42-3c33-42e7-90c7-0045acb3dfcc" providerId="AD" clId="Web-{82E5F66C-5689-49F8-BF96-CABF6080FDE3}" dt="2018-11-29T17:21:53.763" v="417"/>
        <pc:sldMasterMkLst>
          <pc:docMk/>
          <pc:sldMasterMk cId="1756396855" sldId="2147483672"/>
        </pc:sldMasterMkLst>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2602684766" sldId="2147483673"/>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3247460432" sldId="2147483674"/>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2646965200" sldId="2147483675"/>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3636378727" sldId="2147483676"/>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3495137034" sldId="2147483677"/>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1661978157" sldId="2147483678"/>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3555261713" sldId="2147483679"/>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2920632322" sldId="2147483680"/>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3334973298" sldId="2147483681"/>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765949489" sldId="2147483682"/>
          </pc:sldLayoutMkLst>
        </pc:sldLayoutChg>
        <pc:sldLayoutChg chg="modTransition">
          <pc:chgData name="Vincent Osorio" userId="S::vosorio@stu.chino.k12.ca.us::bd0dfd42-3c33-42e7-90c7-0045acb3dfcc" providerId="AD" clId="Web-{82E5F66C-5689-49F8-BF96-CABF6080FDE3}" dt="2018-11-29T17:21:53.763" v="417"/>
          <pc:sldLayoutMkLst>
            <pc:docMk/>
            <pc:sldMasterMk cId="1756396855" sldId="2147483672"/>
            <pc:sldLayoutMk cId="2158167940" sldId="214748368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2684766"/>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5949489"/>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816794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746043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696520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6378727"/>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9513703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1978157"/>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5261713"/>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0632322"/>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34973298"/>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75639685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hyperlink" Target="http://victoriadailyphoto.blogspot.com/2013/01/follow-birds.html" TargetMode="External"/><Relationship Id="rId3" Type="http://schemas.openxmlformats.org/officeDocument/2006/relationships/hyperlink" Target="https://creativecommons.org/licenses/by-sa/3.0/" TargetMode="External"/><Relationship Id="rId7" Type="http://schemas.openxmlformats.org/officeDocument/2006/relationships/hyperlink" Target="http://commons.wikimedia.org/wiki/File:Largemouth_bass_fish_underwater_animal_in_natural_habitat_micropterus_salmoides.jpg"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no.wikipedia.org/wiki/Fil:Santa_Barbara_Museum_of_Natural_History_-_Chumash_diorama.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7" Type="http://schemas.openxmlformats.org/officeDocument/2006/relationships/hyperlink" Target="https://en.wikipedia.org/wiki/Reed_boat"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3">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5">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7">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4277356"/>
            <a:ext cx="9966960" cy="1560320"/>
          </a:xfrm>
        </p:spPr>
        <p:txBody>
          <a:bodyPr>
            <a:normAutofit/>
          </a:bodyPr>
          <a:lstStyle/>
          <a:p>
            <a:r>
              <a:rPr lang="en-US" sz="5800">
                <a:solidFill>
                  <a:schemeClr val="accent1"/>
                </a:solidFill>
                <a:latin typeface="Georgia"/>
                <a:cs typeface="Calibri Light"/>
              </a:rPr>
              <a:t>The Pomo</a:t>
            </a:r>
            <a:endParaRPr lang="en-US" sz="5800">
              <a:solidFill>
                <a:schemeClr val="accent1"/>
              </a:solidFill>
              <a:latin typeface="Georgia"/>
            </a:endParaRPr>
          </a:p>
        </p:txBody>
      </p:sp>
      <p:sp>
        <p:nvSpPr>
          <p:cNvPr id="3" name="Subtitle 2"/>
          <p:cNvSpPr>
            <a:spLocks noGrp="1"/>
          </p:cNvSpPr>
          <p:nvPr>
            <p:ph type="subTitle" idx="1"/>
          </p:nvPr>
        </p:nvSpPr>
        <p:spPr>
          <a:xfrm>
            <a:off x="1709530" y="5799489"/>
            <a:ext cx="8767860" cy="440822"/>
          </a:xfrm>
        </p:spPr>
        <p:txBody>
          <a:bodyPr vert="horz" lIns="91440" tIns="45720" rIns="91440" bIns="45720" rtlCol="0">
            <a:normAutofit/>
          </a:bodyPr>
          <a:lstStyle/>
          <a:p>
            <a:r>
              <a:rPr lang="en-US" sz="2000">
                <a:solidFill>
                  <a:schemeClr val="accent1"/>
                </a:solidFill>
                <a:latin typeface="Georgia"/>
                <a:cs typeface="Calibri"/>
              </a:rPr>
              <a:t>By Vincent and Shaun</a:t>
            </a:r>
            <a:endParaRPr lang="en-US" sz="2000">
              <a:solidFill>
                <a:schemeClr val="accent1"/>
              </a:solidFill>
              <a:latin typeface="Georgia"/>
            </a:endParaRPr>
          </a:p>
        </p:txBody>
      </p:sp>
      <p:pic>
        <p:nvPicPr>
          <p:cNvPr id="4" name="Picture 4" descr="A picture containing clothing&#10;&#10;Description generated with high confidence">
            <a:extLst>
              <a:ext uri="{FF2B5EF4-FFF2-40B4-BE49-F238E27FC236}">
                <a16:creationId xmlns:a16="http://schemas.microsoft.com/office/drawing/2014/main" id="{1D6F193A-2B28-4DE1-ACF7-DC4517A553F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198" r="1" b="19741"/>
          <a:stretch/>
        </p:blipFill>
        <p:spPr>
          <a:xfrm>
            <a:off x="243840" y="256540"/>
            <a:ext cx="11704320" cy="3764276"/>
          </a:xfrm>
          <a:prstGeom prst="rect">
            <a:avLst/>
          </a:prstGeom>
        </p:spPr>
      </p:pic>
    </p:spTree>
    <p:extLst>
      <p:ext uri="{BB962C8B-B14F-4D97-AF65-F5344CB8AC3E}">
        <p14:creationId xmlns:p14="http://schemas.microsoft.com/office/powerpoint/2010/main" val="10985722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C66C-0570-4788-9D6D-1598A9651DCB}"/>
              </a:ext>
            </a:extLst>
          </p:cNvPr>
          <p:cNvSpPr>
            <a:spLocks noGrp="1"/>
          </p:cNvSpPr>
          <p:nvPr>
            <p:ph type="title"/>
          </p:nvPr>
        </p:nvSpPr>
        <p:spPr>
          <a:xfrm>
            <a:off x="838200" y="245776"/>
            <a:ext cx="2415084" cy="1325563"/>
          </a:xfrm>
        </p:spPr>
        <p:txBody>
          <a:bodyPr/>
          <a:lstStyle/>
          <a:p>
            <a:r>
              <a:rPr lang="en-US" dirty="0">
                <a:latin typeface="Georgia"/>
                <a:cs typeface="Calibri Light"/>
              </a:rPr>
              <a:t>Location</a:t>
            </a:r>
            <a:endParaRPr lang="en-US">
              <a:latin typeface="Georgia"/>
            </a:endParaRPr>
          </a:p>
        </p:txBody>
      </p:sp>
      <p:sp>
        <p:nvSpPr>
          <p:cNvPr id="3" name="Content Placeholder 2">
            <a:extLst>
              <a:ext uri="{FF2B5EF4-FFF2-40B4-BE49-F238E27FC236}">
                <a16:creationId xmlns:a16="http://schemas.microsoft.com/office/drawing/2014/main" id="{1A476A43-3522-4793-9BAB-D3A97BC2C426}"/>
              </a:ext>
            </a:extLst>
          </p:cNvPr>
          <p:cNvSpPr>
            <a:spLocks noGrp="1"/>
          </p:cNvSpPr>
          <p:nvPr>
            <p:ph idx="1"/>
          </p:nvPr>
        </p:nvSpPr>
        <p:spPr>
          <a:xfrm>
            <a:off x="728031" y="1908252"/>
            <a:ext cx="5750805" cy="4351338"/>
          </a:xfrm>
        </p:spPr>
        <p:txBody>
          <a:bodyPr vert="horz" lIns="91440" tIns="45720" rIns="91440" bIns="45720" rtlCol="0" anchor="t">
            <a:normAutofit/>
          </a:bodyPr>
          <a:lstStyle/>
          <a:p>
            <a:pPr marL="0" indent="0">
              <a:buNone/>
            </a:pPr>
            <a:r>
              <a:rPr lang="en-US" dirty="0">
                <a:latin typeface="Georgia"/>
                <a:cs typeface="Calibri"/>
              </a:rPr>
              <a:t>The Pomo tribe lived on the Northern coast of California. In the summer they lived by the lakes. In the winter it rained all the time. The land they lived on was bumpy and it had a lot of grass.</a:t>
            </a:r>
          </a:p>
        </p:txBody>
      </p:sp>
      <p:pic>
        <p:nvPicPr>
          <p:cNvPr id="8" name="Picture 8" descr="A close up of a map&#10;&#10;Description generated with very high confidence">
            <a:extLst>
              <a:ext uri="{FF2B5EF4-FFF2-40B4-BE49-F238E27FC236}">
                <a16:creationId xmlns:a16="http://schemas.microsoft.com/office/drawing/2014/main" id="{7B877087-CD28-4FD0-BFC5-5C7F5EB8B4D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62334" y="128738"/>
            <a:ext cx="4932123" cy="6623908"/>
          </a:xfrm>
          <a:prstGeom prst="rect">
            <a:avLst/>
          </a:prstGeom>
        </p:spPr>
      </p:pic>
    </p:spTree>
    <p:extLst>
      <p:ext uri="{BB962C8B-B14F-4D97-AF65-F5344CB8AC3E}">
        <p14:creationId xmlns:p14="http://schemas.microsoft.com/office/powerpoint/2010/main" val="2985708156"/>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C62EB8-CB84-467C-A81B-0CAE73188125}"/>
              </a:ext>
            </a:extLst>
          </p:cNvPr>
          <p:cNvSpPr>
            <a:spLocks noGrp="1"/>
          </p:cNvSpPr>
          <p:nvPr>
            <p:ph type="title"/>
          </p:nvPr>
        </p:nvSpPr>
        <p:spPr>
          <a:xfrm>
            <a:off x="5297762" y="1053711"/>
            <a:ext cx="5638994" cy="1424446"/>
          </a:xfrm>
        </p:spPr>
        <p:txBody>
          <a:bodyPr>
            <a:normAutofit/>
          </a:bodyPr>
          <a:lstStyle/>
          <a:p>
            <a:r>
              <a:rPr lang="en-US">
                <a:solidFill>
                  <a:srgbClr val="FFFFFF"/>
                </a:solidFill>
                <a:latin typeface="Georgia"/>
                <a:cs typeface="Aparajita"/>
              </a:rPr>
              <a:t>Shelter</a:t>
            </a:r>
          </a:p>
        </p:txBody>
      </p:sp>
      <p:pic>
        <p:nvPicPr>
          <p:cNvPr id="5" name="Picture 5" descr="A large green field&#10;&#10;Description generated with high confidence">
            <a:extLst>
              <a:ext uri="{FF2B5EF4-FFF2-40B4-BE49-F238E27FC236}">
                <a16:creationId xmlns:a16="http://schemas.microsoft.com/office/drawing/2014/main" id="{5230AC9D-6A87-4CF4-B3A2-C3725379AC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1886" y="499659"/>
            <a:ext cx="3662730" cy="2747047"/>
          </a:xfrm>
          <a:prstGeom prst="rect">
            <a:avLst/>
          </a:prstGeom>
        </p:spPr>
      </p:pic>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outdoor, tree, building, grass&#10;&#10;Description generated with very high confidence">
            <a:extLst>
              <a:ext uri="{FF2B5EF4-FFF2-40B4-BE49-F238E27FC236}">
                <a16:creationId xmlns:a16="http://schemas.microsoft.com/office/drawing/2014/main" id="{33C39916-AF4E-475F-8134-165675E2093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1886" y="3797602"/>
            <a:ext cx="3662730" cy="2373449"/>
          </a:xfrm>
          <a:prstGeom prst="rect">
            <a:avLst/>
          </a:prstGeom>
        </p:spPr>
      </p:pic>
      <p:sp>
        <p:nvSpPr>
          <p:cNvPr id="3" name="Content Placeholder 2">
            <a:extLst>
              <a:ext uri="{FF2B5EF4-FFF2-40B4-BE49-F238E27FC236}">
                <a16:creationId xmlns:a16="http://schemas.microsoft.com/office/drawing/2014/main" id="{BDAC2A13-B2B6-4921-8FFD-99FDD72C280E}"/>
              </a:ext>
            </a:extLst>
          </p:cNvPr>
          <p:cNvSpPr>
            <a:spLocks noGrp="1"/>
          </p:cNvSpPr>
          <p:nvPr>
            <p:ph idx="1"/>
          </p:nvPr>
        </p:nvSpPr>
        <p:spPr>
          <a:xfrm>
            <a:off x="5297762" y="2799889"/>
            <a:ext cx="5747187" cy="2987543"/>
          </a:xfrm>
        </p:spPr>
        <p:txBody>
          <a:bodyPr vert="horz" lIns="91440" tIns="45720" rIns="91440" bIns="45720" rtlCol="0" anchor="t">
            <a:normAutofit/>
          </a:bodyPr>
          <a:lstStyle/>
          <a:p>
            <a:pPr marL="0" indent="0">
              <a:buNone/>
            </a:pPr>
            <a:r>
              <a:rPr lang="en-US" sz="2400">
                <a:solidFill>
                  <a:srgbClr val="FFFFFF"/>
                </a:solidFill>
                <a:latin typeface="Georgia"/>
                <a:cs typeface="Calibri"/>
              </a:rPr>
              <a:t>The homes of the Pomo tribe ke</a:t>
            </a:r>
            <a:r>
              <a:rPr lang="en-US" sz="2400">
                <a:solidFill>
                  <a:srgbClr val="FFFFFF"/>
                </a:solidFill>
                <a:cs typeface="Calibri"/>
              </a:rPr>
              <a:t>pt </a:t>
            </a:r>
            <a:r>
              <a:rPr lang="en-US" sz="2400">
                <a:solidFill>
                  <a:srgbClr val="FFFFFF"/>
                </a:solidFill>
                <a:latin typeface="Georgia"/>
                <a:cs typeface="Calibri"/>
              </a:rPr>
              <a:t>them safe. Some were small, bowl</a:t>
            </a:r>
            <a:r>
              <a:rPr lang="en-US" sz="2400">
                <a:solidFill>
                  <a:srgbClr val="FFFFFF"/>
                </a:solidFill>
                <a:cs typeface="Calibri"/>
              </a:rPr>
              <a:t> </a:t>
            </a:r>
            <a:r>
              <a:rPr lang="en-US" sz="2400">
                <a:solidFill>
                  <a:srgbClr val="FFFFFF"/>
                </a:solidFill>
                <a:latin typeface="Georgia"/>
                <a:cs typeface="Calibri"/>
              </a:rPr>
              <a:t>shaped shelters. The shelte</a:t>
            </a:r>
            <a:r>
              <a:rPr lang="en-US" sz="2400">
                <a:solidFill>
                  <a:srgbClr val="FFFFFF"/>
                </a:solidFill>
                <a:cs typeface="Calibri"/>
              </a:rPr>
              <a:t>rs </a:t>
            </a:r>
            <a:r>
              <a:rPr lang="en-US" sz="2400">
                <a:solidFill>
                  <a:srgbClr val="FFFFFF"/>
                </a:solidFill>
                <a:latin typeface="Georgia"/>
                <a:cs typeface="Calibri"/>
              </a:rPr>
              <a:t>were made from wood so the homes would be safe. The shelters were strong and large.</a:t>
            </a:r>
          </a:p>
        </p:txBody>
      </p:sp>
    </p:spTree>
    <p:extLst>
      <p:ext uri="{BB962C8B-B14F-4D97-AF65-F5344CB8AC3E}">
        <p14:creationId xmlns:p14="http://schemas.microsoft.com/office/powerpoint/2010/main" val="184328051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C12C61A-9558-4DE5-AFDB-898358AFB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E786A5-DF0F-44C0-A453-99FC00AC1BB8}"/>
              </a:ext>
            </a:extLst>
          </p:cNvPr>
          <p:cNvSpPr>
            <a:spLocks noGrp="1"/>
          </p:cNvSpPr>
          <p:nvPr>
            <p:ph type="title"/>
          </p:nvPr>
        </p:nvSpPr>
        <p:spPr>
          <a:xfrm>
            <a:off x="821516" y="640263"/>
            <a:ext cx="6204984" cy="1344975"/>
          </a:xfrm>
        </p:spPr>
        <p:txBody>
          <a:bodyPr>
            <a:normAutofit/>
          </a:bodyPr>
          <a:lstStyle/>
          <a:p>
            <a:r>
              <a:rPr lang="en-US" sz="4000">
                <a:latin typeface="Georgia"/>
                <a:cs typeface="Calibri Light"/>
              </a:rPr>
              <a:t>Food</a:t>
            </a:r>
            <a:endParaRPr lang="en-US" sz="4000">
              <a:latin typeface="Georgia"/>
            </a:endParaRPr>
          </a:p>
        </p:txBody>
      </p:sp>
      <p:sp>
        <p:nvSpPr>
          <p:cNvPr id="3" name="Content Placeholder 2">
            <a:extLst>
              <a:ext uri="{FF2B5EF4-FFF2-40B4-BE49-F238E27FC236}">
                <a16:creationId xmlns:a16="http://schemas.microsoft.com/office/drawing/2014/main" id="{3BD6AA4A-7466-4C4B-8DE8-75BBBB85589B}"/>
              </a:ext>
            </a:extLst>
          </p:cNvPr>
          <p:cNvSpPr>
            <a:spLocks noGrp="1"/>
          </p:cNvSpPr>
          <p:nvPr>
            <p:ph idx="1"/>
          </p:nvPr>
        </p:nvSpPr>
        <p:spPr>
          <a:xfrm>
            <a:off x="821515" y="2121762"/>
            <a:ext cx="6204984" cy="3626917"/>
          </a:xfrm>
        </p:spPr>
        <p:txBody>
          <a:bodyPr vert="horz" lIns="91440" tIns="45720" rIns="91440" bIns="45720" rtlCol="0" anchor="t">
            <a:normAutofit/>
          </a:bodyPr>
          <a:lstStyle/>
          <a:p>
            <a:pPr marL="0" indent="0">
              <a:buNone/>
            </a:pPr>
            <a:r>
              <a:rPr lang="en-US" dirty="0">
                <a:latin typeface="Georgia"/>
                <a:cs typeface="Calibri"/>
              </a:rPr>
              <a:t>The food they ate was to keep them alive. They caught fish with nets and spears. They cooked and saved food with baskets they made. They ate birds, deer, fish, and other animals.</a:t>
            </a:r>
          </a:p>
        </p:txBody>
      </p:sp>
      <p:pic>
        <p:nvPicPr>
          <p:cNvPr id="12" name="Picture 12" descr="A deer eating grass in a field&#10;&#10;Description generated with very high confidence">
            <a:extLst>
              <a:ext uri="{FF2B5EF4-FFF2-40B4-BE49-F238E27FC236}">
                <a16:creationId xmlns:a16="http://schemas.microsoft.com/office/drawing/2014/main" id="{37321674-4FD6-4950-AB30-31BC99B9266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8527" b="13193"/>
          <a:stretch/>
        </p:blipFill>
        <p:spPr>
          <a:xfrm>
            <a:off x="7829551" y="306910"/>
            <a:ext cx="4042409" cy="1863092"/>
          </a:xfrm>
          <a:prstGeom prst="rect">
            <a:avLst/>
          </a:prstGeom>
        </p:spPr>
      </p:pic>
      <p:pic>
        <p:nvPicPr>
          <p:cNvPr id="4" name="Picture 4" descr="A fish swimming under water&#10;&#10;Description generated with very high confidence">
            <a:extLst>
              <a:ext uri="{FF2B5EF4-FFF2-40B4-BE49-F238E27FC236}">
                <a16:creationId xmlns:a16="http://schemas.microsoft.com/office/drawing/2014/main" id="{2C8455FA-0544-487A-AD88-CA4B51FE7319}"/>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t="8863" b="12353"/>
          <a:stretch/>
        </p:blipFill>
        <p:spPr>
          <a:xfrm>
            <a:off x="7829551" y="2330867"/>
            <a:ext cx="4042410" cy="1863093"/>
          </a:xfrm>
          <a:prstGeom prst="rect">
            <a:avLst/>
          </a:prstGeom>
        </p:spPr>
      </p:pic>
      <p:pic>
        <p:nvPicPr>
          <p:cNvPr id="8" name="Picture 8" descr="A small white bird standing in front of a body of water&#10;&#10;Description generated with very high confidence">
            <a:extLst>
              <a:ext uri="{FF2B5EF4-FFF2-40B4-BE49-F238E27FC236}">
                <a16:creationId xmlns:a16="http://schemas.microsoft.com/office/drawing/2014/main" id="{FE2EFDF6-1D63-4181-A9CA-8F3CAF26DA9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8664" b="13144"/>
          <a:stretch/>
        </p:blipFill>
        <p:spPr>
          <a:xfrm>
            <a:off x="7829551" y="4354824"/>
            <a:ext cx="4042409" cy="1895153"/>
          </a:xfrm>
          <a:prstGeom prst="rect">
            <a:avLst/>
          </a:prstGeom>
        </p:spPr>
      </p:pic>
      <p:sp>
        <p:nvSpPr>
          <p:cNvPr id="6" name="TextBox 5">
            <a:extLst>
              <a:ext uri="{FF2B5EF4-FFF2-40B4-BE49-F238E27FC236}">
                <a16:creationId xmlns:a16="http://schemas.microsoft.com/office/drawing/2014/main" id="{B3290E5F-576F-4A95-83DE-21BA4DD7C7C7}"/>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0" name="TextBox 9">
            <a:extLst>
              <a:ext uri="{FF2B5EF4-FFF2-40B4-BE49-F238E27FC236}">
                <a16:creationId xmlns:a16="http://schemas.microsoft.com/office/drawing/2014/main" id="{ADC9411A-581B-4F39-B6AB-03EE9AD4B272}"/>
              </a:ext>
            </a:extLst>
          </p:cNvPr>
          <p:cNvSpPr txBox="1"/>
          <p:nvPr/>
        </p:nvSpPr>
        <p:spPr>
          <a:xfrm>
            <a:off x="9398206" y="6049922"/>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82969338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7">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58F08-1601-45C0-B8D2-768580AB020C}"/>
              </a:ext>
            </a:extLst>
          </p:cNvPr>
          <p:cNvSpPr>
            <a:spLocks noGrp="1"/>
          </p:cNvSpPr>
          <p:nvPr>
            <p:ph type="title"/>
          </p:nvPr>
        </p:nvSpPr>
        <p:spPr>
          <a:xfrm>
            <a:off x="821516" y="640263"/>
            <a:ext cx="6204984" cy="1344975"/>
          </a:xfrm>
        </p:spPr>
        <p:txBody>
          <a:bodyPr>
            <a:normAutofit/>
          </a:bodyPr>
          <a:lstStyle/>
          <a:p>
            <a:r>
              <a:rPr lang="en-US" sz="4000">
                <a:latin typeface="Georgia"/>
                <a:cs typeface="Calibri Light"/>
              </a:rPr>
              <a:t>Men and Women </a:t>
            </a:r>
            <a:endParaRPr lang="en-US" sz="4000">
              <a:latin typeface="Georgia"/>
            </a:endParaRPr>
          </a:p>
        </p:txBody>
      </p:sp>
      <p:sp>
        <p:nvSpPr>
          <p:cNvPr id="3" name="Content Placeholder 2">
            <a:extLst>
              <a:ext uri="{FF2B5EF4-FFF2-40B4-BE49-F238E27FC236}">
                <a16:creationId xmlns:a16="http://schemas.microsoft.com/office/drawing/2014/main" id="{864E0EAC-34A4-4498-8919-DA442C3795A1}"/>
              </a:ext>
            </a:extLst>
          </p:cNvPr>
          <p:cNvSpPr>
            <a:spLocks noGrp="1"/>
          </p:cNvSpPr>
          <p:nvPr>
            <p:ph idx="1"/>
          </p:nvPr>
        </p:nvSpPr>
        <p:spPr>
          <a:xfrm>
            <a:off x="821515" y="2121762"/>
            <a:ext cx="6204984" cy="3626917"/>
          </a:xfrm>
        </p:spPr>
        <p:txBody>
          <a:bodyPr vert="horz" lIns="91440" tIns="45720" rIns="91440" bIns="45720" rtlCol="0" anchor="t">
            <a:normAutofit/>
          </a:bodyPr>
          <a:lstStyle/>
          <a:p>
            <a:r>
              <a:rPr lang="en-US" dirty="0">
                <a:latin typeface="Georgia"/>
                <a:cs typeface="Calibri"/>
              </a:rPr>
              <a:t>The men were in charge of hunting.</a:t>
            </a:r>
          </a:p>
          <a:p>
            <a:r>
              <a:rPr lang="en-US" dirty="0">
                <a:latin typeface="Georgia"/>
              </a:rPr>
              <a:t>  The men were in charge of fighting.</a:t>
            </a:r>
          </a:p>
          <a:p>
            <a:r>
              <a:rPr lang="en-US" dirty="0">
                <a:latin typeface="Georgia"/>
              </a:rPr>
              <a:t>The women were in charge of cooking and preparing meals.</a:t>
            </a:r>
          </a:p>
          <a:p>
            <a:r>
              <a:rPr lang="en-US" dirty="0">
                <a:latin typeface="Georgia"/>
              </a:rPr>
              <a:t>The women were in charge of  harvesting the crops.</a:t>
            </a:r>
          </a:p>
          <a:p>
            <a:pPr marL="0" indent="0">
              <a:buNone/>
            </a:pPr>
            <a:endParaRPr lang="en-US" dirty="0">
              <a:latin typeface="Georgia"/>
            </a:endParaRPr>
          </a:p>
          <a:p>
            <a:pPr marL="0" indent="0">
              <a:buNone/>
            </a:pPr>
            <a:endParaRPr lang="en-US" sz="2400">
              <a:latin typeface="Georgia"/>
            </a:endParaRPr>
          </a:p>
        </p:txBody>
      </p:sp>
      <p:pic>
        <p:nvPicPr>
          <p:cNvPr id="12" name="Picture 12" descr="A herd of cattle standing on top of a dirt field&#10;&#10;Description generated with very high confidence">
            <a:extLst>
              <a:ext uri="{FF2B5EF4-FFF2-40B4-BE49-F238E27FC236}">
                <a16:creationId xmlns:a16="http://schemas.microsoft.com/office/drawing/2014/main" id="{2DB82D30-15A9-404C-A470-EB763F58F952}"/>
              </a:ext>
            </a:extLst>
          </p:cNvPr>
          <p:cNvPicPr>
            <a:picLocks noChangeAspect="1"/>
          </p:cNvPicPr>
          <p:nvPr/>
        </p:nvPicPr>
        <p:blipFill rotWithShape="1">
          <a:blip r:embed="rId2"/>
          <a:srcRect t="9072" b="8372"/>
          <a:stretch/>
        </p:blipFill>
        <p:spPr>
          <a:xfrm>
            <a:off x="7829551" y="306909"/>
            <a:ext cx="4042409" cy="2286000"/>
          </a:xfrm>
          <a:prstGeom prst="rect">
            <a:avLst/>
          </a:prstGeom>
        </p:spPr>
      </p:pic>
      <p:pic>
        <p:nvPicPr>
          <p:cNvPr id="8" name="Picture 8" descr="A tree in a park&#10;&#10;Description generated with high confidence">
            <a:extLst>
              <a:ext uri="{FF2B5EF4-FFF2-40B4-BE49-F238E27FC236}">
                <a16:creationId xmlns:a16="http://schemas.microsoft.com/office/drawing/2014/main" id="{29D095DE-B63E-4756-8AD5-1724F633D00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403" r="9131" b="-3"/>
          <a:stretch/>
        </p:blipFill>
        <p:spPr>
          <a:xfrm>
            <a:off x="7829551" y="2828925"/>
            <a:ext cx="4042410" cy="3388994"/>
          </a:xfrm>
          <a:prstGeom prst="rect">
            <a:avLst/>
          </a:prstGeom>
        </p:spPr>
      </p:pic>
    </p:spTree>
    <p:extLst>
      <p:ext uri="{BB962C8B-B14F-4D97-AF65-F5344CB8AC3E}">
        <p14:creationId xmlns:p14="http://schemas.microsoft.com/office/powerpoint/2010/main" val="115737406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indoor, person, floor&#10;&#10;Description generated with high confidence">
            <a:extLst>
              <a:ext uri="{FF2B5EF4-FFF2-40B4-BE49-F238E27FC236}">
                <a16:creationId xmlns:a16="http://schemas.microsoft.com/office/drawing/2014/main" id="{3343823D-0D21-4246-9F91-B3DDB23807E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9417284-A5F7-483A-B191-465CA6BCBF48}"/>
              </a:ext>
            </a:extLst>
          </p:cNvPr>
          <p:cNvSpPr>
            <a:spLocks noGrp="1"/>
          </p:cNvSpPr>
          <p:nvPr>
            <p:ph type="title"/>
          </p:nvPr>
        </p:nvSpPr>
        <p:spPr>
          <a:xfrm>
            <a:off x="709448" y="1913950"/>
            <a:ext cx="4204137" cy="1342754"/>
          </a:xfrm>
        </p:spPr>
        <p:txBody>
          <a:bodyPr>
            <a:normAutofit/>
          </a:bodyPr>
          <a:lstStyle/>
          <a:p>
            <a:pPr algn="ctr"/>
            <a:r>
              <a:rPr lang="en-US" sz="3600">
                <a:latin typeface="Georgia"/>
                <a:cs typeface="Calibri Light"/>
              </a:rPr>
              <a:t> Trading</a:t>
            </a:r>
            <a:endParaRPr lang="en-US" sz="3600">
              <a:latin typeface="Georgia"/>
            </a:endParaRPr>
          </a:p>
        </p:txBody>
      </p:sp>
      <p:cxnSp>
        <p:nvCxnSpPr>
          <p:cNvPr id="16"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F008F-FDC8-451C-8E49-F8B7E444B8B7}"/>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a:latin typeface="Georgia"/>
                <a:cs typeface="Calibri"/>
              </a:rPr>
              <a:t>They traded food for bows and arrows. </a:t>
            </a:r>
          </a:p>
          <a:p>
            <a:r>
              <a:rPr lang="en-US" sz="1800">
                <a:latin typeface="Georgia"/>
                <a:cs typeface="Calibri"/>
              </a:rPr>
              <a:t>They traded reddish stones for blades, belts, and robes.</a:t>
            </a:r>
          </a:p>
          <a:p>
            <a:r>
              <a:rPr lang="en-US" sz="1800">
                <a:latin typeface="Georgia"/>
                <a:cs typeface="Calibri"/>
              </a:rPr>
              <a:t>They also traded food for feathers and skins.</a:t>
            </a:r>
          </a:p>
        </p:txBody>
      </p:sp>
      <p:sp>
        <p:nvSpPr>
          <p:cNvPr id="6" name="TextBox 5">
            <a:extLst>
              <a:ext uri="{FF2B5EF4-FFF2-40B4-BE49-F238E27FC236}">
                <a16:creationId xmlns:a16="http://schemas.microsoft.com/office/drawing/2014/main" id="{D74EF577-BABE-4EAF-B92B-B31BB5371AC8}"/>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21749464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23C4-C0A4-48BE-ADE5-E7E83EFC2874}"/>
              </a:ext>
            </a:extLst>
          </p:cNvPr>
          <p:cNvSpPr>
            <a:spLocks noGrp="1"/>
          </p:cNvSpPr>
          <p:nvPr>
            <p:ph type="title"/>
          </p:nvPr>
        </p:nvSpPr>
        <p:spPr>
          <a:xfrm>
            <a:off x="6400800" y="484632"/>
            <a:ext cx="5299586" cy="1609344"/>
          </a:xfrm>
          <a:ln>
            <a:noFill/>
          </a:ln>
        </p:spPr>
        <p:txBody>
          <a:bodyPr>
            <a:normAutofit/>
          </a:bodyPr>
          <a:lstStyle/>
          <a:p>
            <a:r>
              <a:rPr lang="en-US" sz="4000">
                <a:latin typeface="Georgia"/>
                <a:cs typeface="Calibri Light"/>
              </a:rPr>
              <a:t>Culture</a:t>
            </a:r>
            <a:endParaRPr lang="en-US" sz="4000">
              <a:latin typeface="Georgia"/>
            </a:endParaRPr>
          </a:p>
        </p:txBody>
      </p:sp>
      <p:pic>
        <p:nvPicPr>
          <p:cNvPr id="5" name="Picture 5" descr="A pile of sand&#10;&#10;Description generated with very high confidence">
            <a:extLst>
              <a:ext uri="{FF2B5EF4-FFF2-40B4-BE49-F238E27FC236}">
                <a16:creationId xmlns:a16="http://schemas.microsoft.com/office/drawing/2014/main" id="{A7D37CDF-9F84-400E-9F60-F11845B37D6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12397"/>
          <a:stretch/>
        </p:blipFill>
        <p:spPr>
          <a:xfrm>
            <a:off x="20" y="10"/>
            <a:ext cx="2917436" cy="3407764"/>
          </a:xfrm>
          <a:prstGeom prst="rect">
            <a:avLst/>
          </a:prstGeom>
        </p:spPr>
      </p:pic>
      <p:pic>
        <p:nvPicPr>
          <p:cNvPr id="8" name="Picture 8" descr="A picture containing indoor&#10;&#10;Description generated with very high confidence">
            <a:extLst>
              <a:ext uri="{FF2B5EF4-FFF2-40B4-BE49-F238E27FC236}">
                <a16:creationId xmlns:a16="http://schemas.microsoft.com/office/drawing/2014/main" id="{1FCFCE22-E26F-4696-9F79-5B025DF15712}"/>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21724" r="18775" b="-1"/>
          <a:stretch/>
        </p:blipFill>
        <p:spPr>
          <a:xfrm>
            <a:off x="3008896" y="-2655"/>
            <a:ext cx="2917457" cy="3407774"/>
          </a:xfrm>
          <a:prstGeom prst="rect">
            <a:avLst/>
          </a:prstGeom>
        </p:spPr>
      </p:pic>
      <p:pic>
        <p:nvPicPr>
          <p:cNvPr id="4" name="Picture 4">
            <a:extLst>
              <a:ext uri="{FF2B5EF4-FFF2-40B4-BE49-F238E27FC236}">
                <a16:creationId xmlns:a16="http://schemas.microsoft.com/office/drawing/2014/main" id="{362EA00F-CC6A-4F36-A70B-EC131737EEBC}"/>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6362" r="1" b="8462"/>
          <a:stretch/>
        </p:blipFill>
        <p:spPr>
          <a:xfrm>
            <a:off x="20" y="3494314"/>
            <a:ext cx="5926333" cy="3363686"/>
          </a:xfrm>
          <a:prstGeom prst="rect">
            <a:avLst/>
          </a:prstGeom>
        </p:spPr>
      </p:pic>
      <p:sp>
        <p:nvSpPr>
          <p:cNvPr id="3" name="Content Placeholder 2">
            <a:extLst>
              <a:ext uri="{FF2B5EF4-FFF2-40B4-BE49-F238E27FC236}">
                <a16:creationId xmlns:a16="http://schemas.microsoft.com/office/drawing/2014/main" id="{F1328083-F5B8-4B9B-A280-63108A163AFD}"/>
              </a:ext>
            </a:extLst>
          </p:cNvPr>
          <p:cNvSpPr>
            <a:spLocks noGrp="1"/>
          </p:cNvSpPr>
          <p:nvPr>
            <p:ph idx="1"/>
          </p:nvPr>
        </p:nvSpPr>
        <p:spPr>
          <a:xfrm>
            <a:off x="6400800" y="2121408"/>
            <a:ext cx="5118756" cy="4050792"/>
          </a:xfrm>
        </p:spPr>
        <p:txBody>
          <a:bodyPr vert="horz" lIns="91440" tIns="45720" rIns="91440" bIns="45720" rtlCol="0" anchor="t">
            <a:normAutofit/>
          </a:bodyPr>
          <a:lstStyle/>
          <a:p>
            <a:pPr marL="0" indent="0">
              <a:buNone/>
            </a:pPr>
            <a:r>
              <a:rPr lang="en-US" dirty="0">
                <a:latin typeface="Georgia"/>
                <a:cs typeface="Calibri"/>
              </a:rPr>
              <a:t>The culture of the Pomo tribe was interesting. They made raft like boats made of </a:t>
            </a:r>
            <a:r>
              <a:rPr lang="en-US" dirty="0" err="1">
                <a:latin typeface="Georgia"/>
                <a:cs typeface="Calibri"/>
              </a:rPr>
              <a:t>tule</a:t>
            </a:r>
            <a:r>
              <a:rPr lang="en-US" dirty="0">
                <a:latin typeface="Georgia"/>
                <a:cs typeface="Calibri"/>
              </a:rPr>
              <a:t>. The Pomo was expert baskets makers. They loved to sing , lullabies, hunting songs, and gambling songs.</a:t>
            </a:r>
          </a:p>
        </p:txBody>
      </p:sp>
      <p:sp>
        <p:nvSpPr>
          <p:cNvPr id="7" name="TextBox 6">
            <a:extLst>
              <a:ext uri="{FF2B5EF4-FFF2-40B4-BE49-F238E27FC236}">
                <a16:creationId xmlns:a16="http://schemas.microsoft.com/office/drawing/2014/main" id="{6B078192-D9B2-44A0-A2DA-C778E4F300B6}"/>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37474773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oup of people standing next to a fireplace&#10;&#10;Description generated with high confidence">
            <a:extLst>
              <a:ext uri="{FF2B5EF4-FFF2-40B4-BE49-F238E27FC236}">
                <a16:creationId xmlns:a16="http://schemas.microsoft.com/office/drawing/2014/main" id="{CD5B4A7B-61A0-448F-90D8-F0B815D6E90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858"/>
          <a:stretch/>
        </p:blipFill>
        <p:spPr>
          <a:xfrm>
            <a:off x="20" y="10"/>
            <a:ext cx="12191980" cy="6857990"/>
          </a:xfrm>
          <a:prstGeom prst="rect">
            <a:avLst/>
          </a:prstGeom>
        </p:spPr>
      </p:pic>
    </p:spTree>
    <p:extLst>
      <p:ext uri="{BB962C8B-B14F-4D97-AF65-F5344CB8AC3E}">
        <p14:creationId xmlns:p14="http://schemas.microsoft.com/office/powerpoint/2010/main" val="794950255"/>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Frame</Template>
  <TotalTime>0</TotalTime>
  <Words>0</Words>
  <Application>Microsoft Office PowerPoint</Application>
  <PresentationFormat>Widescreen</PresentationFormat>
  <Paragraphs>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Pomo</vt:lpstr>
      <vt:lpstr>Location</vt:lpstr>
      <vt:lpstr>Shelter</vt:lpstr>
      <vt:lpstr>Food</vt:lpstr>
      <vt:lpstr>Men and Women </vt:lpstr>
      <vt:lpstr> Trading</vt:lpstr>
      <vt:lpstr>Culture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914</cp:revision>
  <dcterms:created xsi:type="dcterms:W3CDTF">2013-07-15T20:26:40Z</dcterms:created>
  <dcterms:modified xsi:type="dcterms:W3CDTF">2018-12-06T19:13:09Z</dcterms:modified>
</cp:coreProperties>
</file>