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3" r:id="rId3"/>
    <p:sldId id="257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3B114-0F48-2748-624E-78A45261BE01}" v="5" dt="2023-11-17T18:52:13.258"/>
    <p1510:client id="{2D7B41B5-12C2-BBFF-1DF3-169F6C06D175}" v="136" dt="2023-11-13T20:31:19.953"/>
    <p1510:client id="{386D502F-503C-786D-F927-5A38E5FA816F}" v="237" dt="2023-11-08T19:32:39.444"/>
    <p1510:client id="{391FDA23-84B3-1D6D-79BD-D042A8EB487C}" v="112" dt="2023-11-08T20:32:24.671"/>
    <p1510:client id="{49FD298E-6E5D-FB95-4368-71206A2B013A}" v="90" dt="2023-11-15T16:37:21.744"/>
    <p1510:client id="{4ABD1526-10AA-C7BA-7C44-E2FB652B2BE4}" v="501" dt="2023-11-14T17:18:41.298"/>
    <p1510:client id="{54AC5C13-6DFC-82F8-01C9-630CA4E09F9E}" v="114" dt="2023-11-16T18:13:55.722"/>
    <p1510:client id="{5B2109A6-7D4C-E07C-555C-7D8C862DD34E}" v="174" dt="2023-11-15T18:56:21.063"/>
    <p1510:client id="{83BA95B7-9693-6B90-A5CB-236E2EA44CCA}" v="4" dt="2023-11-16T17:31:12.123"/>
    <p1510:client id="{B1170C86-8830-BCA2-4DEF-FA3BA452F40E}" v="4" dt="2023-11-15T17:12:17.628"/>
    <p1510:client id="{B9535C0F-740C-1490-FDB7-D41CF8E331F0}" v="7" dt="2023-11-17T19:08:10.235"/>
    <p1510:client id="{B9AF4515-C953-D9C7-179A-C51D600A9D99}" v="299" dt="2023-11-15T16:20:20.020"/>
    <p1510:client id="{BE5C9E71-B918-9F80-F7A0-459DA8C79832}" v="129" dt="2023-11-08T21:21:54.720"/>
    <p1510:client id="{C3F2B77C-B510-49DA-91E0-71F47A7E7D9C}" v="81" dt="2023-11-07T19:41:56.778"/>
    <p1510:client id="{C4AC08CE-5B50-7833-5306-A52496E9F3E6}" v="8" dt="2023-11-17T21:19:05.928"/>
    <p1510:client id="{FA84EC58-3A41-0E7C-62D1-23887801FEA7}" v="136" dt="2023-11-17T16:58:13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ezan  Wu" userId="S::307220147@stu.chino.k12.ca.us::e229915e-d88b-48e2-ab90-8729f906578a" providerId="AD" clId="Web-{FA84EC58-3A41-0E7C-62D1-23887801FEA7}"/>
    <pc:docChg chg="modSld sldOrd">
      <pc:chgData name="Xiezan  Wu" userId="S::307220147@stu.chino.k12.ca.us::e229915e-d88b-48e2-ab90-8729f906578a" providerId="AD" clId="Web-{FA84EC58-3A41-0E7C-62D1-23887801FEA7}" dt="2023-11-17T16:58:10.012" v="106" actId="20577"/>
      <pc:docMkLst>
        <pc:docMk/>
      </pc:docMkLst>
      <pc:sldChg chg="delAnim">
        <pc:chgData name="Xiezan  Wu" userId="S::307220147@stu.chino.k12.ca.us::e229915e-d88b-48e2-ab90-8729f906578a" providerId="AD" clId="Web-{FA84EC58-3A41-0E7C-62D1-23887801FEA7}" dt="2023-11-17T16:40:38.612" v="11"/>
        <pc:sldMkLst>
          <pc:docMk/>
          <pc:sldMk cId="1588284400" sldId="257"/>
        </pc:sldMkLst>
      </pc:sldChg>
      <pc:sldChg chg="modSp">
        <pc:chgData name="Xiezan  Wu" userId="S::307220147@stu.chino.k12.ca.us::e229915e-d88b-48e2-ab90-8729f906578a" providerId="AD" clId="Web-{FA84EC58-3A41-0E7C-62D1-23887801FEA7}" dt="2023-11-17T16:38:07.343" v="10" actId="20577"/>
        <pc:sldMkLst>
          <pc:docMk/>
          <pc:sldMk cId="970275456" sldId="259"/>
        </pc:sldMkLst>
        <pc:spChg chg="mod">
          <ac:chgData name="Xiezan  Wu" userId="S::307220147@stu.chino.k12.ca.us::e229915e-d88b-48e2-ab90-8729f906578a" providerId="AD" clId="Web-{FA84EC58-3A41-0E7C-62D1-23887801FEA7}" dt="2023-11-17T16:38:07.343" v="10" actId="20577"/>
          <ac:spMkLst>
            <pc:docMk/>
            <pc:sldMk cId="970275456" sldId="259"/>
            <ac:spMk id="6" creationId="{CDA0829B-B725-E7D9-F9DF-B2C65ADDEEB5}"/>
          </ac:spMkLst>
        </pc:spChg>
      </pc:sldChg>
      <pc:sldChg chg="modTransition">
        <pc:chgData name="Xiezan  Wu" userId="S::307220147@stu.chino.k12.ca.us::e229915e-d88b-48e2-ab90-8729f906578a" providerId="AD" clId="Web-{FA84EC58-3A41-0E7C-62D1-23887801FEA7}" dt="2023-11-17T16:45:00.759" v="15"/>
        <pc:sldMkLst>
          <pc:docMk/>
          <pc:sldMk cId="3692333128" sldId="261"/>
        </pc:sldMkLst>
      </pc:sldChg>
      <pc:sldChg chg="ord">
        <pc:chgData name="Xiezan  Wu" userId="S::307220147@stu.chino.k12.ca.us::e229915e-d88b-48e2-ab90-8729f906578a" providerId="AD" clId="Web-{FA84EC58-3A41-0E7C-62D1-23887801FEA7}" dt="2023-11-17T16:43:31.913" v="13"/>
        <pc:sldMkLst>
          <pc:docMk/>
          <pc:sldMk cId="1693158446" sldId="263"/>
        </pc:sldMkLst>
      </pc:sldChg>
      <pc:sldChg chg="addSp delSp modSp modTransition addAnim delAnim modAnim">
        <pc:chgData name="Xiezan  Wu" userId="S::307220147@stu.chino.k12.ca.us::e229915e-d88b-48e2-ab90-8729f906578a" providerId="AD" clId="Web-{FA84EC58-3A41-0E7C-62D1-23887801FEA7}" dt="2023-11-17T16:58:10.012" v="106" actId="20577"/>
        <pc:sldMkLst>
          <pc:docMk/>
          <pc:sldMk cId="4150802495" sldId="264"/>
        </pc:sldMkLst>
        <pc:spChg chg="del">
          <ac:chgData name="Xiezan  Wu" userId="S::307220147@stu.chino.k12.ca.us::e229915e-d88b-48e2-ab90-8729f906578a" providerId="AD" clId="Web-{FA84EC58-3A41-0E7C-62D1-23887801FEA7}" dt="2023-11-17T16:46:47.043" v="16"/>
          <ac:spMkLst>
            <pc:docMk/>
            <pc:sldMk cId="4150802495" sldId="264"/>
            <ac:spMk id="2" creationId="{DAB8385B-3CE2-7CE5-1099-91C9557F459E}"/>
          </ac:spMkLst>
        </pc:spChg>
        <pc:spChg chg="add mod">
          <ac:chgData name="Xiezan  Wu" userId="S::307220147@stu.chino.k12.ca.us::e229915e-d88b-48e2-ab90-8729f906578a" providerId="AD" clId="Web-{FA84EC58-3A41-0E7C-62D1-23887801FEA7}" dt="2023-11-17T16:48:41.280" v="43" actId="1076"/>
          <ac:spMkLst>
            <pc:docMk/>
            <pc:sldMk cId="4150802495" sldId="264"/>
            <ac:spMk id="3" creationId="{5AF0E2F7-C8C3-1E6E-E60E-05EE49E6A6D3}"/>
          </ac:spMkLst>
        </pc:spChg>
        <pc:spChg chg="add del mod">
          <ac:chgData name="Xiezan  Wu" userId="S::307220147@stu.chino.k12.ca.us::e229915e-d88b-48e2-ab90-8729f906578a" providerId="AD" clId="Web-{FA84EC58-3A41-0E7C-62D1-23887801FEA7}" dt="2023-11-17T16:54:18.944" v="59"/>
          <ac:spMkLst>
            <pc:docMk/>
            <pc:sldMk cId="4150802495" sldId="264"/>
            <ac:spMk id="5" creationId="{D4DBB6E9-3C36-C809-1C7F-A337AE490E9C}"/>
          </ac:spMkLst>
        </pc:spChg>
        <pc:spChg chg="add del mod">
          <ac:chgData name="Xiezan  Wu" userId="S::307220147@stu.chino.k12.ca.us::e229915e-d88b-48e2-ab90-8729f906578a" providerId="AD" clId="Web-{FA84EC58-3A41-0E7C-62D1-23887801FEA7}" dt="2023-11-17T16:55:56.649" v="63"/>
          <ac:spMkLst>
            <pc:docMk/>
            <pc:sldMk cId="4150802495" sldId="264"/>
            <ac:spMk id="7" creationId="{498BB742-1D72-2C45-FC93-426EE884D206}"/>
          </ac:spMkLst>
        </pc:spChg>
        <pc:spChg chg="add mod">
          <ac:chgData name="Xiezan  Wu" userId="S::307220147@stu.chino.k12.ca.us::e229915e-d88b-48e2-ab90-8729f906578a" providerId="AD" clId="Web-{FA84EC58-3A41-0E7C-62D1-23887801FEA7}" dt="2023-11-17T16:58:10.012" v="106" actId="20577"/>
          <ac:spMkLst>
            <pc:docMk/>
            <pc:sldMk cId="4150802495" sldId="264"/>
            <ac:spMk id="8" creationId="{C0C73249-2BE9-EEF4-422B-B5825C5EC357}"/>
          </ac:spMkLst>
        </pc:spChg>
        <pc:spChg chg="del">
          <ac:chgData name="Xiezan  Wu" userId="S::307220147@stu.chino.k12.ca.us::e229915e-d88b-48e2-ab90-8729f906578a" providerId="AD" clId="Web-{FA84EC58-3A41-0E7C-62D1-23887801FEA7}" dt="2023-11-17T16:54:08.881" v="56"/>
          <ac:spMkLst>
            <pc:docMk/>
            <pc:sldMk cId="4150802495" sldId="264"/>
            <ac:spMk id="12" creationId="{EA5BF483-54DA-0BA0-308D-95EDBD05EC02}"/>
          </ac:spMkLst>
        </pc:spChg>
        <pc:picChg chg="add del mod">
          <ac:chgData name="Xiezan  Wu" userId="S::307220147@stu.chino.k12.ca.us::e229915e-d88b-48e2-ab90-8729f906578a" providerId="AD" clId="Web-{FA84EC58-3A41-0E7C-62D1-23887801FEA7}" dt="2023-11-17T16:55:00.304" v="60"/>
          <ac:picMkLst>
            <pc:docMk/>
            <pc:sldMk cId="4150802495" sldId="264"/>
            <ac:picMk id="4" creationId="{9F4830EC-CABE-C261-C464-A44D94AB2CE2}"/>
          </ac:picMkLst>
        </pc:picChg>
        <pc:picChg chg="mod modCrop">
          <ac:chgData name="Xiezan  Wu" userId="S::307220147@stu.chino.k12.ca.us::e229915e-d88b-48e2-ab90-8729f906578a" providerId="AD" clId="Web-{FA84EC58-3A41-0E7C-62D1-23887801FEA7}" dt="2023-11-17T16:51:51.316" v="51" actId="1076"/>
          <ac:picMkLst>
            <pc:docMk/>
            <pc:sldMk cId="4150802495" sldId="264"/>
            <ac:picMk id="9" creationId="{CDD4C3F3-850B-875C-17BD-84D2C2E3BD27}"/>
          </ac:picMkLst>
        </pc:picChg>
      </pc:sldChg>
    </pc:docChg>
  </pc:docChgLst>
  <pc:docChgLst>
    <pc:chgData name="Xiezan  Wu" userId="S::307220147@stu.chino.k12.ca.us::e229915e-d88b-48e2-ab90-8729f906578a" providerId="AD" clId="Web-{B1170C86-8830-BCA2-4DEF-FA3BA452F40E}"/>
    <pc:docChg chg="modSld modMainMaster">
      <pc:chgData name="Xiezan  Wu" userId="S::307220147@stu.chino.k12.ca.us::e229915e-d88b-48e2-ab90-8729f906578a" providerId="AD" clId="Web-{B1170C86-8830-BCA2-4DEF-FA3BA452F40E}" dt="2023-11-15T17:12:17.628" v="3"/>
      <pc:docMkLst>
        <pc:docMk/>
      </pc:docMkLst>
      <pc:sldChg chg="mod setBg">
        <pc:chgData name="Xiezan  Wu" userId="S::307220147@stu.chino.k12.ca.us::e229915e-d88b-48e2-ab90-8729f906578a" providerId="AD" clId="Web-{B1170C86-8830-BCA2-4DEF-FA3BA452F40E}" dt="2023-11-15T17:12:17.628" v="3"/>
        <pc:sldMkLst>
          <pc:docMk/>
          <pc:sldMk cId="1588284400" sldId="257"/>
        </pc:sldMkLst>
      </pc:sldChg>
      <pc:sldChg chg="mod">
        <pc:chgData name="Xiezan  Wu" userId="S::307220147@stu.chino.k12.ca.us::e229915e-d88b-48e2-ab90-8729f906578a" providerId="AD" clId="Web-{B1170C86-8830-BCA2-4DEF-FA3BA452F40E}" dt="2023-11-15T17:12:09.612" v="1"/>
        <pc:sldMkLst>
          <pc:docMk/>
          <pc:sldMk cId="970275456" sldId="259"/>
        </pc:sldMkLst>
      </pc:sldChg>
      <pc:sldChg chg="mod">
        <pc:chgData name="Xiezan  Wu" userId="S::307220147@stu.chino.k12.ca.us::e229915e-d88b-48e2-ab90-8729f906578a" providerId="AD" clId="Web-{B1170C86-8830-BCA2-4DEF-FA3BA452F40E}" dt="2023-11-15T17:12:09.612" v="1"/>
        <pc:sldMkLst>
          <pc:docMk/>
          <pc:sldMk cId="2244242034" sldId="260"/>
        </pc:sldMkLst>
      </pc:sldChg>
      <pc:sldChg chg="mod">
        <pc:chgData name="Xiezan  Wu" userId="S::307220147@stu.chino.k12.ca.us::e229915e-d88b-48e2-ab90-8729f906578a" providerId="AD" clId="Web-{B1170C86-8830-BCA2-4DEF-FA3BA452F40E}" dt="2023-11-15T17:12:09.612" v="1"/>
        <pc:sldMkLst>
          <pc:docMk/>
          <pc:sldMk cId="3692333128" sldId="261"/>
        </pc:sldMkLst>
      </pc:sldChg>
      <pc:sldChg chg="mod">
        <pc:chgData name="Xiezan  Wu" userId="S::307220147@stu.chino.k12.ca.us::e229915e-d88b-48e2-ab90-8729f906578a" providerId="AD" clId="Web-{B1170C86-8830-BCA2-4DEF-FA3BA452F40E}" dt="2023-11-15T17:12:09.612" v="1"/>
        <pc:sldMkLst>
          <pc:docMk/>
          <pc:sldMk cId="1693158446" sldId="263"/>
        </pc:sldMkLst>
      </pc:sldChg>
      <pc:sldMasterChg chg="mod setBg modSldLayout">
        <pc:chgData name="Xiezan  Wu" userId="S::307220147@stu.chino.k12.ca.us::e229915e-d88b-48e2-ab90-8729f906578a" providerId="AD" clId="Web-{B1170C86-8830-BCA2-4DEF-FA3BA452F40E}" dt="2023-11-15T17:12:09.612" v="1"/>
        <pc:sldMasterMkLst>
          <pc:docMk/>
          <pc:sldMasterMk cId="2460954070" sldId="2147483660"/>
        </pc:sldMasterMkLst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Xiezan  Wu" userId="S::307220147@stu.chino.k12.ca.us::e229915e-d88b-48e2-ab90-8729f906578a" providerId="AD" clId="Web-{B1170C86-8830-BCA2-4DEF-FA3BA452F40E}" dt="2023-11-15T17:12:09.612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Xiezan  Wu" userId="S::307220147@stu.chino.k12.ca.us::e229915e-d88b-48e2-ab90-8729f906578a" providerId="AD" clId="Web-{2C43B114-0F48-2748-624E-78A45261BE01}"/>
    <pc:docChg chg="modSld">
      <pc:chgData name="Xiezan  Wu" userId="S::307220147@stu.chino.k12.ca.us::e229915e-d88b-48e2-ab90-8729f906578a" providerId="AD" clId="Web-{2C43B114-0F48-2748-624E-78A45261BE01}" dt="2023-11-17T18:52:07.211" v="3" actId="20577"/>
      <pc:docMkLst>
        <pc:docMk/>
      </pc:docMkLst>
      <pc:sldChg chg="modSp">
        <pc:chgData name="Xiezan  Wu" userId="S::307220147@stu.chino.k12.ca.us::e229915e-d88b-48e2-ab90-8729f906578a" providerId="AD" clId="Web-{2C43B114-0F48-2748-624E-78A45261BE01}" dt="2023-11-17T18:52:07.211" v="3" actId="20577"/>
        <pc:sldMkLst>
          <pc:docMk/>
          <pc:sldMk cId="3692333128" sldId="261"/>
        </pc:sldMkLst>
        <pc:spChg chg="mod">
          <ac:chgData name="Xiezan  Wu" userId="S::307220147@stu.chino.k12.ca.us::e229915e-d88b-48e2-ab90-8729f906578a" providerId="AD" clId="Web-{2C43B114-0F48-2748-624E-78A45261BE01}" dt="2023-11-17T18:52:07.211" v="3" actId="20577"/>
          <ac:spMkLst>
            <pc:docMk/>
            <pc:sldMk cId="3692333128" sldId="261"/>
            <ac:spMk id="3" creationId="{A2A76F02-B3AC-5DD2-60F0-21C03A282198}"/>
          </ac:spMkLst>
        </pc:spChg>
      </pc:sldChg>
    </pc:docChg>
  </pc:docChgLst>
  <pc:docChgLst>
    <pc:chgData name="Xiezan  Wu" userId="S::307220147@stu.chino.k12.ca.us::e229915e-d88b-48e2-ab90-8729f906578a" providerId="AD" clId="Web-{4ABD1526-10AA-C7BA-7C44-E2FB652B2BE4}"/>
    <pc:docChg chg="delSld modSld sldOrd">
      <pc:chgData name="Xiezan  Wu" userId="S::307220147@stu.chino.k12.ca.us::e229915e-d88b-48e2-ab90-8729f906578a" providerId="AD" clId="Web-{4ABD1526-10AA-C7BA-7C44-E2FB652B2BE4}" dt="2023-11-14T17:18:41.298" v="499" actId="20577"/>
      <pc:docMkLst>
        <pc:docMk/>
      </pc:docMkLst>
      <pc:sldChg chg="addSp delSp modSp mod ord setBg">
        <pc:chgData name="Xiezan  Wu" userId="S::307220147@stu.chino.k12.ca.us::e229915e-d88b-48e2-ab90-8729f906578a" providerId="AD" clId="Web-{4ABD1526-10AA-C7BA-7C44-E2FB652B2BE4}" dt="2023-11-14T17:13:57.884" v="456" actId="1076"/>
        <pc:sldMkLst>
          <pc:docMk/>
          <pc:sldMk cId="1588284400" sldId="257"/>
        </pc:sldMkLst>
        <pc:spChg chg="mod">
          <ac:chgData name="Xiezan  Wu" userId="S::307220147@stu.chino.k12.ca.us::e229915e-d88b-48e2-ab90-8729f906578a" providerId="AD" clId="Web-{4ABD1526-10AA-C7BA-7C44-E2FB652B2BE4}" dt="2023-11-14T17:13:57.884" v="456" actId="1076"/>
          <ac:spMkLst>
            <pc:docMk/>
            <pc:sldMk cId="1588284400" sldId="257"/>
            <ac:spMk id="2" creationId="{D8484DCE-76D2-3FA9-366C-A39B9DFF8B05}"/>
          </ac:spMkLst>
        </pc:spChg>
        <pc:spChg chg="del">
          <ac:chgData name="Xiezan  Wu" userId="S::307220147@stu.chino.k12.ca.us::e229915e-d88b-48e2-ab90-8729f906578a" providerId="AD" clId="Web-{4ABD1526-10AA-C7BA-7C44-E2FB652B2BE4}" dt="2023-11-14T16:58:52.248" v="284"/>
          <ac:spMkLst>
            <pc:docMk/>
            <pc:sldMk cId="1588284400" sldId="257"/>
            <ac:spMk id="3" creationId="{BE44500A-A35E-85AA-A0C2-1941C4CED204}"/>
          </ac:spMkLst>
        </pc:spChg>
        <pc:spChg chg="add del mod">
          <ac:chgData name="Xiezan  Wu" userId="S::307220147@stu.chino.k12.ca.us::e229915e-d88b-48e2-ab90-8729f906578a" providerId="AD" clId="Web-{4ABD1526-10AA-C7BA-7C44-E2FB652B2BE4}" dt="2023-11-14T16:59:02.217" v="294"/>
          <ac:spMkLst>
            <pc:docMk/>
            <pc:sldMk cId="1588284400" sldId="257"/>
            <ac:spMk id="5" creationId="{DF3DD08C-443B-E264-C425-65719E8A363C}"/>
          </ac:spMkLst>
        </pc:spChg>
        <pc:spChg chg="add del mod">
          <ac:chgData name="Xiezan  Wu" userId="S::307220147@stu.chino.k12.ca.us::e229915e-d88b-48e2-ab90-8729f906578a" providerId="AD" clId="Web-{4ABD1526-10AA-C7BA-7C44-E2FB652B2BE4}" dt="2023-11-14T16:58:58.435" v="293"/>
          <ac:spMkLst>
            <pc:docMk/>
            <pc:sldMk cId="1588284400" sldId="257"/>
            <ac:spMk id="8" creationId="{24E380C1-821A-8435-B97F-FA5B876DF629}"/>
          </ac:spMkLst>
        </pc:spChg>
        <pc:spChg chg="add del mod">
          <ac:chgData name="Xiezan  Wu" userId="S::307220147@stu.chino.k12.ca.us::e229915e-d88b-48e2-ab90-8729f906578a" providerId="AD" clId="Web-{4ABD1526-10AA-C7BA-7C44-E2FB652B2BE4}" dt="2023-11-14T17:04:12.835" v="315"/>
          <ac:spMkLst>
            <pc:docMk/>
            <pc:sldMk cId="1588284400" sldId="257"/>
            <ac:spMk id="11" creationId="{3E4B0F06-218D-EEF1-46CE-47DD4493ED6B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4:46.336" v="328"/>
          <ac:spMkLst>
            <pc:docMk/>
            <pc:sldMk cId="1588284400" sldId="257"/>
            <ac:spMk id="12" creationId="{1C4FDBE2-32F7-4AC4-A40C-C51C65B1D474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4:46.336" v="328"/>
          <ac:spMkLst>
            <pc:docMk/>
            <pc:sldMk cId="1588284400" sldId="257"/>
            <ac:spMk id="14" creationId="{E2B33195-5BCA-4BB7-A82D-6739522687DD}"/>
          </ac:spMkLst>
        </pc:spChg>
        <pc:spChg chg="add del mod">
          <ac:chgData name="Xiezan  Wu" userId="S::307220147@stu.chino.k12.ca.us::e229915e-d88b-48e2-ab90-8729f906578a" providerId="AD" clId="Web-{4ABD1526-10AA-C7BA-7C44-E2FB652B2BE4}" dt="2023-11-14T17:04:24.789" v="326"/>
          <ac:spMkLst>
            <pc:docMk/>
            <pc:sldMk cId="1588284400" sldId="257"/>
            <ac:spMk id="15" creationId="{9747E1B0-49EA-E8D7-6557-82CCC5558926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4:46.336" v="328"/>
          <ac:spMkLst>
            <pc:docMk/>
            <pc:sldMk cId="1588284400" sldId="257"/>
            <ac:spMk id="16" creationId="{CF8AD9F3-9AF6-494F-83A3-2F677563935C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4:46.336" v="328"/>
          <ac:spMkLst>
            <pc:docMk/>
            <pc:sldMk cId="1588284400" sldId="257"/>
            <ac:spMk id="18" creationId="{11156773-3FB3-46D9-9F87-821287404830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4:46.336" v="328"/>
          <ac:spMkLst>
            <pc:docMk/>
            <pc:sldMk cId="1588284400" sldId="257"/>
            <ac:spMk id="20" creationId="{E8EA24D0-C854-4AA8-B8FD-D252660D8840}"/>
          </ac:spMkLst>
        </pc:spChg>
        <pc:spChg chg="add del mod">
          <ac:chgData name="Xiezan  Wu" userId="S::307220147@stu.chino.k12.ca.us::e229915e-d88b-48e2-ab90-8729f906578a" providerId="AD" clId="Web-{4ABD1526-10AA-C7BA-7C44-E2FB652B2BE4}" dt="2023-11-14T17:04:17.663" v="323"/>
          <ac:spMkLst>
            <pc:docMk/>
            <pc:sldMk cId="1588284400" sldId="257"/>
            <ac:spMk id="21" creationId="{FDD3FFBD-8BD3-7907-6FF6-F1EF0907C585}"/>
          </ac:spMkLst>
        </pc:spChg>
        <pc:spChg chg="add mod">
          <ac:chgData name="Xiezan  Wu" userId="S::307220147@stu.chino.k12.ca.us::e229915e-d88b-48e2-ab90-8729f906578a" providerId="AD" clId="Web-{4ABD1526-10AA-C7BA-7C44-E2FB652B2BE4}" dt="2023-11-14T17:13:30.133" v="453"/>
          <ac:spMkLst>
            <pc:docMk/>
            <pc:sldMk cId="1588284400" sldId="257"/>
            <ac:spMk id="24" creationId="{176B2483-6543-BC1B-9AC8-847FCB4D465B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1:35.815" v="309"/>
          <ac:spMkLst>
            <pc:docMk/>
            <pc:sldMk cId="1588284400" sldId="257"/>
            <ac:spMk id="25" creationId="{2F4D5922-434B-4829-B93E-02DC38A29519}"/>
          </ac:spMkLst>
        </pc:spChg>
        <pc:spChg chg="add">
          <ac:chgData name="Xiezan  Wu" userId="S::307220147@stu.chino.k12.ca.us::e229915e-d88b-48e2-ab90-8729f906578a" providerId="AD" clId="Web-{4ABD1526-10AA-C7BA-7C44-E2FB652B2BE4}" dt="2023-11-14T17:13:30.133" v="453"/>
          <ac:spMkLst>
            <pc:docMk/>
            <pc:sldMk cId="1588284400" sldId="257"/>
            <ac:spMk id="26" creationId="{D009D6D5-DAC2-4A8B-A17A-E206B9012D09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1:35.815" v="309"/>
          <ac:spMkLst>
            <pc:docMk/>
            <pc:sldMk cId="1588284400" sldId="257"/>
            <ac:spMk id="27" creationId="{F35FBA24-5C01-4635-A984-1DB6E340B052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1:35.815" v="309"/>
          <ac:spMkLst>
            <pc:docMk/>
            <pc:sldMk cId="1588284400" sldId="257"/>
            <ac:spMk id="37" creationId="{5819102A-0400-4C1F-8614-973F5262EF56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1:35.815" v="309"/>
          <ac:spMkLst>
            <pc:docMk/>
            <pc:sldMk cId="1588284400" sldId="257"/>
            <ac:spMk id="45" creationId="{CF1485CA-41D2-421F-B28D-15EF845D5FE6}"/>
          </ac:spMkLst>
        </pc:spChg>
        <pc:grpChg chg="add del">
          <ac:chgData name="Xiezan  Wu" userId="S::307220147@stu.chino.k12.ca.us::e229915e-d88b-48e2-ab90-8729f906578a" providerId="AD" clId="Web-{4ABD1526-10AA-C7BA-7C44-E2FB652B2BE4}" dt="2023-11-14T17:01:35.815" v="309"/>
          <ac:grpSpMkLst>
            <pc:docMk/>
            <pc:sldMk cId="1588284400" sldId="257"/>
            <ac:grpSpMk id="29" creationId="{BCC798D4-B209-4E34-9C6C-3F193F568B5A}"/>
          </ac:grpSpMkLst>
        </pc:grpChg>
        <pc:grpChg chg="add del">
          <ac:chgData name="Xiezan  Wu" userId="S::307220147@stu.chino.k12.ca.us::e229915e-d88b-48e2-ab90-8729f906578a" providerId="AD" clId="Web-{4ABD1526-10AA-C7BA-7C44-E2FB652B2BE4}" dt="2023-11-14T17:01:35.815" v="309"/>
          <ac:grpSpMkLst>
            <pc:docMk/>
            <pc:sldMk cId="1588284400" sldId="257"/>
            <ac:grpSpMk id="39" creationId="{B1A0CF5C-68C2-4432-BC2D-5A124C7B6043}"/>
          </ac:grpSpMkLst>
        </pc:grpChg>
        <pc:grpChg chg="add del">
          <ac:chgData name="Xiezan  Wu" userId="S::307220147@stu.chino.k12.ca.us::e229915e-d88b-48e2-ab90-8729f906578a" providerId="AD" clId="Web-{4ABD1526-10AA-C7BA-7C44-E2FB652B2BE4}" dt="2023-11-14T17:01:35.815" v="309"/>
          <ac:grpSpMkLst>
            <pc:docMk/>
            <pc:sldMk cId="1588284400" sldId="257"/>
            <ac:grpSpMk id="47" creationId="{04ED96A1-E6CA-493F-8610-6B8B7A28E3EB}"/>
          </ac:grpSpMkLst>
        </pc:grpChg>
        <pc:grpChg chg="add del">
          <ac:chgData name="Xiezan  Wu" userId="S::307220147@stu.chino.k12.ca.us::e229915e-d88b-48e2-ab90-8729f906578a" providerId="AD" clId="Web-{4ABD1526-10AA-C7BA-7C44-E2FB652B2BE4}" dt="2023-11-14T17:01:35.815" v="309"/>
          <ac:grpSpMkLst>
            <pc:docMk/>
            <pc:sldMk cId="1588284400" sldId="257"/>
            <ac:grpSpMk id="53" creationId="{8D2BC472-0671-410F-BA77-E46AA6210635}"/>
          </ac:grpSpMkLst>
        </pc:grpChg>
        <pc:picChg chg="add del mod ord">
          <ac:chgData name="Xiezan  Wu" userId="S::307220147@stu.chino.k12.ca.us::e229915e-d88b-48e2-ab90-8729f906578a" providerId="AD" clId="Web-{4ABD1526-10AA-C7BA-7C44-E2FB652B2BE4}" dt="2023-11-14T17:02:49.676" v="313"/>
          <ac:picMkLst>
            <pc:docMk/>
            <pc:sldMk cId="1588284400" sldId="257"/>
            <ac:picMk id="4" creationId="{D2904020-327F-3BC4-5B11-2A8F8265606A}"/>
          </ac:picMkLst>
        </pc:picChg>
        <pc:picChg chg="add del mod">
          <ac:chgData name="Xiezan  Wu" userId="S::307220147@stu.chino.k12.ca.us::e229915e-d88b-48e2-ab90-8729f906578a" providerId="AD" clId="Web-{4ABD1526-10AA-C7BA-7C44-E2FB652B2BE4}" dt="2023-11-14T17:02:56.567" v="314"/>
          <ac:picMkLst>
            <pc:docMk/>
            <pc:sldMk cId="1588284400" sldId="257"/>
            <ac:picMk id="7" creationId="{C0A789CE-C201-D3A1-7F9B-A9FD634AFD7D}"/>
          </ac:picMkLst>
        </pc:picChg>
        <pc:picChg chg="add mod ord">
          <ac:chgData name="Xiezan  Wu" userId="S::307220147@stu.chino.k12.ca.us::e229915e-d88b-48e2-ab90-8729f906578a" providerId="AD" clId="Web-{4ABD1526-10AA-C7BA-7C44-E2FB652B2BE4}" dt="2023-11-14T17:13:30.133" v="453"/>
          <ac:picMkLst>
            <pc:docMk/>
            <pc:sldMk cId="1588284400" sldId="257"/>
            <ac:picMk id="13" creationId="{EC97CB91-1B3B-89E4-C5F3-59B9931B4CFB}"/>
          </ac:picMkLst>
        </pc:picChg>
        <pc:picChg chg="add del mod">
          <ac:chgData name="Xiezan  Wu" userId="S::307220147@stu.chino.k12.ca.us::e229915e-d88b-48e2-ab90-8729f906578a" providerId="AD" clId="Web-{4ABD1526-10AA-C7BA-7C44-E2FB652B2BE4}" dt="2023-11-14T17:04:17.663" v="324"/>
          <ac:picMkLst>
            <pc:docMk/>
            <pc:sldMk cId="1588284400" sldId="257"/>
            <ac:picMk id="19" creationId="{4A14BBE1-5DC6-AE7B-7109-58DFAF3FEE32}"/>
          </ac:picMkLst>
        </pc:picChg>
        <pc:cxnChg chg="add del">
          <ac:chgData name="Xiezan  Wu" userId="S::307220147@stu.chino.k12.ca.us::e229915e-d88b-48e2-ab90-8729f906578a" providerId="AD" clId="Web-{4ABD1526-10AA-C7BA-7C44-E2FB652B2BE4}" dt="2023-11-14T17:13:30.133" v="453"/>
          <ac:cxnSpMkLst>
            <pc:docMk/>
            <pc:sldMk cId="1588284400" sldId="257"/>
            <ac:cxnSpMk id="22" creationId="{1503BFE4-729B-D9D0-C17B-501E6AF1127A}"/>
          </ac:cxnSpMkLst>
        </pc:cxnChg>
      </pc:sldChg>
      <pc:sldChg chg="addSp delSp modSp mod setBg addAnim">
        <pc:chgData name="Xiezan  Wu" userId="S::307220147@stu.chino.k12.ca.us::e229915e-d88b-48e2-ab90-8729f906578a" providerId="AD" clId="Web-{4ABD1526-10AA-C7BA-7C44-E2FB652B2BE4}" dt="2023-11-14T17:16:33.670" v="464" actId="1076"/>
        <pc:sldMkLst>
          <pc:docMk/>
          <pc:sldMk cId="970275456" sldId="259"/>
        </pc:sldMkLst>
        <pc:spChg chg="ord">
          <ac:chgData name="Xiezan  Wu" userId="S::307220147@stu.chino.k12.ca.us::e229915e-d88b-48e2-ab90-8729f906578a" providerId="AD" clId="Web-{4ABD1526-10AA-C7BA-7C44-E2FB652B2BE4}" dt="2023-11-14T16:31:58.856" v="14"/>
          <ac:spMkLst>
            <pc:docMk/>
            <pc:sldMk cId="970275456" sldId="259"/>
            <ac:spMk id="3" creationId="{C44BE8F2-15FB-5DB2-4A7F-00D9DC3712A4}"/>
          </ac:spMkLst>
        </pc:spChg>
        <pc:spChg chg="mod ord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4" creationId="{948A99CF-04A4-6B64-C82C-28C61A0AABC6}"/>
          </ac:spMkLst>
        </pc:spChg>
        <pc:spChg chg="add del mod">
          <ac:chgData name="Xiezan  Wu" userId="S::307220147@stu.chino.k12.ca.us::e229915e-d88b-48e2-ab90-8729f906578a" providerId="AD" clId="Web-{4ABD1526-10AA-C7BA-7C44-E2FB652B2BE4}" dt="2023-11-14T17:15:34.293" v="459"/>
          <ac:spMkLst>
            <pc:docMk/>
            <pc:sldMk cId="970275456" sldId="259"/>
            <ac:spMk id="5" creationId="{9D847A0F-DDC3-422F-213B-95E3FACD69DC}"/>
          </ac:spMkLst>
        </pc:spChg>
        <pc:spChg chg="mod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6" creationId="{CDA0829B-B725-E7D9-F9DF-B2C65ADDEEB5}"/>
          </ac:spMkLst>
        </pc:spChg>
        <pc:spChg chg="add del mod">
          <ac:chgData name="Xiezan  Wu" userId="S::307220147@stu.chino.k12.ca.us::e229915e-d88b-48e2-ab90-8729f906578a" providerId="AD" clId="Web-{4ABD1526-10AA-C7BA-7C44-E2FB652B2BE4}" dt="2023-11-14T17:15:30.308" v="458"/>
          <ac:spMkLst>
            <pc:docMk/>
            <pc:sldMk cId="970275456" sldId="259"/>
            <ac:spMk id="9" creationId="{C96B27EE-59F6-2C5B-B96E-FF3A3DA474F2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14" creationId="{A8CCCB6D-5162-4AAE-A5E3-3AC55410DBCE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16" creationId="{0BCD8C04-CC7B-40EF-82EB-E9821F79BB86}"/>
          </ac:spMkLst>
        </pc:spChg>
        <pc:spChg chg="add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21" creationId="{AC8EEB0F-BA72-49AC-956F-331B60FDE79E}"/>
          </ac:spMkLst>
        </pc:spChg>
        <pc:spChg chg="add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23" creationId="{8CC700D5-9809-43F4-89D5-7DBBCB0DCC10}"/>
          </ac:spMkLst>
        </pc:spChg>
        <pc:spChg chg="add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25" creationId="{C7163242-6303-46DC-BAC1-2A204F061321}"/>
          </ac:spMkLst>
        </pc:spChg>
        <pc:spChg chg="add">
          <ac:chgData name="Xiezan  Wu" userId="S::307220147@stu.chino.k12.ca.us::e229915e-d88b-48e2-ab90-8729f906578a" providerId="AD" clId="Web-{4ABD1526-10AA-C7BA-7C44-E2FB652B2BE4}" dt="2023-11-14T17:15:48.121" v="460"/>
          <ac:spMkLst>
            <pc:docMk/>
            <pc:sldMk cId="970275456" sldId="259"/>
            <ac:spMk id="27" creationId="{805C4C40-D70E-4C4F-B228-98A0A6132603}"/>
          </ac:spMkLst>
        </pc:spChg>
        <pc:grpChg chg="add">
          <ac:chgData name="Xiezan  Wu" userId="S::307220147@stu.chino.k12.ca.us::e229915e-d88b-48e2-ab90-8729f906578a" providerId="AD" clId="Web-{4ABD1526-10AA-C7BA-7C44-E2FB652B2BE4}" dt="2023-11-14T17:15:48.121" v="460"/>
          <ac:grpSpMkLst>
            <pc:docMk/>
            <pc:sldMk cId="970275456" sldId="259"/>
            <ac:grpSpMk id="29" creationId="{06536C0D-2219-44F1-94EC-B9A56501DB36}"/>
          </ac:grpSpMkLst>
        </pc:grpChg>
        <pc:picChg chg="add mod">
          <ac:chgData name="Xiezan  Wu" userId="S::307220147@stu.chino.k12.ca.us::e229915e-d88b-48e2-ab90-8729f906578a" providerId="AD" clId="Web-{4ABD1526-10AA-C7BA-7C44-E2FB652B2BE4}" dt="2023-11-14T17:15:48.121" v="460"/>
          <ac:picMkLst>
            <pc:docMk/>
            <pc:sldMk cId="970275456" sldId="259"/>
            <ac:picMk id="2" creationId="{97DBBB98-FFE4-ACFB-3B3D-F87B490E4758}"/>
          </ac:picMkLst>
        </pc:picChg>
        <pc:picChg chg="add mod ord">
          <ac:chgData name="Xiezan  Wu" userId="S::307220147@stu.chino.k12.ca.us::e229915e-d88b-48e2-ab90-8729f906578a" providerId="AD" clId="Web-{4ABD1526-10AA-C7BA-7C44-E2FB652B2BE4}" dt="2023-11-14T17:16:33.670" v="464" actId="1076"/>
          <ac:picMkLst>
            <pc:docMk/>
            <pc:sldMk cId="970275456" sldId="259"/>
            <ac:picMk id="8" creationId="{BA44360E-4FB1-B9C2-21DB-2E7D96410618}"/>
          </ac:picMkLst>
        </pc:picChg>
      </pc:sldChg>
      <pc:sldChg chg="addSp delSp modSp ord">
        <pc:chgData name="Xiezan  Wu" userId="S::307220147@stu.chino.k12.ca.us::e229915e-d88b-48e2-ab90-8729f906578a" providerId="AD" clId="Web-{4ABD1526-10AA-C7BA-7C44-E2FB652B2BE4}" dt="2023-11-14T17:02:35.004" v="312" actId="1076"/>
        <pc:sldMkLst>
          <pc:docMk/>
          <pc:sldMk cId="2244242034" sldId="260"/>
        </pc:sldMkLst>
        <pc:spChg chg="mod">
          <ac:chgData name="Xiezan  Wu" userId="S::307220147@stu.chino.k12.ca.us::e229915e-d88b-48e2-ab90-8729f906578a" providerId="AD" clId="Web-{4ABD1526-10AA-C7BA-7C44-E2FB652B2BE4}" dt="2023-11-14T17:02:35.004" v="312" actId="1076"/>
          <ac:spMkLst>
            <pc:docMk/>
            <pc:sldMk cId="2244242034" sldId="260"/>
            <ac:spMk id="2" creationId="{75A193C5-F06B-982F-93E0-0DA276C0DDEB}"/>
          </ac:spMkLst>
        </pc:spChg>
        <pc:spChg chg="mod">
          <ac:chgData name="Xiezan  Wu" userId="S::307220147@stu.chino.k12.ca.us::e229915e-d88b-48e2-ab90-8729f906578a" providerId="AD" clId="Web-{4ABD1526-10AA-C7BA-7C44-E2FB652B2BE4}" dt="2023-11-14T17:00:46.642" v="305" actId="1076"/>
          <ac:spMkLst>
            <pc:docMk/>
            <pc:sldMk cId="2244242034" sldId="260"/>
            <ac:spMk id="3" creationId="{071CB291-FEFE-807B-AAA9-8C0E3DFD326F}"/>
          </ac:spMkLst>
        </pc:spChg>
        <pc:spChg chg="add del">
          <ac:chgData name="Xiezan  Wu" userId="S::307220147@stu.chino.k12.ca.us::e229915e-d88b-48e2-ab90-8729f906578a" providerId="AD" clId="Web-{4ABD1526-10AA-C7BA-7C44-E2FB652B2BE4}" dt="2023-11-14T17:01:36.409" v="310"/>
          <ac:spMkLst>
            <pc:docMk/>
            <pc:sldMk cId="2244242034" sldId="260"/>
            <ac:spMk id="5" creationId="{87620464-0F9B-563B-C5F7-744AF633EDD2}"/>
          </ac:spMkLst>
        </pc:spChg>
      </pc:sldChg>
      <pc:sldChg chg="addSp delSp modSp ord">
        <pc:chgData name="Xiezan  Wu" userId="S::307220147@stu.chino.k12.ca.us::e229915e-d88b-48e2-ab90-8729f906578a" providerId="AD" clId="Web-{4ABD1526-10AA-C7BA-7C44-E2FB652B2BE4}" dt="2023-11-14T17:18:41.298" v="499" actId="20577"/>
        <pc:sldMkLst>
          <pc:docMk/>
          <pc:sldMk cId="3692333128" sldId="261"/>
        </pc:sldMkLst>
        <pc:spChg chg="mod">
          <ac:chgData name="Xiezan  Wu" userId="S::307220147@stu.chino.k12.ca.us::e229915e-d88b-48e2-ab90-8729f906578a" providerId="AD" clId="Web-{4ABD1526-10AA-C7BA-7C44-E2FB652B2BE4}" dt="2023-11-14T17:18:41.298" v="499" actId="20577"/>
          <ac:spMkLst>
            <pc:docMk/>
            <pc:sldMk cId="3692333128" sldId="261"/>
            <ac:spMk id="3" creationId="{A2A76F02-B3AC-5DD2-60F0-21C03A282198}"/>
          </ac:spMkLst>
        </pc:spChg>
        <pc:picChg chg="add del mod">
          <ac:chgData name="Xiezan  Wu" userId="S::307220147@stu.chino.k12.ca.us::e229915e-d88b-48e2-ab90-8729f906578a" providerId="AD" clId="Web-{4ABD1526-10AA-C7BA-7C44-E2FB652B2BE4}" dt="2023-11-14T16:28:43.835" v="1"/>
          <ac:picMkLst>
            <pc:docMk/>
            <pc:sldMk cId="3692333128" sldId="261"/>
            <ac:picMk id="4" creationId="{50A43872-8241-4906-29F1-7952E9807D99}"/>
          </ac:picMkLst>
        </pc:picChg>
      </pc:sldChg>
      <pc:sldChg chg="del">
        <pc:chgData name="Xiezan  Wu" userId="S::307220147@stu.chino.k12.ca.us::e229915e-d88b-48e2-ab90-8729f906578a" providerId="AD" clId="Web-{4ABD1526-10AA-C7BA-7C44-E2FB652B2BE4}" dt="2023-11-14T17:14:52.385" v="457"/>
        <pc:sldMkLst>
          <pc:docMk/>
          <pc:sldMk cId="1735299488" sldId="262"/>
        </pc:sldMkLst>
      </pc:sldChg>
      <pc:sldChg chg="modSp">
        <pc:chgData name="Xiezan  Wu" userId="S::307220147@stu.chino.k12.ca.us::e229915e-d88b-48e2-ab90-8729f906578a" providerId="AD" clId="Web-{4ABD1526-10AA-C7BA-7C44-E2FB652B2BE4}" dt="2023-11-14T17:00:23.594" v="303" actId="20577"/>
        <pc:sldMkLst>
          <pc:docMk/>
          <pc:sldMk cId="1693158446" sldId="263"/>
        </pc:sldMkLst>
        <pc:spChg chg="mod">
          <ac:chgData name="Xiezan  Wu" userId="S::307220147@stu.chino.k12.ca.us::e229915e-d88b-48e2-ab90-8729f906578a" providerId="AD" clId="Web-{4ABD1526-10AA-C7BA-7C44-E2FB652B2BE4}" dt="2023-11-14T17:00:06.906" v="301" actId="1076"/>
          <ac:spMkLst>
            <pc:docMk/>
            <pc:sldMk cId="1693158446" sldId="263"/>
            <ac:spMk id="2" creationId="{0A8B7633-72C0-FFD4-9033-6055FCBBF0DA}"/>
          </ac:spMkLst>
        </pc:spChg>
        <pc:spChg chg="mod">
          <ac:chgData name="Xiezan  Wu" userId="S::307220147@stu.chino.k12.ca.us::e229915e-d88b-48e2-ab90-8729f906578a" providerId="AD" clId="Web-{4ABD1526-10AA-C7BA-7C44-E2FB652B2BE4}" dt="2023-11-14T17:00:23.594" v="303" actId="20577"/>
          <ac:spMkLst>
            <pc:docMk/>
            <pc:sldMk cId="1693158446" sldId="263"/>
            <ac:spMk id="3" creationId="{C8478320-D64A-AB22-7C1A-4402BBBA755A}"/>
          </ac:spMkLst>
        </pc:spChg>
      </pc:sldChg>
    </pc:docChg>
  </pc:docChgLst>
  <pc:docChgLst>
    <pc:chgData name="Xiezan  Wu" userId="S::307220147@stu.chino.k12.ca.us::e229915e-d88b-48e2-ab90-8729f906578a" providerId="AD" clId="Web-{54AC5C13-6DFC-82F8-01C9-630CA4E09F9E}"/>
    <pc:docChg chg="modSld sldOrd">
      <pc:chgData name="Xiezan  Wu" userId="S::307220147@stu.chino.k12.ca.us::e229915e-d88b-48e2-ab90-8729f906578a" providerId="AD" clId="Web-{54AC5C13-6DFC-82F8-01C9-630CA4E09F9E}" dt="2023-11-16T18:13:55.722" v="85" actId="1076"/>
      <pc:docMkLst>
        <pc:docMk/>
      </pc:docMkLst>
      <pc:sldChg chg="ord modTransition addAnim delAnim">
        <pc:chgData name="Xiezan  Wu" userId="S::307220147@stu.chino.k12.ca.us::e229915e-d88b-48e2-ab90-8729f906578a" providerId="AD" clId="Web-{54AC5C13-6DFC-82F8-01C9-630CA4E09F9E}" dt="2023-11-16T18:09:35.313" v="83"/>
        <pc:sldMkLst>
          <pc:docMk/>
          <pc:sldMk cId="1588284400" sldId="257"/>
        </pc:sldMkLst>
      </pc:sldChg>
      <pc:sldChg chg="modSp addAnim delAnim">
        <pc:chgData name="Xiezan  Wu" userId="S::307220147@stu.chino.k12.ca.us::e229915e-d88b-48e2-ab90-8729f906578a" providerId="AD" clId="Web-{54AC5C13-6DFC-82F8-01C9-630CA4E09F9E}" dt="2023-11-16T18:13:55.722" v="85" actId="1076"/>
        <pc:sldMkLst>
          <pc:docMk/>
          <pc:sldMk cId="970275456" sldId="259"/>
        </pc:sldMkLst>
        <pc:picChg chg="mod">
          <ac:chgData name="Xiezan  Wu" userId="S::307220147@stu.chino.k12.ca.us::e229915e-d88b-48e2-ab90-8729f906578a" providerId="AD" clId="Web-{54AC5C13-6DFC-82F8-01C9-630CA4E09F9E}" dt="2023-11-16T18:13:55.722" v="85" actId="1076"/>
          <ac:picMkLst>
            <pc:docMk/>
            <pc:sldMk cId="970275456" sldId="259"/>
            <ac:picMk id="8" creationId="{BA44360E-4FB1-B9C2-21DB-2E7D96410618}"/>
          </ac:picMkLst>
        </pc:picChg>
      </pc:sldChg>
      <pc:sldChg chg="addAnim delAnim">
        <pc:chgData name="Xiezan  Wu" userId="S::307220147@stu.chino.k12.ca.us::e229915e-d88b-48e2-ab90-8729f906578a" providerId="AD" clId="Web-{54AC5C13-6DFC-82F8-01C9-630CA4E09F9E}" dt="2023-11-16T17:48:33.305" v="3"/>
        <pc:sldMkLst>
          <pc:docMk/>
          <pc:sldMk cId="2244242034" sldId="260"/>
        </pc:sldMkLst>
      </pc:sldChg>
      <pc:sldChg chg="modTransition">
        <pc:chgData name="Xiezan  Wu" userId="S::307220147@stu.chino.k12.ca.us::e229915e-d88b-48e2-ab90-8729f906578a" providerId="AD" clId="Web-{54AC5C13-6DFC-82F8-01C9-630CA4E09F9E}" dt="2023-11-16T18:06:23.644" v="78"/>
        <pc:sldMkLst>
          <pc:docMk/>
          <pc:sldMk cId="3692333128" sldId="261"/>
        </pc:sldMkLst>
      </pc:sldChg>
      <pc:sldChg chg="ord">
        <pc:chgData name="Xiezan  Wu" userId="S::307220147@stu.chino.k12.ca.us::e229915e-d88b-48e2-ab90-8729f906578a" providerId="AD" clId="Web-{54AC5C13-6DFC-82F8-01C9-630CA4E09F9E}" dt="2023-11-16T17:53:30.184" v="36"/>
        <pc:sldMkLst>
          <pc:docMk/>
          <pc:sldMk cId="1693158446" sldId="263"/>
        </pc:sldMkLst>
      </pc:sldChg>
      <pc:sldChg chg="addSp modSp modTransition addAnim modAnim">
        <pc:chgData name="Xiezan  Wu" userId="S::307220147@stu.chino.k12.ca.us::e229915e-d88b-48e2-ab90-8729f906578a" providerId="AD" clId="Web-{54AC5C13-6DFC-82F8-01C9-630CA4E09F9E}" dt="2023-11-16T18:06:52.505" v="80"/>
        <pc:sldMkLst>
          <pc:docMk/>
          <pc:sldMk cId="4150802495" sldId="264"/>
        </pc:sldMkLst>
        <pc:spChg chg="add mod">
          <ac:chgData name="Xiezan  Wu" userId="S::307220147@stu.chino.k12.ca.us::e229915e-d88b-48e2-ab90-8729f906578a" providerId="AD" clId="Web-{54AC5C13-6DFC-82F8-01C9-630CA4E09F9E}" dt="2023-11-16T17:53:18.762" v="35" actId="1076"/>
          <ac:spMkLst>
            <pc:docMk/>
            <pc:sldMk cId="4150802495" sldId="264"/>
            <ac:spMk id="2" creationId="{DAB8385B-3CE2-7CE5-1099-91C9557F459E}"/>
          </ac:spMkLst>
        </pc:spChg>
        <pc:spChg chg="mod">
          <ac:chgData name="Xiezan  Wu" userId="S::307220147@stu.chino.k12.ca.us::e229915e-d88b-48e2-ab90-8729f906578a" providerId="AD" clId="Web-{54AC5C13-6DFC-82F8-01C9-630CA4E09F9E}" dt="2023-11-16T18:04:42.387" v="77" actId="20577"/>
          <ac:spMkLst>
            <pc:docMk/>
            <pc:sldMk cId="4150802495" sldId="264"/>
            <ac:spMk id="12" creationId="{EA5BF483-54DA-0BA0-308D-95EDBD05EC02}"/>
          </ac:spMkLst>
        </pc:spChg>
      </pc:sldChg>
    </pc:docChg>
  </pc:docChgLst>
  <pc:docChgLst>
    <pc:chgData name="Xiezan  Wu" userId="S::307220147@stu.chino.k12.ca.us::e229915e-d88b-48e2-ab90-8729f906578a" providerId="AD" clId="Web-{83BA95B7-9693-6B90-A5CB-236E2EA44CCA}"/>
    <pc:docChg chg="modSld">
      <pc:chgData name="Xiezan  Wu" userId="S::307220147@stu.chino.k12.ca.us::e229915e-d88b-48e2-ab90-8729f906578a" providerId="AD" clId="Web-{83BA95B7-9693-6B90-A5CB-236E2EA44CCA}" dt="2023-11-16T17:31:12.123" v="3"/>
      <pc:docMkLst>
        <pc:docMk/>
      </pc:docMkLst>
      <pc:sldChg chg="modTransition">
        <pc:chgData name="Xiezan  Wu" userId="S::307220147@stu.chino.k12.ca.us::e229915e-d88b-48e2-ab90-8729f906578a" providerId="AD" clId="Web-{83BA95B7-9693-6B90-A5CB-236E2EA44CCA}" dt="2023-11-16T17:30:36.653" v="1"/>
        <pc:sldMkLst>
          <pc:docMk/>
          <pc:sldMk cId="1588284400" sldId="257"/>
        </pc:sldMkLst>
      </pc:sldChg>
      <pc:sldChg chg="modTransition">
        <pc:chgData name="Xiezan  Wu" userId="S::307220147@stu.chino.k12.ca.us::e229915e-d88b-48e2-ab90-8729f906578a" providerId="AD" clId="Web-{83BA95B7-9693-6B90-A5CB-236E2EA44CCA}" dt="2023-11-16T17:30:59.622" v="2"/>
        <pc:sldMkLst>
          <pc:docMk/>
          <pc:sldMk cId="3692333128" sldId="261"/>
        </pc:sldMkLst>
      </pc:sldChg>
      <pc:sldChg chg="modTransition">
        <pc:chgData name="Xiezan  Wu" userId="S::307220147@stu.chino.k12.ca.us::e229915e-d88b-48e2-ab90-8729f906578a" providerId="AD" clId="Web-{83BA95B7-9693-6B90-A5CB-236E2EA44CCA}" dt="2023-11-16T17:30:14.496" v="0"/>
        <pc:sldMkLst>
          <pc:docMk/>
          <pc:sldMk cId="1693158446" sldId="263"/>
        </pc:sldMkLst>
      </pc:sldChg>
      <pc:sldChg chg="modTransition">
        <pc:chgData name="Xiezan  Wu" userId="S::307220147@stu.chino.k12.ca.us::e229915e-d88b-48e2-ab90-8729f906578a" providerId="AD" clId="Web-{83BA95B7-9693-6B90-A5CB-236E2EA44CCA}" dt="2023-11-16T17:31:12.123" v="3"/>
        <pc:sldMkLst>
          <pc:docMk/>
          <pc:sldMk cId="4150802495" sldId="264"/>
        </pc:sldMkLst>
      </pc:sldChg>
    </pc:docChg>
  </pc:docChgLst>
  <pc:docChgLst>
    <pc:chgData name="Xiezan  Wu" userId="S::307220147@stu.chino.k12.ca.us::e229915e-d88b-48e2-ab90-8729f906578a" providerId="AD" clId="Web-{5B2109A6-7D4C-E07C-555C-7D8C862DD34E}"/>
    <pc:docChg chg="addSld delSld modSld sldOrd">
      <pc:chgData name="Xiezan  Wu" userId="S::307220147@stu.chino.k12.ca.us::e229915e-d88b-48e2-ab90-8729f906578a" providerId="AD" clId="Web-{5B2109A6-7D4C-E07C-555C-7D8C862DD34E}" dt="2023-11-15T18:56:21.063" v="152"/>
      <pc:docMkLst>
        <pc:docMk/>
      </pc:docMkLst>
      <pc:sldChg chg="ord modTransition addAnim delAnim modAnim">
        <pc:chgData name="Xiezan  Wu" userId="S::307220147@stu.chino.k12.ca.us::e229915e-d88b-48e2-ab90-8729f906578a" providerId="AD" clId="Web-{5B2109A6-7D4C-E07C-555C-7D8C862DD34E}" dt="2023-11-15T18:55:50.046" v="150"/>
        <pc:sldMkLst>
          <pc:docMk/>
          <pc:sldMk cId="1588284400" sldId="257"/>
        </pc:sldMkLst>
      </pc:sldChg>
      <pc:sldChg chg="modTransition">
        <pc:chgData name="Xiezan  Wu" userId="S::307220147@stu.chino.k12.ca.us::e229915e-d88b-48e2-ab90-8729f906578a" providerId="AD" clId="Web-{5B2109A6-7D4C-E07C-555C-7D8C862DD34E}" dt="2023-11-15T18:55:13.108" v="147"/>
        <pc:sldMkLst>
          <pc:docMk/>
          <pc:sldMk cId="970275456" sldId="259"/>
        </pc:sldMkLst>
      </pc:sldChg>
      <pc:sldChg chg="delSp modTransition addAnim delAnim">
        <pc:chgData name="Xiezan  Wu" userId="S::307220147@stu.chino.k12.ca.us::e229915e-d88b-48e2-ab90-8729f906578a" providerId="AD" clId="Web-{5B2109A6-7D4C-E07C-555C-7D8C862DD34E}" dt="2023-11-15T18:55:56.796" v="151"/>
        <pc:sldMkLst>
          <pc:docMk/>
          <pc:sldMk cId="2244242034" sldId="260"/>
        </pc:sldMkLst>
        <pc:spChg chg="del">
          <ac:chgData name="Xiezan  Wu" userId="S::307220147@stu.chino.k12.ca.us::e229915e-d88b-48e2-ab90-8729f906578a" providerId="AD" clId="Web-{5B2109A6-7D4C-E07C-555C-7D8C862DD34E}" dt="2023-11-15T18:30:20.660" v="1"/>
          <ac:spMkLst>
            <pc:docMk/>
            <pc:sldMk cId="2244242034" sldId="260"/>
            <ac:spMk id="5" creationId="{87620464-0F9B-563B-C5F7-744AF633EDD2}"/>
          </ac:spMkLst>
        </pc:spChg>
      </pc:sldChg>
      <pc:sldChg chg="modTransition addAnim">
        <pc:chgData name="Xiezan  Wu" userId="S::307220147@stu.chino.k12.ca.us::e229915e-d88b-48e2-ab90-8729f906578a" providerId="AD" clId="Web-{5B2109A6-7D4C-E07C-555C-7D8C862DD34E}" dt="2023-11-15T18:56:21.063" v="152"/>
        <pc:sldMkLst>
          <pc:docMk/>
          <pc:sldMk cId="3692333128" sldId="261"/>
        </pc:sldMkLst>
      </pc:sldChg>
      <pc:sldChg chg="delSp modTransition addAnim">
        <pc:chgData name="Xiezan  Wu" userId="S::307220147@stu.chino.k12.ca.us::e229915e-d88b-48e2-ab90-8729f906578a" providerId="AD" clId="Web-{5B2109A6-7D4C-E07C-555C-7D8C862DD34E}" dt="2023-11-15T18:55:27.639" v="148"/>
        <pc:sldMkLst>
          <pc:docMk/>
          <pc:sldMk cId="1693158446" sldId="263"/>
        </pc:sldMkLst>
        <pc:spChg chg="del">
          <ac:chgData name="Xiezan  Wu" userId="S::307220147@stu.chino.k12.ca.us::e229915e-d88b-48e2-ab90-8729f906578a" providerId="AD" clId="Web-{5B2109A6-7D4C-E07C-555C-7D8C862DD34E}" dt="2023-11-15T18:30:30.442" v="3"/>
          <ac:spMkLst>
            <pc:docMk/>
            <pc:sldMk cId="1693158446" sldId="263"/>
            <ac:spMk id="5" creationId="{83BFBF9D-A0A0-7C80-C944-5DA9BBF2EC74}"/>
          </ac:spMkLst>
        </pc:spChg>
        <pc:spChg chg="del">
          <ac:chgData name="Xiezan  Wu" userId="S::307220147@stu.chino.k12.ca.us::e229915e-d88b-48e2-ab90-8729f906578a" providerId="AD" clId="Web-{5B2109A6-7D4C-E07C-555C-7D8C862DD34E}" dt="2023-11-15T18:30:26.160" v="2"/>
          <ac:spMkLst>
            <pc:docMk/>
            <pc:sldMk cId="1693158446" sldId="263"/>
            <ac:spMk id="8" creationId="{C5A6192C-8605-29D5-CC71-DFB71673FD2B}"/>
          </ac:spMkLst>
        </pc:spChg>
        <pc:spChg chg="del">
          <ac:chgData name="Xiezan  Wu" userId="S::307220147@stu.chino.k12.ca.us::e229915e-d88b-48e2-ab90-8729f906578a" providerId="AD" clId="Web-{5B2109A6-7D4C-E07C-555C-7D8C862DD34E}" dt="2023-11-15T18:30:38.973" v="4"/>
          <ac:spMkLst>
            <pc:docMk/>
            <pc:sldMk cId="1693158446" sldId="263"/>
            <ac:spMk id="11" creationId="{53DA873B-887A-FDF9-DAB9-120AB24C8C8B}"/>
          </ac:spMkLst>
        </pc:spChg>
      </pc:sldChg>
      <pc:sldChg chg="new del">
        <pc:chgData name="Xiezan  Wu" userId="S::307220147@stu.chino.k12.ca.us::e229915e-d88b-48e2-ab90-8729f906578a" providerId="AD" clId="Web-{5B2109A6-7D4C-E07C-555C-7D8C862DD34E}" dt="2023-11-15T18:39:57.661" v="21"/>
        <pc:sldMkLst>
          <pc:docMk/>
          <pc:sldMk cId="1705964424" sldId="264"/>
        </pc:sldMkLst>
      </pc:sldChg>
      <pc:sldChg chg="addSp delSp modSp new mod modTransition setBg addAnim">
        <pc:chgData name="Xiezan  Wu" userId="S::307220147@stu.chino.k12.ca.us::e229915e-d88b-48e2-ab90-8729f906578a" providerId="AD" clId="Web-{5B2109A6-7D4C-E07C-555C-7D8C862DD34E}" dt="2023-11-15T18:54:23.856" v="146"/>
        <pc:sldMkLst>
          <pc:docMk/>
          <pc:sldMk cId="4150802495" sldId="264"/>
        </pc:sldMkLst>
        <pc:spChg chg="del">
          <ac:chgData name="Xiezan  Wu" userId="S::307220147@stu.chino.k12.ca.us::e229915e-d88b-48e2-ab90-8729f906578a" providerId="AD" clId="Web-{5B2109A6-7D4C-E07C-555C-7D8C862DD34E}" dt="2023-11-15T18:47:06.532" v="92"/>
          <ac:spMkLst>
            <pc:docMk/>
            <pc:sldMk cId="4150802495" sldId="264"/>
            <ac:spMk id="2" creationId="{3CD7D5FB-BCF8-FF0F-949C-7208E064CE90}"/>
          </ac:spMkLst>
        </pc:spChg>
        <pc:spChg chg="del mod">
          <ac:chgData name="Xiezan  Wu" userId="S::307220147@stu.chino.k12.ca.us::e229915e-d88b-48e2-ab90-8729f906578a" providerId="AD" clId="Web-{5B2109A6-7D4C-E07C-555C-7D8C862DD34E}" dt="2023-11-15T18:47:01.844" v="91"/>
          <ac:spMkLst>
            <pc:docMk/>
            <pc:sldMk cId="4150802495" sldId="264"/>
            <ac:spMk id="3" creationId="{5FCD2196-98F8-A5E3-B424-83C11126D9F6}"/>
          </ac:spMkLst>
        </pc:spChg>
        <pc:spChg chg="add del mod">
          <ac:chgData name="Xiezan  Wu" userId="S::307220147@stu.chino.k12.ca.us::e229915e-d88b-48e2-ab90-8729f906578a" providerId="AD" clId="Web-{5B2109A6-7D4C-E07C-555C-7D8C862DD34E}" dt="2023-11-15T18:46:51.922" v="87"/>
          <ac:spMkLst>
            <pc:docMk/>
            <pc:sldMk cId="4150802495" sldId="264"/>
            <ac:spMk id="5" creationId="{F1115E21-6671-0536-4C2D-B5E9BEDEDEC8}"/>
          </ac:spMkLst>
        </pc:spChg>
        <pc:spChg chg="add del mod">
          <ac:chgData name="Xiezan  Wu" userId="S::307220147@stu.chino.k12.ca.us::e229915e-d88b-48e2-ab90-8729f906578a" providerId="AD" clId="Web-{5B2109A6-7D4C-E07C-555C-7D8C862DD34E}" dt="2023-11-15T18:47:09.188" v="93"/>
          <ac:spMkLst>
            <pc:docMk/>
            <pc:sldMk cId="4150802495" sldId="264"/>
            <ac:spMk id="8" creationId="{11F0613F-BC26-7BA6-26D5-589C9C5029F3}"/>
          </ac:spMkLst>
        </pc:spChg>
        <pc:spChg chg="add del mod">
          <ac:chgData name="Xiezan  Wu" userId="S::307220147@stu.chino.k12.ca.us::e229915e-d88b-48e2-ab90-8729f906578a" providerId="AD" clId="Web-{5B2109A6-7D4C-E07C-555C-7D8C862DD34E}" dt="2023-11-15T18:49:09.254" v="100"/>
          <ac:spMkLst>
            <pc:docMk/>
            <pc:sldMk cId="4150802495" sldId="264"/>
            <ac:spMk id="10" creationId="{D7E1B03C-FFFF-86C2-49F1-6FB194CB5A2E}"/>
          </ac:spMkLst>
        </pc:spChg>
        <pc:spChg chg="add mod">
          <ac:chgData name="Xiezan  Wu" userId="S::307220147@stu.chino.k12.ca.us::e229915e-d88b-48e2-ab90-8729f906578a" providerId="AD" clId="Web-{5B2109A6-7D4C-E07C-555C-7D8C862DD34E}" dt="2023-11-15T18:51:20.617" v="139" actId="1076"/>
          <ac:spMkLst>
            <pc:docMk/>
            <pc:sldMk cId="4150802495" sldId="264"/>
            <ac:spMk id="12" creationId="{EA5BF483-54DA-0BA0-308D-95EDBD05EC02}"/>
          </ac:spMkLst>
        </pc:spChg>
        <pc:spChg chg="add">
          <ac:chgData name="Xiezan  Wu" userId="S::307220147@stu.chino.k12.ca.us::e229915e-d88b-48e2-ab90-8729f906578a" providerId="AD" clId="Web-{5B2109A6-7D4C-E07C-555C-7D8C862DD34E}" dt="2023-11-15T18:49:12.410" v="101"/>
          <ac:spMkLst>
            <pc:docMk/>
            <pc:sldMk cId="4150802495" sldId="264"/>
            <ac:spMk id="14" creationId="{42A4FC2C-047E-45A5-965D-8E1E3BF09BC6}"/>
          </ac:spMkLst>
        </pc:spChg>
        <pc:picChg chg="add del mod">
          <ac:chgData name="Xiezan  Wu" userId="S::307220147@stu.chino.k12.ca.us::e229915e-d88b-48e2-ab90-8729f906578a" providerId="AD" clId="Web-{5B2109A6-7D4C-E07C-555C-7D8C862DD34E}" dt="2023-11-15T18:46:51.922" v="88"/>
          <ac:picMkLst>
            <pc:docMk/>
            <pc:sldMk cId="4150802495" sldId="264"/>
            <ac:picMk id="4" creationId="{420AA505-D1CE-6ED5-C8E9-A7F39A70C075}"/>
          </ac:picMkLst>
        </pc:picChg>
        <pc:picChg chg="add mod">
          <ac:chgData name="Xiezan  Wu" userId="S::307220147@stu.chino.k12.ca.us::e229915e-d88b-48e2-ab90-8729f906578a" providerId="AD" clId="Web-{5B2109A6-7D4C-E07C-555C-7D8C862DD34E}" dt="2023-11-15T18:49:12.410" v="101"/>
          <ac:picMkLst>
            <pc:docMk/>
            <pc:sldMk cId="4150802495" sldId="264"/>
            <ac:picMk id="9" creationId="{CDD4C3F3-850B-875C-17BD-84D2C2E3BD27}"/>
          </ac:picMkLst>
        </pc:picChg>
      </pc:sldChg>
    </pc:docChg>
  </pc:docChgLst>
  <pc:docChgLst>
    <pc:chgData name="Xiezan  Wu" userId="S::307220147@stu.chino.k12.ca.us::e229915e-d88b-48e2-ab90-8729f906578a" providerId="AD" clId="Web-{49FD298E-6E5D-FB95-4368-71206A2B013A}"/>
    <pc:docChg chg="addSld delSld modSld">
      <pc:chgData name="Xiezan  Wu" userId="S::307220147@stu.chino.k12.ca.us::e229915e-d88b-48e2-ab90-8729f906578a" providerId="AD" clId="Web-{49FD298E-6E5D-FB95-4368-71206A2B013A}" dt="2023-11-15T16:37:55.774" v="93"/>
      <pc:docMkLst>
        <pc:docMk/>
      </pc:docMkLst>
      <pc:sldChg chg="addSp delSp modSp">
        <pc:chgData name="Xiezan  Wu" userId="S::307220147@stu.chino.k12.ca.us::e229915e-d88b-48e2-ab90-8729f906578a" providerId="AD" clId="Web-{49FD298E-6E5D-FB95-4368-71206A2B013A}" dt="2023-11-15T16:37:55.774" v="93"/>
        <pc:sldMkLst>
          <pc:docMk/>
          <pc:sldMk cId="3692333128" sldId="261"/>
        </pc:sldMkLst>
        <pc:spChg chg="mod">
          <ac:chgData name="Xiezan  Wu" userId="S::307220147@stu.chino.k12.ca.us::e229915e-d88b-48e2-ab90-8729f906578a" providerId="AD" clId="Web-{49FD298E-6E5D-FB95-4368-71206A2B013A}" dt="2023-11-15T16:37:55.774" v="93"/>
          <ac:spMkLst>
            <pc:docMk/>
            <pc:sldMk cId="3692333128" sldId="261"/>
            <ac:spMk id="2" creationId="{DAF55940-9B3C-7465-D806-19F1D8C4A659}"/>
          </ac:spMkLst>
        </pc:spChg>
        <pc:spChg chg="mod">
          <ac:chgData name="Xiezan  Wu" userId="S::307220147@stu.chino.k12.ca.us::e229915e-d88b-48e2-ab90-8729f906578a" providerId="AD" clId="Web-{49FD298E-6E5D-FB95-4368-71206A2B013A}" dt="2023-11-15T16:37:55.774" v="93"/>
          <ac:spMkLst>
            <pc:docMk/>
            <pc:sldMk cId="3692333128" sldId="261"/>
            <ac:spMk id="3" creationId="{A2A76F02-B3AC-5DD2-60F0-21C03A282198}"/>
          </ac:spMkLst>
        </pc:spChg>
        <pc:spChg chg="add del">
          <ac:chgData name="Xiezan  Wu" userId="S::307220147@stu.chino.k12.ca.us::e229915e-d88b-48e2-ab90-8729f906578a" providerId="AD" clId="Web-{49FD298E-6E5D-FB95-4368-71206A2B013A}" dt="2023-11-15T16:37:55.774" v="93"/>
          <ac:spMkLst>
            <pc:docMk/>
            <pc:sldMk cId="3692333128" sldId="261"/>
            <ac:spMk id="18" creationId="{AD96FDFD-4E42-4A06-B8B5-768A1DB9C2A9}"/>
          </ac:spMkLst>
        </pc:spChg>
        <pc:spChg chg="add del mod">
          <ac:chgData name="Xiezan  Wu" userId="S::307220147@stu.chino.k12.ca.us::e229915e-d88b-48e2-ab90-8729f906578a" providerId="AD" clId="Web-{49FD298E-6E5D-FB95-4368-71206A2B013A}" dt="2023-11-15T16:36:49.787" v="65"/>
          <ac:spMkLst>
            <pc:docMk/>
            <pc:sldMk cId="3692333128" sldId="261"/>
            <ac:spMk id="20" creationId="{3D570C3C-C028-1520-9944-FAB4382FCA0E}"/>
          </ac:spMkLst>
        </pc:spChg>
        <pc:spChg chg="add del">
          <ac:chgData name="Xiezan  Wu" userId="S::307220147@stu.chino.k12.ca.us::e229915e-d88b-48e2-ab90-8729f906578a" providerId="AD" clId="Web-{49FD298E-6E5D-FB95-4368-71206A2B013A}" dt="2023-11-15T16:37:41.289" v="90"/>
          <ac:spMkLst>
            <pc:docMk/>
            <pc:sldMk cId="3692333128" sldId="261"/>
            <ac:spMk id="21" creationId="{2172A0AC-3DCE-4672-BCAF-28FEF91F6020}"/>
          </ac:spMkLst>
        </pc:spChg>
        <pc:spChg chg="add del">
          <ac:chgData name="Xiezan  Wu" userId="S::307220147@stu.chino.k12.ca.us::e229915e-d88b-48e2-ab90-8729f906578a" providerId="AD" clId="Web-{49FD298E-6E5D-FB95-4368-71206A2B013A}" dt="2023-11-15T16:37:41.289" v="90"/>
          <ac:spMkLst>
            <pc:docMk/>
            <pc:sldMk cId="3692333128" sldId="261"/>
            <ac:spMk id="25" creationId="{AE6F1C77-EDC9-4C5F-8C1C-62DD46BDA3C3}"/>
          </ac:spMkLst>
        </pc:spChg>
        <pc:spChg chg="add del">
          <ac:chgData name="Xiezan  Wu" userId="S::307220147@stu.chino.k12.ca.us::e229915e-d88b-48e2-ab90-8729f906578a" providerId="AD" clId="Web-{49FD298E-6E5D-FB95-4368-71206A2B013A}" dt="2023-11-15T16:37:55.758" v="92"/>
          <ac:spMkLst>
            <pc:docMk/>
            <pc:sldMk cId="3692333128" sldId="261"/>
            <ac:spMk id="27" creationId="{99F1FFA9-D672-408C-9220-ADEEC6ABDD09}"/>
          </ac:spMkLst>
        </pc:spChg>
        <pc:spChg chg="add">
          <ac:chgData name="Xiezan  Wu" userId="S::307220147@stu.chino.k12.ca.us::e229915e-d88b-48e2-ab90-8729f906578a" providerId="AD" clId="Web-{49FD298E-6E5D-FB95-4368-71206A2B013A}" dt="2023-11-15T16:37:55.774" v="93"/>
          <ac:spMkLst>
            <pc:docMk/>
            <pc:sldMk cId="3692333128" sldId="261"/>
            <ac:spMk id="29" creationId="{2172A0AC-3DCE-4672-BCAF-28FEF91F6020}"/>
          </ac:spMkLst>
        </pc:spChg>
        <pc:spChg chg="add">
          <ac:chgData name="Xiezan  Wu" userId="S::307220147@stu.chino.k12.ca.us::e229915e-d88b-48e2-ab90-8729f906578a" providerId="AD" clId="Web-{49FD298E-6E5D-FB95-4368-71206A2B013A}" dt="2023-11-15T16:37:55.774" v="93"/>
          <ac:spMkLst>
            <pc:docMk/>
            <pc:sldMk cId="3692333128" sldId="261"/>
            <ac:spMk id="30" creationId="{AE6F1C77-EDC9-4C5F-8C1C-62DD46BDA3C3}"/>
          </ac:spMkLst>
        </pc:spChg>
        <pc:picChg chg="add del mod">
          <ac:chgData name="Xiezan  Wu" userId="S::307220147@stu.chino.k12.ca.us::e229915e-d88b-48e2-ab90-8729f906578a" providerId="AD" clId="Web-{49FD298E-6E5D-FB95-4368-71206A2B013A}" dt="2023-11-15T16:37:55.774" v="93"/>
          <ac:picMkLst>
            <pc:docMk/>
            <pc:sldMk cId="3692333128" sldId="261"/>
            <ac:picMk id="4" creationId="{D70AE965-01CC-97F7-E938-CB63FBEE59A1}"/>
          </ac:picMkLst>
        </pc:picChg>
        <pc:picChg chg="add del mod ord">
          <ac:chgData name="Xiezan  Wu" userId="S::307220147@stu.chino.k12.ca.us::e229915e-d88b-48e2-ab90-8729f906578a" providerId="AD" clId="Web-{49FD298E-6E5D-FB95-4368-71206A2B013A}" dt="2023-11-15T16:37:55.774" v="93"/>
          <ac:picMkLst>
            <pc:docMk/>
            <pc:sldMk cId="3692333128" sldId="261"/>
            <ac:picMk id="7" creationId="{6F4E6367-0FCC-9576-917E-EC56CC763B4D}"/>
          </ac:picMkLst>
        </pc:picChg>
        <pc:picChg chg="add del">
          <ac:chgData name="Xiezan  Wu" userId="S::307220147@stu.chino.k12.ca.us::e229915e-d88b-48e2-ab90-8729f906578a" providerId="AD" clId="Web-{49FD298E-6E5D-FB95-4368-71206A2B013A}" dt="2023-11-15T16:37:21.744" v="88"/>
          <ac:picMkLst>
            <pc:docMk/>
            <pc:sldMk cId="3692333128" sldId="261"/>
            <ac:picMk id="8" creationId="{D6BCD8E6-C467-51DE-75F3-284CA05CA981}"/>
          </ac:picMkLst>
        </pc:picChg>
        <pc:picChg chg="add del mod">
          <ac:chgData name="Xiezan  Wu" userId="S::307220147@stu.chino.k12.ca.us::e229915e-d88b-48e2-ab90-8729f906578a" providerId="AD" clId="Web-{49FD298E-6E5D-FB95-4368-71206A2B013A}" dt="2023-11-15T16:36:49.787" v="66"/>
          <ac:picMkLst>
            <pc:docMk/>
            <pc:sldMk cId="3692333128" sldId="261"/>
            <ac:picMk id="19" creationId="{72CE6566-18C1-AC0F-55E1-F466F39BE4F9}"/>
          </ac:picMkLst>
        </pc:picChg>
        <pc:picChg chg="add del mod">
          <ac:chgData name="Xiezan  Wu" userId="S::307220147@stu.chino.k12.ca.us::e229915e-d88b-48e2-ab90-8729f906578a" providerId="AD" clId="Web-{49FD298E-6E5D-FB95-4368-71206A2B013A}" dt="2023-11-15T16:36:49.052" v="62"/>
          <ac:picMkLst>
            <pc:docMk/>
            <pc:sldMk cId="3692333128" sldId="261"/>
            <ac:picMk id="22" creationId="{64FBF53B-5712-B1AA-B411-E5695AD490C1}"/>
          </ac:picMkLst>
        </pc:picChg>
        <pc:picChg chg="add del mod">
          <ac:chgData name="Xiezan  Wu" userId="S::307220147@stu.chino.k12.ca.us::e229915e-d88b-48e2-ab90-8729f906578a" providerId="AD" clId="Web-{49FD298E-6E5D-FB95-4368-71206A2B013A}" dt="2023-11-15T16:36:48.427" v="61"/>
          <ac:picMkLst>
            <pc:docMk/>
            <pc:sldMk cId="3692333128" sldId="261"/>
            <ac:picMk id="23" creationId="{FBB8515A-7644-DFE2-9A40-CE011C308F30}"/>
          </ac:picMkLst>
        </pc:picChg>
        <pc:inkChg chg="add del">
          <ac:chgData name="Xiezan  Wu" userId="S::307220147@stu.chino.k12.ca.us::e229915e-d88b-48e2-ab90-8729f906578a" providerId="AD" clId="Web-{49FD298E-6E5D-FB95-4368-71206A2B013A}" dt="2023-11-15T16:37:16.007" v="87"/>
          <ac:inkMkLst>
            <pc:docMk/>
            <pc:sldMk cId="3692333128" sldId="261"/>
            <ac:inkMk id="5" creationId="{63A0A9CA-1886-BED7-1033-9502A6BD29A3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16.007" v="86"/>
          <ac:inkMkLst>
            <pc:docMk/>
            <pc:sldMk cId="3692333128" sldId="261"/>
            <ac:inkMk id="6" creationId="{F0E6D242-D6F5-1269-AC3F-09185B10EAB3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16.007" v="85"/>
          <ac:inkMkLst>
            <pc:docMk/>
            <pc:sldMk cId="3692333128" sldId="261"/>
            <ac:inkMk id="9" creationId="{6269B239-11D4-0C91-8848-7A219769A5DC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16.007" v="84"/>
          <ac:inkMkLst>
            <pc:docMk/>
            <pc:sldMk cId="3692333128" sldId="261"/>
            <ac:inkMk id="10" creationId="{5B11AE3F-92F1-E2A9-170C-0C19A07F6DC0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16.007" v="83"/>
          <ac:inkMkLst>
            <pc:docMk/>
            <pc:sldMk cId="3692333128" sldId="261"/>
            <ac:inkMk id="11" creationId="{4F1341FC-8288-02AB-3FCD-72023FF5D0CA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16.007" v="82"/>
          <ac:inkMkLst>
            <pc:docMk/>
            <pc:sldMk cId="3692333128" sldId="261"/>
            <ac:inkMk id="12" creationId="{885F7776-7DF1-77DF-A543-6B948A5914FE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09.881" v="81"/>
          <ac:inkMkLst>
            <pc:docMk/>
            <pc:sldMk cId="3692333128" sldId="261"/>
            <ac:inkMk id="13" creationId="{4D23397B-BC38-65ED-2104-59686A25E199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09.881" v="80"/>
          <ac:inkMkLst>
            <pc:docMk/>
            <pc:sldMk cId="3692333128" sldId="261"/>
            <ac:inkMk id="14" creationId="{4A502900-E8AB-DE87-1E28-A83F072C410A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09.881" v="79"/>
          <ac:inkMkLst>
            <pc:docMk/>
            <pc:sldMk cId="3692333128" sldId="261"/>
            <ac:inkMk id="15" creationId="{3B9E6C17-060C-6483-81F3-DC727C1A79AE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09.881" v="78"/>
          <ac:inkMkLst>
            <pc:docMk/>
            <pc:sldMk cId="3692333128" sldId="261"/>
            <ac:inkMk id="16" creationId="{A4DB4838-E85B-89FF-9B4A-2A1377E6F0EC}"/>
          </ac:inkMkLst>
        </pc:inkChg>
        <pc:inkChg chg="add del">
          <ac:chgData name="Xiezan  Wu" userId="S::307220147@stu.chino.k12.ca.us::e229915e-d88b-48e2-ab90-8729f906578a" providerId="AD" clId="Web-{49FD298E-6E5D-FB95-4368-71206A2B013A}" dt="2023-11-15T16:37:09.881" v="77"/>
          <ac:inkMkLst>
            <pc:docMk/>
            <pc:sldMk cId="3692333128" sldId="261"/>
            <ac:inkMk id="17" creationId="{445052E0-8BE1-D670-8B07-6762962277EE}"/>
          </ac:inkMkLst>
        </pc:inkChg>
      </pc:sldChg>
      <pc:sldChg chg="addSp delSp new del">
        <pc:chgData name="Xiezan  Wu" userId="S::307220147@stu.chino.k12.ca.us::e229915e-d88b-48e2-ab90-8729f906578a" providerId="AD" clId="Web-{49FD298E-6E5D-FB95-4368-71206A2B013A}" dt="2023-11-15T16:32:48.652" v="3"/>
        <pc:sldMkLst>
          <pc:docMk/>
          <pc:sldMk cId="1467623151" sldId="264"/>
        </pc:sldMkLst>
        <pc:inkChg chg="add del">
          <ac:chgData name="Xiezan  Wu" userId="S::307220147@stu.chino.k12.ca.us::e229915e-d88b-48e2-ab90-8729f906578a" providerId="AD" clId="Web-{49FD298E-6E5D-FB95-4368-71206A2B013A}" dt="2023-11-15T16:32:19.698" v="2"/>
          <ac:inkMkLst>
            <pc:docMk/>
            <pc:sldMk cId="1467623151" sldId="264"/>
            <ac:inkMk id="4" creationId="{C55E1287-03F7-AF6F-FCFD-2360A4B35736}"/>
          </ac:inkMkLst>
        </pc:inkChg>
      </pc:sldChg>
    </pc:docChg>
  </pc:docChgLst>
  <pc:docChgLst>
    <pc:chgData name="Xiezan  Wu" userId="S::307220147@stu.chino.k12.ca.us::e229915e-d88b-48e2-ab90-8729f906578a" providerId="AD" clId="Web-{C4AC08CE-5B50-7833-5306-A52496E9F3E6}"/>
    <pc:docChg chg="modSld">
      <pc:chgData name="Xiezan  Wu" userId="S::307220147@stu.chino.k12.ca.us::e229915e-d88b-48e2-ab90-8729f906578a" providerId="AD" clId="Web-{C4AC08CE-5B50-7833-5306-A52496E9F3E6}" dt="2023-11-17T21:19:05.928" v="6"/>
      <pc:docMkLst>
        <pc:docMk/>
      </pc:docMkLst>
      <pc:sldChg chg="addSp delSp modSp">
        <pc:chgData name="Xiezan  Wu" userId="S::307220147@stu.chino.k12.ca.us::e229915e-d88b-48e2-ab90-8729f906578a" providerId="AD" clId="Web-{C4AC08CE-5B50-7833-5306-A52496E9F3E6}" dt="2023-11-17T21:19:05.928" v="6"/>
        <pc:sldMkLst>
          <pc:docMk/>
          <pc:sldMk cId="970275456" sldId="259"/>
        </pc:sldMkLst>
        <pc:spChg chg="add del mod">
          <ac:chgData name="Xiezan  Wu" userId="S::307220147@stu.chino.k12.ca.us::e229915e-d88b-48e2-ab90-8729f906578a" providerId="AD" clId="Web-{C4AC08CE-5B50-7833-5306-A52496E9F3E6}" dt="2023-11-17T21:19:05.928" v="6"/>
          <ac:spMkLst>
            <pc:docMk/>
            <pc:sldMk cId="970275456" sldId="259"/>
            <ac:spMk id="7" creationId="{9542313F-03EA-043E-5901-8C50B7A1008D}"/>
          </ac:spMkLst>
        </pc:spChg>
        <pc:picChg chg="add del mod">
          <ac:chgData name="Xiezan  Wu" userId="S::307220147@stu.chino.k12.ca.us::e229915e-d88b-48e2-ab90-8729f906578a" providerId="AD" clId="Web-{C4AC08CE-5B50-7833-5306-A52496E9F3E6}" dt="2023-11-17T21:19:05.928" v="6"/>
          <ac:picMkLst>
            <pc:docMk/>
            <pc:sldMk cId="970275456" sldId="259"/>
            <ac:picMk id="5" creationId="{48C09C9F-55F8-E3BC-6629-1ECDE8ACDAA6}"/>
          </ac:picMkLst>
        </pc:picChg>
      </pc:sldChg>
    </pc:docChg>
  </pc:docChgLst>
  <pc:docChgLst>
    <pc:chgData name="Xiezan  Wu" userId="S::307220147@stu.chino.k12.ca.us::e229915e-d88b-48e2-ab90-8729f906578a" providerId="AD" clId="Web-{B9AF4515-C953-D9C7-179A-C51D600A9D99}"/>
    <pc:docChg chg="modSld">
      <pc:chgData name="Xiezan  Wu" userId="S::307220147@stu.chino.k12.ca.us::e229915e-d88b-48e2-ab90-8729f906578a" providerId="AD" clId="Web-{B9AF4515-C953-D9C7-179A-C51D600A9D99}" dt="2023-11-15T16:20:20.020" v="299"/>
      <pc:docMkLst>
        <pc:docMk/>
      </pc:docMkLst>
      <pc:sldChg chg="modSp">
        <pc:chgData name="Xiezan  Wu" userId="S::307220147@stu.chino.k12.ca.us::e229915e-d88b-48e2-ab90-8729f906578a" providerId="AD" clId="Web-{B9AF4515-C953-D9C7-179A-C51D600A9D99}" dt="2023-11-15T16:09:49.140" v="164" actId="20577"/>
        <pc:sldMkLst>
          <pc:docMk/>
          <pc:sldMk cId="1588284400" sldId="257"/>
        </pc:sldMkLst>
        <pc:spChg chg="mod">
          <ac:chgData name="Xiezan  Wu" userId="S::307220147@stu.chino.k12.ca.us::e229915e-d88b-48e2-ab90-8729f906578a" providerId="AD" clId="Web-{B9AF4515-C953-D9C7-179A-C51D600A9D99}" dt="2023-11-15T16:09:49.140" v="164" actId="20577"/>
          <ac:spMkLst>
            <pc:docMk/>
            <pc:sldMk cId="1588284400" sldId="257"/>
            <ac:spMk id="24" creationId="{176B2483-6543-BC1B-9AC8-847FCB4D465B}"/>
          </ac:spMkLst>
        </pc:spChg>
      </pc:sldChg>
      <pc:sldChg chg="modSp">
        <pc:chgData name="Xiezan  Wu" userId="S::307220147@stu.chino.k12.ca.us::e229915e-d88b-48e2-ab90-8729f906578a" providerId="AD" clId="Web-{B9AF4515-C953-D9C7-179A-C51D600A9D99}" dt="2023-11-15T16:11:16.580" v="168" actId="1076"/>
        <pc:sldMkLst>
          <pc:docMk/>
          <pc:sldMk cId="2244242034" sldId="260"/>
        </pc:sldMkLst>
        <pc:spChg chg="mod">
          <ac:chgData name="Xiezan  Wu" userId="S::307220147@stu.chino.k12.ca.us::e229915e-d88b-48e2-ab90-8729f906578a" providerId="AD" clId="Web-{B9AF4515-C953-D9C7-179A-C51D600A9D99}" dt="2023-11-15T16:10:21.641" v="165" actId="1076"/>
          <ac:spMkLst>
            <pc:docMk/>
            <pc:sldMk cId="2244242034" sldId="260"/>
            <ac:spMk id="2" creationId="{75A193C5-F06B-982F-93E0-0DA276C0DDEB}"/>
          </ac:spMkLst>
        </pc:spChg>
        <pc:spChg chg="mod">
          <ac:chgData name="Xiezan  Wu" userId="S::307220147@stu.chino.k12.ca.us::e229915e-d88b-48e2-ab90-8729f906578a" providerId="AD" clId="Web-{B9AF4515-C953-D9C7-179A-C51D600A9D99}" dt="2023-11-15T16:11:16.580" v="168" actId="1076"/>
          <ac:spMkLst>
            <pc:docMk/>
            <pc:sldMk cId="2244242034" sldId="260"/>
            <ac:spMk id="3" creationId="{071CB291-FEFE-807B-AAA9-8C0E3DFD326F}"/>
          </ac:spMkLst>
        </pc:spChg>
      </pc:sldChg>
      <pc:sldChg chg="addSp delSp modSp mod setBg">
        <pc:chgData name="Xiezan  Wu" userId="S::307220147@stu.chino.k12.ca.us::e229915e-d88b-48e2-ab90-8729f906578a" providerId="AD" clId="Web-{B9AF4515-C953-D9C7-179A-C51D600A9D99}" dt="2023-11-15T16:20:20.020" v="299"/>
        <pc:sldMkLst>
          <pc:docMk/>
          <pc:sldMk cId="3692333128" sldId="261"/>
        </pc:sldMkLst>
        <pc:spChg chg="mod">
          <ac:chgData name="Xiezan  Wu" userId="S::307220147@stu.chino.k12.ca.us::e229915e-d88b-48e2-ab90-8729f906578a" providerId="AD" clId="Web-{B9AF4515-C953-D9C7-179A-C51D600A9D99}" dt="2023-11-15T16:20:12.629" v="298"/>
          <ac:spMkLst>
            <pc:docMk/>
            <pc:sldMk cId="3692333128" sldId="261"/>
            <ac:spMk id="2" creationId="{DAF55940-9B3C-7465-D806-19F1D8C4A659}"/>
          </ac:spMkLst>
        </pc:spChg>
        <pc:spChg chg="mod">
          <ac:chgData name="Xiezan  Wu" userId="S::307220147@stu.chino.k12.ca.us::e229915e-d88b-48e2-ab90-8729f906578a" providerId="AD" clId="Web-{B9AF4515-C953-D9C7-179A-C51D600A9D99}" dt="2023-11-15T16:20:12.629" v="298"/>
          <ac:spMkLst>
            <pc:docMk/>
            <pc:sldMk cId="3692333128" sldId="261"/>
            <ac:spMk id="3" creationId="{A2A76F02-B3AC-5DD2-60F0-21C03A282198}"/>
          </ac:spMkLst>
        </pc:spChg>
        <pc:spChg chg="add del mod ord">
          <ac:chgData name="Xiezan  Wu" userId="S::307220147@stu.chino.k12.ca.us::e229915e-d88b-48e2-ab90-8729f906578a" providerId="AD" clId="Web-{B9AF4515-C953-D9C7-179A-C51D600A9D99}" dt="2023-11-15T16:20:20.020" v="299"/>
          <ac:spMkLst>
            <pc:docMk/>
            <pc:sldMk cId="3692333128" sldId="261"/>
            <ac:spMk id="5" creationId="{8B75FCAF-2BD4-1C60-CF5D-84DFA3E7339C}"/>
          </ac:spMkLst>
        </pc:spChg>
        <pc:spChg chg="add del">
          <ac:chgData name="Xiezan  Wu" userId="S::307220147@stu.chino.k12.ca.us::e229915e-d88b-48e2-ab90-8729f906578a" providerId="AD" clId="Web-{B9AF4515-C953-D9C7-179A-C51D600A9D99}" dt="2023-11-15T16:20:07.770" v="295"/>
          <ac:spMkLst>
            <pc:docMk/>
            <pc:sldMk cId="3692333128" sldId="261"/>
            <ac:spMk id="13" creationId="{AD96FDFD-4E42-4A06-B8B5-768A1DB9C2A9}"/>
          </ac:spMkLst>
        </pc:spChg>
        <pc:spChg chg="add del">
          <ac:chgData name="Xiezan  Wu" userId="S::307220147@stu.chino.k12.ca.us::e229915e-d88b-48e2-ab90-8729f906578a" providerId="AD" clId="Web-{B9AF4515-C953-D9C7-179A-C51D600A9D99}" dt="2023-11-15T16:20:12.614" v="297"/>
          <ac:spMkLst>
            <pc:docMk/>
            <pc:sldMk cId="3692333128" sldId="261"/>
            <ac:spMk id="15" creationId="{70BEB1E7-2F88-40BC-B73D-42E5B6F80BFC}"/>
          </ac:spMkLst>
        </pc:spChg>
        <pc:spChg chg="add del">
          <ac:chgData name="Xiezan  Wu" userId="S::307220147@stu.chino.k12.ca.us::e229915e-d88b-48e2-ab90-8729f906578a" providerId="AD" clId="Web-{B9AF4515-C953-D9C7-179A-C51D600A9D99}" dt="2023-11-15T16:20:12.614" v="297"/>
          <ac:spMkLst>
            <pc:docMk/>
            <pc:sldMk cId="3692333128" sldId="261"/>
            <ac:spMk id="16" creationId="{B3684CCF-CEBB-4D8E-A366-95E43D4C790B}"/>
          </ac:spMkLst>
        </pc:spChg>
        <pc:spChg chg="add">
          <ac:chgData name="Xiezan  Wu" userId="S::307220147@stu.chino.k12.ca.us::e229915e-d88b-48e2-ab90-8729f906578a" providerId="AD" clId="Web-{B9AF4515-C953-D9C7-179A-C51D600A9D99}" dt="2023-11-15T16:20:12.629" v="298"/>
          <ac:spMkLst>
            <pc:docMk/>
            <pc:sldMk cId="3692333128" sldId="261"/>
            <ac:spMk id="18" creationId="{AD96FDFD-4E42-4A06-B8B5-768A1DB9C2A9}"/>
          </ac:spMkLst>
        </pc:spChg>
        <pc:picChg chg="add mod ord">
          <ac:chgData name="Xiezan  Wu" userId="S::307220147@stu.chino.k12.ca.us::e229915e-d88b-48e2-ab90-8729f906578a" providerId="AD" clId="Web-{B9AF4515-C953-D9C7-179A-C51D600A9D99}" dt="2023-11-15T16:20:12.629" v="298"/>
          <ac:picMkLst>
            <pc:docMk/>
            <pc:sldMk cId="3692333128" sldId="261"/>
            <ac:picMk id="4" creationId="{D70AE965-01CC-97F7-E938-CB63FBEE59A1}"/>
          </ac:picMkLst>
        </pc:picChg>
        <pc:picChg chg="add mod">
          <ac:chgData name="Xiezan  Wu" userId="S::307220147@stu.chino.k12.ca.us::e229915e-d88b-48e2-ab90-8729f906578a" providerId="AD" clId="Web-{B9AF4515-C953-D9C7-179A-C51D600A9D99}" dt="2023-11-15T16:20:12.629" v="298"/>
          <ac:picMkLst>
            <pc:docMk/>
            <pc:sldMk cId="3692333128" sldId="261"/>
            <ac:picMk id="7" creationId="{6F4E6367-0FCC-9576-917E-EC56CC763B4D}"/>
          </ac:picMkLst>
        </pc:picChg>
        <pc:picChg chg="add mod">
          <ac:chgData name="Xiezan  Wu" userId="S::307220147@stu.chino.k12.ca.us::e229915e-d88b-48e2-ab90-8729f906578a" providerId="AD" clId="Web-{B9AF4515-C953-D9C7-179A-C51D600A9D99}" dt="2023-11-15T16:20:12.629" v="298"/>
          <ac:picMkLst>
            <pc:docMk/>
            <pc:sldMk cId="3692333128" sldId="261"/>
            <ac:picMk id="8" creationId="{D6BCD8E6-C467-51DE-75F3-284CA05CA981}"/>
          </ac:picMkLst>
        </pc:picChg>
      </pc:sldChg>
      <pc:sldChg chg="modSp">
        <pc:chgData name="Xiezan  Wu" userId="S::307220147@stu.chino.k12.ca.us::e229915e-d88b-48e2-ab90-8729f906578a" providerId="AD" clId="Web-{B9AF4515-C953-D9C7-179A-C51D600A9D99}" dt="2023-11-15T16:08:19.200" v="161" actId="20577"/>
        <pc:sldMkLst>
          <pc:docMk/>
          <pc:sldMk cId="1693158446" sldId="263"/>
        </pc:sldMkLst>
        <pc:spChg chg="mod">
          <ac:chgData name="Xiezan  Wu" userId="S::307220147@stu.chino.k12.ca.us::e229915e-d88b-48e2-ab90-8729f906578a" providerId="AD" clId="Web-{B9AF4515-C953-D9C7-179A-C51D600A9D99}" dt="2023-11-15T16:08:19.200" v="161" actId="20577"/>
          <ac:spMkLst>
            <pc:docMk/>
            <pc:sldMk cId="1693158446" sldId="263"/>
            <ac:spMk id="3" creationId="{C8478320-D64A-AB22-7C1A-4402BBBA755A}"/>
          </ac:spMkLst>
        </pc:spChg>
      </pc:sldChg>
    </pc:docChg>
  </pc:docChgLst>
  <pc:docChgLst>
    <pc:chgData name="Xiezan  Wu" userId="S::307220147@stu.chino.k12.ca.us::e229915e-d88b-48e2-ab90-8729f906578a" providerId="AD" clId="Web-{2D7B41B5-12C2-BBFF-1DF3-169F6C06D175}"/>
    <pc:docChg chg="modSld">
      <pc:chgData name="Xiezan  Wu" userId="S::307220147@stu.chino.k12.ca.us::e229915e-d88b-48e2-ab90-8729f906578a" providerId="AD" clId="Web-{2D7B41B5-12C2-BBFF-1DF3-169F6C06D175}" dt="2023-11-13T20:31:19.953" v="131" actId="20577"/>
      <pc:docMkLst>
        <pc:docMk/>
      </pc:docMkLst>
      <pc:sldChg chg="addSp modSp mod setBg addAnim">
        <pc:chgData name="Xiezan  Wu" userId="S::307220147@stu.chino.k12.ca.us::e229915e-d88b-48e2-ab90-8729f906578a" providerId="AD" clId="Web-{2D7B41B5-12C2-BBFF-1DF3-169F6C06D175}" dt="2023-11-13T19:42:21.381" v="99"/>
        <pc:sldMkLst>
          <pc:docMk/>
          <pc:sldMk cId="2244242034" sldId="260"/>
        </pc:sldMkLst>
        <pc:spChg chg="mod">
          <ac:chgData name="Xiezan  Wu" userId="S::307220147@stu.chino.k12.ca.us::e229915e-d88b-48e2-ab90-8729f906578a" providerId="AD" clId="Web-{2D7B41B5-12C2-BBFF-1DF3-169F6C06D175}" dt="2023-11-13T19:42:21.381" v="98"/>
          <ac:spMkLst>
            <pc:docMk/>
            <pc:sldMk cId="2244242034" sldId="260"/>
            <ac:spMk id="2" creationId="{75A193C5-F06B-982F-93E0-0DA276C0DDEB}"/>
          </ac:spMkLst>
        </pc:spChg>
        <pc:spChg chg="mod">
          <ac:chgData name="Xiezan  Wu" userId="S::307220147@stu.chino.k12.ca.us::e229915e-d88b-48e2-ab90-8729f906578a" providerId="AD" clId="Web-{2D7B41B5-12C2-BBFF-1DF3-169F6C06D175}" dt="2023-11-13T19:42:21.381" v="98"/>
          <ac:spMkLst>
            <pc:docMk/>
            <pc:sldMk cId="2244242034" sldId="260"/>
            <ac:spMk id="3" creationId="{071CB291-FEFE-807B-AAA9-8C0E3DFD326F}"/>
          </ac:spMkLst>
        </pc:spChg>
        <pc:spChg chg="add mod">
          <ac:chgData name="Xiezan  Wu" userId="S::307220147@stu.chino.k12.ca.us::e229915e-d88b-48e2-ab90-8729f906578a" providerId="AD" clId="Web-{2D7B41B5-12C2-BBFF-1DF3-169F6C06D175}" dt="2023-11-13T19:42:21.381" v="98"/>
          <ac:spMkLst>
            <pc:docMk/>
            <pc:sldMk cId="2244242034" sldId="260"/>
            <ac:spMk id="5" creationId="{87620464-0F9B-563B-C5F7-744AF633EDD2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2:21.381" v="98"/>
          <ac:spMkLst>
            <pc:docMk/>
            <pc:sldMk cId="2244242034" sldId="260"/>
            <ac:spMk id="10" creationId="{C1DD1A8A-57D5-4A81-AD04-532B043C5611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2:21.381" v="98"/>
          <ac:spMkLst>
            <pc:docMk/>
            <pc:sldMk cId="2244242034" sldId="260"/>
            <ac:spMk id="12" creationId="{007891EC-4501-44ED-A8C8-B11B6DB767AB}"/>
          </ac:spMkLst>
        </pc:spChg>
        <pc:picChg chg="add mod ord">
          <ac:chgData name="Xiezan  Wu" userId="S::307220147@stu.chino.k12.ca.us::e229915e-d88b-48e2-ab90-8729f906578a" providerId="AD" clId="Web-{2D7B41B5-12C2-BBFF-1DF3-169F6C06D175}" dt="2023-11-13T19:42:21.381" v="98"/>
          <ac:picMkLst>
            <pc:docMk/>
            <pc:sldMk cId="2244242034" sldId="260"/>
            <ac:picMk id="4" creationId="{E463FD00-4326-5B4D-618A-C7023457B468}"/>
          </ac:picMkLst>
        </pc:picChg>
      </pc:sldChg>
      <pc:sldChg chg="modSp">
        <pc:chgData name="Xiezan  Wu" userId="S::307220147@stu.chino.k12.ca.us::e229915e-d88b-48e2-ab90-8729f906578a" providerId="AD" clId="Web-{2D7B41B5-12C2-BBFF-1DF3-169F6C06D175}" dt="2023-11-13T20:31:19.953" v="131" actId="20577"/>
        <pc:sldMkLst>
          <pc:docMk/>
          <pc:sldMk cId="3692333128" sldId="261"/>
        </pc:sldMkLst>
        <pc:spChg chg="mod">
          <ac:chgData name="Xiezan  Wu" userId="S::307220147@stu.chino.k12.ca.us::e229915e-d88b-48e2-ab90-8729f906578a" providerId="AD" clId="Web-{2D7B41B5-12C2-BBFF-1DF3-169F6C06D175}" dt="2023-11-13T20:31:19.953" v="131" actId="20577"/>
          <ac:spMkLst>
            <pc:docMk/>
            <pc:sldMk cId="3692333128" sldId="261"/>
            <ac:spMk id="3" creationId="{A2A76F02-B3AC-5DD2-60F0-21C03A282198}"/>
          </ac:spMkLst>
        </pc:spChg>
      </pc:sldChg>
      <pc:sldChg chg="addSp modSp mod setBg">
        <pc:chgData name="Xiezan  Wu" userId="S::307220147@stu.chino.k12.ca.us::e229915e-d88b-48e2-ab90-8729f906578a" providerId="AD" clId="Web-{2D7B41B5-12C2-BBFF-1DF3-169F6C06D175}" dt="2023-11-13T19:41:07.082" v="93"/>
        <pc:sldMkLst>
          <pc:docMk/>
          <pc:sldMk cId="1693158446" sldId="263"/>
        </pc:sldMkLst>
        <pc:spChg chg="mo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2" creationId="{0A8B7633-72C0-FFD4-9033-6055FCBBF0DA}"/>
          </ac:spMkLst>
        </pc:spChg>
        <pc:spChg chg="mo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3" creationId="{C8478320-D64A-AB22-7C1A-4402BBBA755A}"/>
          </ac:spMkLst>
        </pc:spChg>
        <pc:spChg chg="add mod or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5" creationId="{83BFBF9D-A0A0-7C80-C944-5DA9BBF2EC74}"/>
          </ac:spMkLst>
        </pc:spChg>
        <pc:spChg chg="add mod or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8" creationId="{C5A6192C-8605-29D5-CC71-DFB71673FD2B}"/>
          </ac:spMkLst>
        </pc:spChg>
        <pc:spChg chg="add mo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11" creationId="{53DA873B-887A-FDF9-DAB9-120AB24C8C8B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16" creationId="{AC8EEB0F-BA72-49AC-956F-331B60FDE79E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18" creationId="{8CC700D5-9809-43F4-89D5-7DBBCB0DCC10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20" creationId="{C7163242-6303-46DC-BAC1-2A204F061321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22" creationId="{9A5160F0-6244-48E8-9E71-1F51EA90C9E2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24" creationId="{9BDFF5CA-602C-465F-8BC3-59C9963028BE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26" creationId="{D289228A-771B-48F6-B5DF-7A63EA32421C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28" creationId="{31D5EF21-94C4-481A-BD01-3D29FB305BD9}"/>
          </ac:spMkLst>
        </pc:spChg>
        <pc:spChg chg="add">
          <ac:chgData name="Xiezan  Wu" userId="S::307220147@stu.chino.k12.ca.us::e229915e-d88b-48e2-ab90-8729f906578a" providerId="AD" clId="Web-{2D7B41B5-12C2-BBFF-1DF3-169F6C06D175}" dt="2023-11-13T19:41:07.082" v="93"/>
          <ac:spMkLst>
            <pc:docMk/>
            <pc:sldMk cId="1693158446" sldId="263"/>
            <ac:spMk id="30" creationId="{805C4C40-D70E-4C4F-B228-98A0A6132603}"/>
          </ac:spMkLst>
        </pc:spChg>
        <pc:picChg chg="add mod ord">
          <ac:chgData name="Xiezan  Wu" userId="S::307220147@stu.chino.k12.ca.us::e229915e-d88b-48e2-ab90-8729f906578a" providerId="AD" clId="Web-{2D7B41B5-12C2-BBFF-1DF3-169F6C06D175}" dt="2023-11-13T19:41:07.082" v="93"/>
          <ac:picMkLst>
            <pc:docMk/>
            <pc:sldMk cId="1693158446" sldId="263"/>
            <ac:picMk id="4" creationId="{6AE93A20-279B-8D4B-FA58-F56343D7C641}"/>
          </ac:picMkLst>
        </pc:picChg>
        <pc:picChg chg="add mod">
          <ac:chgData name="Xiezan  Wu" userId="S::307220147@stu.chino.k12.ca.us::e229915e-d88b-48e2-ab90-8729f906578a" providerId="AD" clId="Web-{2D7B41B5-12C2-BBFF-1DF3-169F6C06D175}" dt="2023-11-13T19:41:07.082" v="93"/>
          <ac:picMkLst>
            <pc:docMk/>
            <pc:sldMk cId="1693158446" sldId="263"/>
            <ac:picMk id="7" creationId="{F1252ED0-4A18-5622-D9D1-4B2E0BEB270D}"/>
          </ac:picMkLst>
        </pc:picChg>
        <pc:picChg chg="add mod">
          <ac:chgData name="Xiezan  Wu" userId="S::307220147@stu.chino.k12.ca.us::e229915e-d88b-48e2-ab90-8729f906578a" providerId="AD" clId="Web-{2D7B41B5-12C2-BBFF-1DF3-169F6C06D175}" dt="2023-11-13T19:41:07.082" v="93"/>
          <ac:picMkLst>
            <pc:docMk/>
            <pc:sldMk cId="1693158446" sldId="263"/>
            <ac:picMk id="10" creationId="{1DF95B69-0BF5-8BBF-6128-09A28626A46C}"/>
          </ac:picMkLst>
        </pc:picChg>
      </pc:sldChg>
    </pc:docChg>
  </pc:docChgLst>
  <pc:docChgLst>
    <pc:chgData name="Xiezan  Wu" userId="S::307220147@stu.chino.k12.ca.us::e229915e-d88b-48e2-ab90-8729f906578a" providerId="AD" clId="Web-{B9535C0F-740C-1490-FDB7-D41CF8E331F0}"/>
    <pc:docChg chg="modSld">
      <pc:chgData name="Xiezan  Wu" userId="S::307220147@stu.chino.k12.ca.us::e229915e-d88b-48e2-ab90-8729f906578a" providerId="AD" clId="Web-{B9535C0F-740C-1490-FDB7-D41CF8E331F0}" dt="2023-11-17T19:08:10.235" v="25" actId="1076"/>
      <pc:docMkLst>
        <pc:docMk/>
      </pc:docMkLst>
      <pc:sldChg chg="modNotes">
        <pc:chgData name="Xiezan  Wu" userId="S::307220147@stu.chino.k12.ca.us::e229915e-d88b-48e2-ab90-8729f906578a" providerId="AD" clId="Web-{B9535C0F-740C-1490-FDB7-D41CF8E331F0}" dt="2023-11-17T19:01:33.930" v="22"/>
        <pc:sldMkLst>
          <pc:docMk/>
          <pc:sldMk cId="970275456" sldId="259"/>
        </pc:sldMkLst>
      </pc:sldChg>
      <pc:sldChg chg="modAnim">
        <pc:chgData name="Xiezan  Wu" userId="S::307220147@stu.chino.k12.ca.us::e229915e-d88b-48e2-ab90-8729f906578a" providerId="AD" clId="Web-{B9535C0F-740C-1490-FDB7-D41CF8E331F0}" dt="2023-11-17T18:41:26.683" v="1"/>
        <pc:sldMkLst>
          <pc:docMk/>
          <pc:sldMk cId="3692333128" sldId="261"/>
        </pc:sldMkLst>
      </pc:sldChg>
      <pc:sldChg chg="modSp modTransition addAnim">
        <pc:chgData name="Xiezan  Wu" userId="S::307220147@stu.chino.k12.ca.us::e229915e-d88b-48e2-ab90-8729f906578a" providerId="AD" clId="Web-{B9535C0F-740C-1490-FDB7-D41CF8E331F0}" dt="2023-11-17T19:08:10.235" v="25" actId="1076"/>
        <pc:sldMkLst>
          <pc:docMk/>
          <pc:sldMk cId="4150802495" sldId="264"/>
        </pc:sldMkLst>
        <pc:picChg chg="mod">
          <ac:chgData name="Xiezan  Wu" userId="S::307220147@stu.chino.k12.ca.us::e229915e-d88b-48e2-ab90-8729f906578a" providerId="AD" clId="Web-{B9535C0F-740C-1490-FDB7-D41CF8E331F0}" dt="2023-11-17T19:08:10.235" v="25" actId="1076"/>
          <ac:picMkLst>
            <pc:docMk/>
            <pc:sldMk cId="4150802495" sldId="264"/>
            <ac:picMk id="9" creationId="{CDD4C3F3-850B-875C-17BD-84D2C2E3BD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874BC-0975-4ECF-A032-4A16A4E5FBB2}" type="datetimeFigureOut"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47671-7BA4-44C5-A4DF-30AC0F26B8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47671-7BA4-44C5-A4DF-30AC0F26B895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Yurok_Indian_Reservation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intercontinentalcry.org/the-yurok-nation-just-established-the-rights-of-the-klamath-riv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323831@N05/5892695701/" TargetMode="External"/><Relationship Id="rId7" Type="http://schemas.openxmlformats.org/officeDocument/2006/relationships/hyperlink" Target="https://en.wikipedia.org/wiki/Yurok_Indian_Reserv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intercontinentalcry.org/the-yurok-nation-just-established-the-rights-of-the-klamath-river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harrsch/369937085/in/photostrea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Yurok-Plank-house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continentalcry.org/standing-up-for-the-la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323831@N05/5892695701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7" descr="A river with trees and grass&#10;&#10;Description automatically generated">
            <a:extLst>
              <a:ext uri="{FF2B5EF4-FFF2-40B4-BE49-F238E27FC236}">
                <a16:creationId xmlns:a16="http://schemas.microsoft.com/office/drawing/2014/main" id="{BA44360E-4FB1-B9C2-21DB-2E7D96410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5411"/>
          <a:stretch/>
        </p:blipFill>
        <p:spPr>
          <a:xfrm>
            <a:off x="-15596" y="-4"/>
            <a:ext cx="12191695" cy="68580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>
              <a:solidFill>
                <a:prstClr val="white"/>
              </a:solidFill>
              <a:latin typeface="Meiryo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A0829B-B725-E7D9-F9DF-B2C65ADD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511" y="1872171"/>
            <a:ext cx="3555692" cy="2042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Yurok</a:t>
            </a:r>
            <a:endParaRPr lang="en-US" sz="4000" kern="1200">
              <a:solidFill>
                <a:schemeClr val="tx1">
                  <a:lumMod val="75000"/>
                  <a:lumOff val="25000"/>
                </a:schemeClr>
              </a:solidFill>
              <a:latin typeface="Freestyle Script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A99CF-04A4-6B64-C82C-28C61A0AA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652" y="4058563"/>
            <a:ext cx="2929408" cy="678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By Edward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97DBBB98-FFE4-ACFB-3B3D-F87B490E47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9663" r="3" b="9130"/>
          <a:stretch/>
        </p:blipFill>
        <p:spPr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4BE8F2-15FB-5DB2-4A7F-00D9DC3712A4}"/>
              </a:ext>
            </a:extLst>
          </p:cNvPr>
          <p:cNvSpPr txBox="1"/>
          <p:nvPr/>
        </p:nvSpPr>
        <p:spPr>
          <a:xfrm>
            <a:off x="868680" y="106680"/>
            <a:ext cx="1046988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9650"/>
          </a:p>
        </p:txBody>
      </p:sp>
    </p:spTree>
    <p:extLst>
      <p:ext uri="{BB962C8B-B14F-4D97-AF65-F5344CB8AC3E}">
        <p14:creationId xmlns:p14="http://schemas.microsoft.com/office/powerpoint/2010/main" val="9702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body of water with trees and a hill&#10;&#10;Description automatically generated">
            <a:extLst>
              <a:ext uri="{FF2B5EF4-FFF2-40B4-BE49-F238E27FC236}">
                <a16:creationId xmlns:a16="http://schemas.microsoft.com/office/drawing/2014/main" id="{6AE93A20-279B-8D4B-FA58-F56343D7C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7404"/>
          <a:stretch/>
        </p:blipFill>
        <p:spPr>
          <a:xfrm>
            <a:off x="-1219" y="-8"/>
            <a:ext cx="12191695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4996" y="1290918"/>
            <a:ext cx="4656579" cy="420873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07827" y="1378821"/>
            <a:ext cx="4333482" cy="401886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720717" y="756951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82263" y="628018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3982" y="3576909"/>
            <a:ext cx="2685901" cy="245888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1178" y="3487951"/>
            <a:ext cx="3051507" cy="27420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B7633-72C0-FFD4-9033-6055FCBB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707" y="190020"/>
            <a:ext cx="3797450" cy="20141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8320-D64A-AB22-7C1A-4402BBBA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176" y="2158494"/>
            <a:ext cx="3312738" cy="3125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The Yurok tribe live along the Klamath</a:t>
            </a:r>
            <a:r>
              <a: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river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or by the beaches. The weather had sunshine, rain, snow, wind and storm. Yurok home lands were located in present-day California. </a:t>
            </a:r>
            <a:endParaRPr lang="en-US" sz="2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7" name="Picture 6" descr="A river with grass and trees&#10;&#10;Description automatically generated">
            <a:extLst>
              <a:ext uri="{FF2B5EF4-FFF2-40B4-BE49-F238E27FC236}">
                <a16:creationId xmlns:a16="http://schemas.microsoft.com/office/drawing/2014/main" id="{F1252ED0-4A18-5622-D9D1-4B2E0BEB2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102" r="14774"/>
          <a:stretch/>
        </p:blipFill>
        <p:spPr>
          <a:xfrm>
            <a:off x="7854697" y="822204"/>
            <a:ext cx="2606312" cy="2405492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</p:spPr>
      </p:pic>
      <p:pic>
        <p:nvPicPr>
          <p:cNvPr id="10" name="Picture 9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1DF95B69-0BF5-8BBF-6128-09A28626A4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0083" r="-4" b="9543"/>
          <a:stretch/>
        </p:blipFill>
        <p:spPr>
          <a:xfrm>
            <a:off x="6243077" y="3675142"/>
            <a:ext cx="2438717" cy="226592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044862" y="0"/>
                </a:moveTo>
                <a:cubicBezTo>
                  <a:pt x="1215179" y="0"/>
                  <a:pt x="1387802" y="32328"/>
                  <a:pt x="1557753" y="96112"/>
                </a:cubicBezTo>
                <a:cubicBezTo>
                  <a:pt x="1723247" y="158111"/>
                  <a:pt x="1880773" y="249422"/>
                  <a:pt x="2013399" y="360139"/>
                </a:cubicBezTo>
                <a:cubicBezTo>
                  <a:pt x="2148332" y="472747"/>
                  <a:pt x="2254380" y="600878"/>
                  <a:pt x="2328556" y="740859"/>
                </a:cubicBezTo>
                <a:cubicBezTo>
                  <a:pt x="2404358" y="883954"/>
                  <a:pt x="2442835" y="1033026"/>
                  <a:pt x="2442835" y="1183934"/>
                </a:cubicBezTo>
                <a:cubicBezTo>
                  <a:pt x="2442835" y="1335916"/>
                  <a:pt x="2381449" y="1424674"/>
                  <a:pt x="2253698" y="1595346"/>
                </a:cubicBezTo>
                <a:cubicBezTo>
                  <a:pt x="2222875" y="1636509"/>
                  <a:pt x="2191002" y="1679100"/>
                  <a:pt x="2158397" y="1725930"/>
                </a:cubicBezTo>
                <a:cubicBezTo>
                  <a:pt x="1909237" y="2083719"/>
                  <a:pt x="1641784" y="2236365"/>
                  <a:pt x="1264141" y="2236365"/>
                </a:cubicBezTo>
                <a:cubicBezTo>
                  <a:pt x="1016293" y="2236365"/>
                  <a:pt x="834443" y="2112012"/>
                  <a:pt x="585284" y="1922342"/>
                </a:cubicBezTo>
                <a:cubicBezTo>
                  <a:pt x="557449" y="1901149"/>
                  <a:pt x="529613" y="1880210"/>
                  <a:pt x="502667" y="1859987"/>
                </a:cubicBezTo>
                <a:cubicBezTo>
                  <a:pt x="356623" y="1750240"/>
                  <a:pt x="218702" y="1646569"/>
                  <a:pt x="126912" y="1534012"/>
                </a:cubicBezTo>
                <a:cubicBezTo>
                  <a:pt x="39159" y="1426410"/>
                  <a:pt x="0" y="1318451"/>
                  <a:pt x="0" y="1183934"/>
                </a:cubicBezTo>
                <a:cubicBezTo>
                  <a:pt x="0" y="846776"/>
                  <a:pt x="101173" y="543630"/>
                  <a:pt x="284911" y="330315"/>
                </a:cubicBezTo>
                <a:cubicBezTo>
                  <a:pt x="374812" y="225981"/>
                  <a:pt x="482643" y="144883"/>
                  <a:pt x="605414" y="89320"/>
                </a:cubicBezTo>
                <a:cubicBezTo>
                  <a:pt x="736415" y="30080"/>
                  <a:pt x="884243" y="0"/>
                  <a:pt x="104486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31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84DCE-76D2-3FA9-366C-A39B9DFF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88" y="925843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Culture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76B2483-6543-BC1B-9AC8-847FCB4D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They made fancy blanket hats. They carried baskets that the women made. Women were in charge of several important tasks for their family and village.</a:t>
            </a:r>
            <a:endParaRPr lang="en-US">
              <a:ea typeface="Calibri"/>
              <a:cs typeface="Calibri" panose="020F0502020204030204"/>
            </a:endParaRPr>
          </a:p>
        </p:txBody>
      </p:sp>
      <p:pic>
        <p:nvPicPr>
          <p:cNvPr id="13" name="Content Placeholder 12" descr="A woven hat on a stand&#10;&#10;Description automatically generated">
            <a:extLst>
              <a:ext uri="{FF2B5EF4-FFF2-40B4-BE49-F238E27FC236}">
                <a16:creationId xmlns:a16="http://schemas.microsoft.com/office/drawing/2014/main" id="{EC97CB91-1B3B-89E4-C5F3-59B9931B4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158" b="658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82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ooden building with a roof&#10;&#10;Description automatically generated">
            <a:extLst>
              <a:ext uri="{FF2B5EF4-FFF2-40B4-BE49-F238E27FC236}">
                <a16:creationId xmlns:a16="http://schemas.microsoft.com/office/drawing/2014/main" id="{E463FD00-4326-5B4D-618A-C7023457B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626" b="737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193C5-F06B-982F-93E0-0DA276C0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5135" y="498078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291-FEFE-807B-AAA9-8C0E3DFD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70" y="4014533"/>
            <a:ext cx="499757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</a:rPr>
              <a:t>The materials to build it was red wood planks. Their houses were rectangular. The name of their homes were called "plank homes". </a:t>
            </a:r>
            <a:endParaRPr lang="en-US" sz="320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24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ood Free Stock Photo - Public Domain Pictures">
            <a:extLst>
              <a:ext uri="{FF2B5EF4-FFF2-40B4-BE49-F238E27FC236}">
                <a16:creationId xmlns:a16="http://schemas.microsoft.com/office/drawing/2014/main" id="{6F4E6367-0FCC-9576-917E-EC56CC763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5733" r="2018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55940-9B3C-7465-D806-19F1D8C4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Food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6F02-B3AC-5DD2-60F0-21C03A28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The basic source of food were acorns. They ate fish, seals, and sea lions from the ocean. They gathered berries, wild plants, seed, and acorn.</a:t>
            </a:r>
          </a:p>
        </p:txBody>
      </p:sp>
      <p:pic>
        <p:nvPicPr>
          <p:cNvPr id="4" name="Picture 3" descr="A person cooking food on sticks&#10;&#10;Description automatically generated">
            <a:extLst>
              <a:ext uri="{FF2B5EF4-FFF2-40B4-BE49-F238E27FC236}">
                <a16:creationId xmlns:a16="http://schemas.microsoft.com/office/drawing/2014/main" id="{D70AE965-01CC-97F7-E938-CB63FBEE5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102" r="10426" b="-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233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body of water with trees and a hill&#10;&#10;Description automatically generated">
            <a:extLst>
              <a:ext uri="{FF2B5EF4-FFF2-40B4-BE49-F238E27FC236}">
                <a16:creationId xmlns:a16="http://schemas.microsoft.com/office/drawing/2014/main" id="{CDD4C3F3-850B-875C-17BD-84D2C2E3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236" t="-388" r="118" b="7767"/>
          <a:stretch/>
        </p:blipFill>
        <p:spPr>
          <a:xfrm>
            <a:off x="20" y="1283"/>
            <a:ext cx="12206390" cy="6860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F0E2F7-C8C3-1E6E-E60E-05EE49E6A6D3}"/>
              </a:ext>
            </a:extLst>
          </p:cNvPr>
          <p:cNvSpPr txBox="1"/>
          <p:nvPr/>
        </p:nvSpPr>
        <p:spPr>
          <a:xfrm>
            <a:off x="4939773" y="2839528"/>
            <a:ext cx="16482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cs typeface="Calibri"/>
              </a:rPr>
              <a:t>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73249-2BE9-EEF4-422B-B5825C5EC357}"/>
              </a:ext>
            </a:extLst>
          </p:cNvPr>
          <p:cNvSpPr txBox="1"/>
          <p:nvPr/>
        </p:nvSpPr>
        <p:spPr>
          <a:xfrm>
            <a:off x="1693333" y="4639733"/>
            <a:ext cx="88222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cs typeface="Calibri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415080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Yurok</vt:lpstr>
      <vt:lpstr>Location</vt:lpstr>
      <vt:lpstr>Culture</vt:lpstr>
      <vt:lpstr>Shelter</vt:lpstr>
      <vt:lpstr>Food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</cp:revision>
  <dcterms:created xsi:type="dcterms:W3CDTF">2023-11-07T19:31:33Z</dcterms:created>
  <dcterms:modified xsi:type="dcterms:W3CDTF">2023-11-17T21:19:10Z</dcterms:modified>
</cp:coreProperties>
</file>