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8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BE451C-3DE9-4D08-B2F8-B5198767FCBC}" v="111" dt="2018-04-23T17:41:28.0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8E38ED-369A-44C2-B635-0BED0E48A6E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437D937-A7F1-4011-92B4-328E5BE1B1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B84D7E8-4ECB-42D7-ADBF-01689B0F24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en-US"/>
              <a:t>Weather and Climate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/>
              <a:t>By:</a:t>
            </a:r>
          </a:p>
          <a:p>
            <a:pPr algn="l"/>
            <a:r>
              <a:rPr lang="en-US"/>
              <a:t>Isaiah, Ryan and Tristan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A4132F-DEC6-4332-A00C-A11AD4519B6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grass, outdoor, sky, plane&#10;&#10;Description generated with very high confidence">
            <a:extLst>
              <a:ext uri="{FF2B5EF4-FFF2-40B4-BE49-F238E27FC236}">
                <a16:creationId xmlns:a16="http://schemas.microsoft.com/office/drawing/2014/main" id="{227522E4-9E1D-40B6-9DD3-89BA25B92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546" y="138184"/>
            <a:ext cx="4536634" cy="6652857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4965EAE-E41A-435F-B993-07E824B6C9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52F8994-E6D4-4311-9548-C3607BC436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6C9AE7-0016-4A8F-814E-5BA2EA59F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>
            <a:normAutofit/>
          </a:bodyPr>
          <a:lstStyle/>
          <a:p>
            <a:r>
              <a:rPr lang="en-US"/>
              <a:t>Extreme Weather - </a:t>
            </a:r>
            <a:r>
              <a:rPr lang="en-US">
                <a:cs typeface="Calibri Light"/>
              </a:rPr>
              <a:t>Tornadoes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04C30-96E2-4C3A-8C35-E8565B3C4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2" y="1696229"/>
            <a:ext cx="6097865" cy="33995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Tornadoes are funnels of powerful </a:t>
            </a:r>
            <a:endParaRPr lang="en-US" dirty="0"/>
          </a:p>
          <a:p>
            <a:pPr marL="0" indent="0">
              <a:buNone/>
            </a:pPr>
            <a:r>
              <a:rPr lang="en-US" dirty="0">
                <a:cs typeface="Calibri"/>
              </a:rPr>
              <a:t>wind.</a:t>
            </a:r>
          </a:p>
          <a:p>
            <a:r>
              <a:rPr lang="en-US" dirty="0">
                <a:cs typeface="Calibri"/>
              </a:rPr>
              <a:t>The worst tornado was in </a:t>
            </a:r>
            <a:r>
              <a:rPr lang="en-US" dirty="0" err="1">
                <a:cs typeface="Calibri"/>
              </a:rPr>
              <a:t>Daulatpur</a:t>
            </a:r>
            <a:r>
              <a:rPr lang="en-US" dirty="0">
                <a:cs typeface="Calibri"/>
              </a:rPr>
              <a:t> and </a:t>
            </a:r>
            <a:r>
              <a:rPr lang="en-US" dirty="0" err="1">
                <a:cs typeface="Calibri"/>
              </a:rPr>
              <a:t>Saturia</a:t>
            </a:r>
            <a:r>
              <a:rPr lang="en-US" dirty="0">
                <a:cs typeface="Calibri"/>
              </a:rPr>
              <a:t>, Bangladesh.</a:t>
            </a:r>
          </a:p>
          <a:p>
            <a:r>
              <a:rPr lang="en-US" dirty="0">
                <a:cs typeface="Calibri"/>
              </a:rPr>
              <a:t>Dust devils are like mini tornadoes.</a:t>
            </a:r>
          </a:p>
        </p:txBody>
      </p:sp>
    </p:spTree>
    <p:extLst>
      <p:ext uri="{BB962C8B-B14F-4D97-AF65-F5344CB8AC3E}">
        <p14:creationId xmlns:p14="http://schemas.microsoft.com/office/powerpoint/2010/main" val="3474281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38BCECB8-EB74-4AAC-9DE7-CC324D67D3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10" r="2" b="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205B45-8E7D-45F6-B782-BB80F6AC8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sz="3700"/>
              <a:t>Extreme Weather</a:t>
            </a:r>
            <a:r>
              <a:rPr lang="en-US" sz="3700">
                <a:cs typeface="Calibri Light"/>
              </a:rPr>
              <a:t> - Dust  storm</a:t>
            </a:r>
            <a:endParaRPr lang="en-US" sz="37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AC45C9B-7CA9-46C0-9110-E7CC9F4E7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cs typeface="Calibri"/>
              </a:rPr>
              <a:t>When strong winds combine with dry conditions, dust storms appear.</a:t>
            </a:r>
          </a:p>
          <a:p>
            <a:r>
              <a:rPr lang="en-US" sz="2400">
                <a:cs typeface="Calibri"/>
              </a:rPr>
              <a:t>They make it nearly impossible to see.</a:t>
            </a:r>
          </a:p>
          <a:p>
            <a:r>
              <a:rPr lang="en-US" sz="2400">
                <a:cs typeface="Calibri"/>
              </a:rPr>
              <a:t>This makes it very hard to breath</a:t>
            </a:r>
            <a:r>
              <a:rPr lang="en-US" sz="180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8060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351DEA35-D86B-444F-A1AD-6047C18474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5" name="Freeform: Shape 27">
            <a:extLst>
              <a:ext uri="{FF2B5EF4-FFF2-40B4-BE49-F238E27FC236}">
                <a16:creationId xmlns:a16="http://schemas.microsoft.com/office/drawing/2014/main" id="{E862BE82-D00D-42C1-BF16-93AA37870C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9">
            <a:extLst>
              <a:ext uri="{FF2B5EF4-FFF2-40B4-BE49-F238E27FC236}">
                <a16:creationId xmlns:a16="http://schemas.microsoft.com/office/drawing/2014/main" id="{F6D92C2D-1D3D-4974-918C-06579FB354A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939F34-5DFB-412D-A6BC-47E14BFF9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en-US" sz="3300"/>
              <a:t>Extreme Weather</a:t>
            </a:r>
            <a:r>
              <a:rPr lang="en-US" sz="3300">
                <a:cs typeface="Calibri Light"/>
              </a:rPr>
              <a:t> – Tsunami</a:t>
            </a:r>
            <a:endParaRPr lang="en-US" sz="33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AD54DED-E194-400A-9141-456B84927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41115" y="1515580"/>
            <a:ext cx="4580226" cy="2926613"/>
          </a:xfrm>
        </p:spPr>
        <p:txBody>
          <a:bodyPr anchor="t">
            <a:normAutofit/>
          </a:bodyPr>
          <a:lstStyle/>
          <a:p>
            <a:r>
              <a:rPr lang="en-US" sz="2400">
                <a:cs typeface="Calibri"/>
              </a:rPr>
              <a:t>A tsunami is a series of waves triggered by an earthquake, volcanic eruption, landslide, or meteorite.</a:t>
            </a:r>
          </a:p>
          <a:p>
            <a:r>
              <a:rPr lang="en-US" sz="2400">
                <a:cs typeface="Calibri"/>
              </a:rPr>
              <a:t>The speed at which tsunamis travel depends on ocean depth.</a:t>
            </a:r>
          </a:p>
          <a:p>
            <a:r>
              <a:rPr lang="en-US" sz="2400">
                <a:cs typeface="Calibri"/>
              </a:rPr>
              <a:t>Tsunamis are not tidal waves.</a:t>
            </a:r>
          </a:p>
        </p:txBody>
      </p:sp>
    </p:spTree>
    <p:extLst>
      <p:ext uri="{BB962C8B-B14F-4D97-AF65-F5344CB8AC3E}">
        <p14:creationId xmlns:p14="http://schemas.microsoft.com/office/powerpoint/2010/main" val="3838055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6426B-7955-4B1C-BC58-6368A5BC8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ENDING</a:t>
            </a:r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F0C062C-DCC6-476A-9EE4-B01796FB8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3230" y="-58872"/>
            <a:ext cx="6883879" cy="6912633"/>
          </a:xfrm>
          <a:prstGeom prst="rect">
            <a:avLst/>
          </a:prstGeom>
        </p:spPr>
      </p:pic>
      <p:pic>
        <p:nvPicPr>
          <p:cNvPr id="6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38B2DA35-0477-4986-BA1D-9364515F5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49" y="1652949"/>
            <a:ext cx="5345500" cy="496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 group of palm trees next to a body of water&#10;&#10;Description generated with very high confidence">
            <a:extLst>
              <a:ext uri="{FF2B5EF4-FFF2-40B4-BE49-F238E27FC236}">
                <a16:creationId xmlns:a16="http://schemas.microsoft.com/office/drawing/2014/main" id="{5372BA73-978D-49F9-B08D-62C2FB6054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57" b="5843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A81F4A7-887E-434B-BDC4-5CDA3AEF5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778139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/>
              <a:t>Tropical Climate Zone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F71FEB-341C-4755-A86C-65B11CAE6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/>
              <a:t>Tropical climates receive a lot of  sunlight and are very warm</a:t>
            </a:r>
            <a:r>
              <a:rPr lang="en-US" sz="2400" dirty="0">
                <a:cs typeface="Calibri"/>
              </a:rPr>
              <a:t>.</a:t>
            </a:r>
            <a:endParaRPr lang="en-US" sz="2400" dirty="0"/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/>
              <a:t>In some places it extends as wide as 30 degrees north and 30 degrees south latitude.</a:t>
            </a:r>
            <a:endParaRPr lang="en-US" sz="2400" dirty="0">
              <a:cs typeface="Calibri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400" dirty="0"/>
              <a:t>This zone is mostly found between the Tropic of Cancer and the Tropic of Capricorn.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0797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lose up of a tree&#10;&#10;Description generated with high confidence">
            <a:extLst>
              <a:ext uri="{FF2B5EF4-FFF2-40B4-BE49-F238E27FC236}">
                <a16:creationId xmlns:a16="http://schemas.microsoft.com/office/drawing/2014/main" id="{03B81E83-CAC2-49F4-A145-C6F7DC3081E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2624" r="14156" b="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EE7C06-B127-4ACD-9255-91C8838E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Temperate Climate Zone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EB907-4F2B-4EC5-A083-D8CE09E9A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The weather in temperate climates is never too extreme.</a:t>
            </a:r>
          </a:p>
          <a:p>
            <a:pPr marL="342900" indent="-285750">
              <a:buChar char="•"/>
            </a:pPr>
            <a:r>
              <a:rPr lang="en-US" sz="2800" dirty="0">
                <a:cs typeface="Calibri"/>
              </a:rPr>
              <a:t>Summers are warm </a:t>
            </a:r>
          </a:p>
          <a:p>
            <a:pPr marL="57150"/>
            <a:r>
              <a:rPr lang="en-US" sz="2800" dirty="0">
                <a:cs typeface="Calibri"/>
              </a:rPr>
              <a:t>and wet</a:t>
            </a:r>
            <a:endParaRPr lang="en-US" dirty="0">
              <a:cs typeface="Calibri"/>
            </a:endParaRPr>
          </a:p>
          <a:p>
            <a:pPr marL="342900" indent="-285750">
              <a:buChar char="•"/>
            </a:pPr>
            <a:r>
              <a:rPr lang="en-US" sz="2800" dirty="0">
                <a:cs typeface="Calibri"/>
              </a:rPr>
              <a:t>Winters are cold and dry</a:t>
            </a:r>
          </a:p>
          <a:p>
            <a:pPr marL="57150"/>
            <a:endParaRPr lang="en-US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0595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penguin walking on the beach&#10;&#10;Description generated with very high confidence">
            <a:extLst>
              <a:ext uri="{FF2B5EF4-FFF2-40B4-BE49-F238E27FC236}">
                <a16:creationId xmlns:a16="http://schemas.microsoft.com/office/drawing/2014/main" id="{5AC5CFFC-C87D-4A9D-93E5-9E1A64866D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85" r="-1" b="10034"/>
          <a:stretch/>
        </p:blipFill>
        <p:spPr>
          <a:xfrm>
            <a:off x="20" y="3579"/>
            <a:ext cx="12188932" cy="6854421"/>
          </a:xfrm>
          <a:prstGeom prst="rect">
            <a:avLst/>
          </a:prstGeom>
        </p:spPr>
      </p:pic>
      <p:sp>
        <p:nvSpPr>
          <p:cNvPr id="11" name="Rectangle 12">
            <a:extLst>
              <a:ext uri="{FF2B5EF4-FFF2-40B4-BE49-F238E27FC236}">
                <a16:creationId xmlns:a16="http://schemas.microsoft.com/office/drawing/2014/main" id="{681CD866-52B5-4280-A92B-56BDFD1E9A1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48" y="0"/>
            <a:ext cx="6102351" cy="6858000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96EEF187-8434-4B76-BE40-006EEBB263C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2351" cy="6858000"/>
          </a:xfrm>
          <a:prstGeom prst="rect">
            <a:avLst/>
          </a:prstGeom>
          <a:solidFill>
            <a:schemeClr val="bg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 descr="A group of polar bears in the snow&#10;&#10;Description generated with high confidence">
            <a:extLst>
              <a:ext uri="{FF2B5EF4-FFF2-40B4-BE49-F238E27FC236}">
                <a16:creationId xmlns:a16="http://schemas.microsoft.com/office/drawing/2014/main" id="{59AF8232-D7D0-4E81-A2BB-85FF8B847E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70" r="-3" b="-3"/>
          <a:stretch/>
        </p:blipFill>
        <p:spPr>
          <a:xfrm>
            <a:off x="6883401" y="803191"/>
            <a:ext cx="4516920" cy="23859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0F04DE-EBD8-42CA-9952-26BC4491E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620" y="1748771"/>
            <a:ext cx="3498979" cy="3360458"/>
          </a:xfrm>
        </p:spPr>
        <p:txBody>
          <a:bodyPr>
            <a:normAutofit/>
          </a:bodyPr>
          <a:lstStyle/>
          <a:p>
            <a:pPr algn="ctr"/>
            <a:r>
              <a:rPr lang="en-US"/>
              <a:t>Polar Climate Zone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6A43D-309C-4EA9-B7EA-1F81BBB55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3401" y="3676052"/>
            <a:ext cx="4516920" cy="23757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The climate is extremely cold there</a:t>
            </a:r>
            <a:r>
              <a:rPr lang="en-US" dirty="0">
                <a:cs typeface="Calibri"/>
              </a:rPr>
              <a:t>.</a:t>
            </a:r>
            <a:endParaRPr lang="en-US" dirty="0"/>
          </a:p>
          <a:p>
            <a:r>
              <a:rPr lang="en-US" dirty="0"/>
              <a:t>Winters are long and dark</a:t>
            </a:r>
            <a:endParaRPr lang="en-US" dirty="0">
              <a:cs typeface="Calibri"/>
            </a:endParaRPr>
          </a:p>
          <a:p>
            <a:r>
              <a:rPr lang="en-US" dirty="0"/>
              <a:t>For several months there is no sunlight</a:t>
            </a:r>
            <a:r>
              <a:rPr lang="en-US" dirty="0">
                <a:cs typeface="Calibri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02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A close up of a beach&#10;&#10;Description generated with high confidence">
            <a:extLst>
              <a:ext uri="{FF2B5EF4-FFF2-40B4-BE49-F238E27FC236}">
                <a16:creationId xmlns:a16="http://schemas.microsoft.com/office/drawing/2014/main" id="{CB00255B-398A-4FE0-8241-C69FAE480B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7" b="2339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85E915A-D0BB-4D27-8826-92D007075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Desert Climate Zone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24472-D7D2-4B57-8C22-2DECAC702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cs typeface="Calibri"/>
              </a:rPr>
              <a:t>The ground gets so hot that it heats the air.</a:t>
            </a:r>
          </a:p>
          <a:p>
            <a:r>
              <a:rPr lang="en-US">
                <a:cs typeface="Calibri"/>
              </a:rPr>
              <a:t>Many deserts are sandy and barren.</a:t>
            </a:r>
          </a:p>
          <a:p>
            <a:r>
              <a:rPr lang="en-US">
                <a:cs typeface="Calibri"/>
              </a:rPr>
              <a:t>Very few plants grow there.</a:t>
            </a:r>
          </a:p>
          <a:p>
            <a:endParaRPr lang="en-US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0890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Clouds in a blue sky&#10;&#10;Description generated with very high confidence">
            <a:extLst>
              <a:ext uri="{FF2B5EF4-FFF2-40B4-BE49-F238E27FC236}">
                <a16:creationId xmlns:a16="http://schemas.microsoft.com/office/drawing/2014/main" id="{F6936F6E-B8A1-4AFC-9889-B293F0BADD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54" r="-1" b="19164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AC9926-3A86-4E38-A787-CED8ADFD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/>
              <a:t>Cumulus Clouds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DD713-2B26-4BCF-BDAF-18CA81F49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cs typeface="Calibri"/>
              </a:rPr>
              <a:t>Fair weather clouds</a:t>
            </a:r>
          </a:p>
          <a:p>
            <a:r>
              <a:rPr lang="en-US" sz="2400" dirty="0">
                <a:cs typeface="Calibri"/>
              </a:rPr>
              <a:t>Very flat bases</a:t>
            </a:r>
          </a:p>
          <a:p>
            <a:r>
              <a:rPr lang="en-US" sz="2400" dirty="0">
                <a:cs typeface="Calibri"/>
              </a:rPr>
              <a:t>Formed from droplets of water</a:t>
            </a:r>
          </a:p>
          <a:p>
            <a:r>
              <a:rPr lang="en-US" sz="2400" dirty="0">
                <a:cs typeface="Calibri"/>
              </a:rPr>
              <a:t>Have very distinct edges</a:t>
            </a:r>
          </a:p>
        </p:txBody>
      </p:sp>
      <p:pic>
        <p:nvPicPr>
          <p:cNvPr id="7" name="Picture 7" descr="A group of clouds in the sky&#10;&#10;Description generated with very high confidence">
            <a:extLst>
              <a:ext uri="{FF2B5EF4-FFF2-40B4-BE49-F238E27FC236}">
                <a16:creationId xmlns:a16="http://schemas.microsoft.com/office/drawing/2014/main" id="{6C433330-C895-48C1-A26A-AB78A611E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210" y="4312489"/>
            <a:ext cx="3476445" cy="260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1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8D59B-5C0D-4B47-BE62-4E10A8E86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08163"/>
          </a:xfrm>
        </p:spPr>
        <p:txBody>
          <a:bodyPr/>
          <a:lstStyle/>
          <a:p>
            <a:r>
              <a:rPr lang="en-US"/>
              <a:t>Cumulonimbus Clouds</a:t>
            </a:r>
            <a:endParaRPr lang="en-US" err="1"/>
          </a:p>
        </p:txBody>
      </p:sp>
      <p:pic>
        <p:nvPicPr>
          <p:cNvPr id="5" name="Picture 5" descr="Clouds in the sky&#10;&#10;Description generated with very high confidence">
            <a:extLst>
              <a:ext uri="{FF2B5EF4-FFF2-40B4-BE49-F238E27FC236}">
                <a16:creationId xmlns:a16="http://schemas.microsoft.com/office/drawing/2014/main" id="{38DA1D27-668C-4D57-97A3-1D211BBDB31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9720" r="9720"/>
          <a:stretch/>
        </p:blipFill>
        <p:spPr>
          <a:xfrm>
            <a:off x="5257800" y="949325"/>
            <a:ext cx="6172200" cy="487362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FB4D1-8C48-4482-957A-9C7E6C956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Char char="•"/>
            </a:pPr>
            <a:r>
              <a:rPr lang="en-US" sz="2000" dirty="0">
                <a:cs typeface="Calibri"/>
              </a:rPr>
              <a:t>Can reach elevations of 39,000 feet or higher because of very strong updrafts in the atmosphere.</a:t>
            </a:r>
          </a:p>
          <a:p>
            <a:pPr marL="285750" indent="-285750">
              <a:buChar char="•"/>
            </a:pPr>
            <a:r>
              <a:rPr lang="en-US" sz="2000" dirty="0">
                <a:cs typeface="Calibri"/>
              </a:rPr>
              <a:t>They consist of ice crystals at higher elevations.</a:t>
            </a:r>
          </a:p>
          <a:p>
            <a:pPr marL="285750" indent="-285750">
              <a:buChar char="•"/>
            </a:pPr>
            <a:r>
              <a:rPr lang="en-US" sz="2000" dirty="0">
                <a:cs typeface="Calibri"/>
              </a:rPr>
              <a:t>Cumulonimbus clouds are the type of clouds that bring lightning, thunder, violent tornadoes and other intense weather situations.</a:t>
            </a:r>
          </a:p>
        </p:txBody>
      </p:sp>
    </p:spTree>
    <p:extLst>
      <p:ext uri="{BB962C8B-B14F-4D97-AF65-F5344CB8AC3E}">
        <p14:creationId xmlns:p14="http://schemas.microsoft.com/office/powerpoint/2010/main" val="243952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BB174-CCCC-45B3-B0F3-6AA369F4C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Stratus Clouds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8A23-8420-4394-85E5-D61D87303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37813"/>
            <a:ext cx="10515600" cy="24391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Are along the low-lying clouds</a:t>
            </a:r>
          </a:p>
          <a:p>
            <a:r>
              <a:rPr lang="en-US" dirty="0">
                <a:cs typeface="Calibri"/>
              </a:rPr>
              <a:t>Grey clouds that cover the entire sky</a:t>
            </a:r>
          </a:p>
          <a:p>
            <a:r>
              <a:rPr lang="en-US" dirty="0">
                <a:cs typeface="Calibri"/>
              </a:rPr>
              <a:t>Can be the result of very thick fog lifting in the morning.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66196CF-7862-4BD7-92DA-D3924130D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965" y="575943"/>
            <a:ext cx="4971689" cy="329071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8497F96-90F9-489F-8035-0C8A28C04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31" y="1257933"/>
            <a:ext cx="3232030" cy="234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8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63E05-72D5-4123-9D6A-4D105ECD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Stratonimbus</a:t>
            </a:r>
            <a:r>
              <a:rPr lang="en-US">
                <a:cs typeface="Calibri Light"/>
              </a:rPr>
              <a:t> Clouds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EB533-67FB-4C8F-AE5C-4A0BF710E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Dark clouds</a:t>
            </a:r>
          </a:p>
          <a:p>
            <a:r>
              <a:rPr lang="en-US">
                <a:cs typeface="Calibri"/>
              </a:rPr>
              <a:t>Covers sky</a:t>
            </a:r>
          </a:p>
          <a:p>
            <a:r>
              <a:rPr lang="en-US">
                <a:cs typeface="Calibri"/>
              </a:rPr>
              <a:t>Produce rain or snow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E70E01B-A259-4CBC-9238-D020D0FBC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12" y="3801220"/>
            <a:ext cx="6999984" cy="2907407"/>
          </a:xfrm>
          <a:prstGeom prst="rect">
            <a:avLst/>
          </a:prstGeom>
        </p:spPr>
      </p:pic>
      <p:pic>
        <p:nvPicPr>
          <p:cNvPr id="7" name="Picture 7" descr="Clouds in the sky&#10;&#10;Description generated with very high confidence">
            <a:extLst>
              <a:ext uri="{FF2B5EF4-FFF2-40B4-BE49-F238E27FC236}">
                <a16:creationId xmlns:a16="http://schemas.microsoft.com/office/drawing/2014/main" id="{04565ACE-3DEB-4010-8C64-139C9CF24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852" y="400415"/>
            <a:ext cx="4195311" cy="329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6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Weather and Climate</vt:lpstr>
      <vt:lpstr>Tropical Climate Zone</vt:lpstr>
      <vt:lpstr>Temperate Climate Zone</vt:lpstr>
      <vt:lpstr>Polar Climate Zone</vt:lpstr>
      <vt:lpstr>Desert Climate Zone</vt:lpstr>
      <vt:lpstr>Cumulus Clouds</vt:lpstr>
      <vt:lpstr>Cumulonimbus Clouds</vt:lpstr>
      <vt:lpstr>Stratus Clouds</vt:lpstr>
      <vt:lpstr>Stratonimbus Clouds</vt:lpstr>
      <vt:lpstr>Extreme Weather - Tornadoes</vt:lpstr>
      <vt:lpstr>Extreme Weather - Dust  storm</vt:lpstr>
      <vt:lpstr>Extreme Weather – Tsunami</vt:lpstr>
      <vt:lpstr>ENDING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and Climate</dc:title>
  <cp:revision>13</cp:revision>
  <dcterms:modified xsi:type="dcterms:W3CDTF">2018-05-17T19:13:10Z</dcterms:modified>
</cp:coreProperties>
</file>