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520A-057C-426A-8DC5-7E793875B1B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65FDB-1AB7-45C0-8F68-A3C4BC1C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65FDB-1AB7-45C0-8F68-A3C4BC1C8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8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1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4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14F9-171D-4236-A016-AFFA6EB47457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BADB1-4C7F-4649-9BC7-F5C5D4E9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1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Gabrielino</a:t>
            </a:r>
            <a:r>
              <a:rPr lang="en-US" dirty="0" smtClean="0"/>
              <a:t> Tribe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00200" y="5562600"/>
            <a:ext cx="6400800" cy="1600200"/>
          </a:xfrm>
        </p:spPr>
        <p:txBody>
          <a:bodyPr/>
          <a:lstStyle/>
          <a:p>
            <a:r>
              <a:rPr lang="en-US" dirty="0" smtClean="0"/>
              <a:t>By Cesar and Adam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1524000"/>
            <a:ext cx="5105400" cy="37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ulture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4267200" cy="297576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3124200" cy="3116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022" y="1480066"/>
            <a:ext cx="650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</a:t>
            </a:r>
            <a:r>
              <a:rPr lang="en-US" sz="2000" dirty="0" err="1" smtClean="0"/>
              <a:t>Gabrielino</a:t>
            </a:r>
            <a:r>
              <a:rPr lang="en-US" dirty="0" smtClean="0"/>
              <a:t> </a:t>
            </a:r>
            <a:r>
              <a:rPr lang="en-US" dirty="0" smtClean="0"/>
              <a:t>ceremonies  they  dance for seven days. Their crafts they made are baskets , boats, and tools. The </a:t>
            </a:r>
            <a:r>
              <a:rPr lang="en-US" dirty="0" err="1"/>
              <a:t>G</a:t>
            </a:r>
            <a:r>
              <a:rPr lang="en-US" dirty="0" err="1" smtClean="0"/>
              <a:t>abrielino</a:t>
            </a:r>
            <a:r>
              <a:rPr lang="en-US" dirty="0" smtClean="0"/>
              <a:t> made a lot of arts and crafts to survive.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Gabrielino</a:t>
            </a:r>
            <a:r>
              <a:rPr lang="en-US" dirty="0" smtClean="0"/>
              <a:t> ate rabbits, sharks, swordfish, small rodents, and birds.  They gathered seeds, acorns, fruit, and nuts.  They smoked the meat to preserve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3" y="3555545"/>
            <a:ext cx="499618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4" y="3428999"/>
            <a:ext cx="4018610" cy="34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267200" cy="124097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helter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5032607" cy="3215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771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43" y="4278857"/>
            <a:ext cx="3464457" cy="2595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19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shelters of the </a:t>
            </a:r>
            <a:r>
              <a:rPr lang="en-US" dirty="0" err="1" smtClean="0"/>
              <a:t>Gabrielino</a:t>
            </a:r>
            <a:r>
              <a:rPr lang="en-US" dirty="0" smtClean="0"/>
              <a:t> houses protected them from the environment.  They were made out of poles and bundled sticks.   They are called </a:t>
            </a:r>
            <a:r>
              <a:rPr lang="en-US" dirty="0" err="1" smtClean="0"/>
              <a:t>Temescales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256"/>
            <a:ext cx="3822032" cy="29047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505200" cy="4353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771" y="1600200"/>
            <a:ext cx="566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Gabrielino</a:t>
            </a:r>
            <a:r>
              <a:rPr lang="en-US" dirty="0" smtClean="0"/>
              <a:t> lived around the southern part of  California.  They built villages near Los Angeles and Laguna Beach.  The weather was usually mild.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133</Words>
  <Application>Microsoft Office PowerPoint</Application>
  <PresentationFormat>On-screen Show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Gabrielino Tribe</vt:lpstr>
      <vt:lpstr>Culture</vt:lpstr>
      <vt:lpstr>Food</vt:lpstr>
      <vt:lpstr>Shelter</vt:lpstr>
      <vt:lpstr>Location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Gabrielino Tribe</dc:title>
  <dc:creator>Authorised User</dc:creator>
  <cp:lastModifiedBy>Authorized User</cp:lastModifiedBy>
  <cp:revision>19</cp:revision>
  <dcterms:created xsi:type="dcterms:W3CDTF">2015-10-27T17:19:06Z</dcterms:created>
  <dcterms:modified xsi:type="dcterms:W3CDTF">2015-11-06T19:43:28Z</dcterms:modified>
</cp:coreProperties>
</file>