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059BE1-F1AF-244A-C77D-D0BC2973AFC4}" v="7" dt="2023-01-19T17:42:24.038"/>
    <p1510:client id="{3507AAF8-73D1-C589-BBA0-B5F6B0D48B90}" v="94" dt="2023-01-20T18:58:13.402"/>
    <p1510:client id="{8A1E70D2-3AB8-B998-8FFE-E17FC520E1E8}" v="64" dt="2023-01-18T19:40:24.581"/>
    <p1510:client id="{8B99337A-0145-6290-ABBC-7DE4DEC356A3}" v="24" dt="2023-01-19T18:27:25.414"/>
    <p1510:client id="{97DF9682-4919-B69C-B1D3-F229436A5818}" v="341" dt="2023-01-12T17:48:02.433"/>
    <p1510:client id="{BB7B04A2-2CBC-473B-A7C0-20890FF49046}" v="7" dt="2023-01-12T16:59:09.827"/>
    <p1510:client id="{D82CA681-5D05-4BD4-8A6C-47F4ADF237A8}" v="243" dt="2023-01-13T19:42:54.171"/>
    <p1510:client id="{DD624ADA-D7F9-8288-A13B-127B3E072AD2}" v="616" dt="2023-01-18T19:15:57.8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ncent Ramirez" userId="S::vtramirez@stu.chino.k12.ca.us::f15e677b-6432-43c2-b6a8-f07b7e5503c7" providerId="AD" clId="Web-{D82CA681-5D05-4BD4-8A6C-47F4ADF237A8}"/>
    <pc:docChg chg="modSld">
      <pc:chgData name="Vincent Ramirez" userId="S::vtramirez@stu.chino.k12.ca.us::f15e677b-6432-43c2-b6a8-f07b7e5503c7" providerId="AD" clId="Web-{D82CA681-5D05-4BD4-8A6C-47F4ADF237A8}" dt="2023-01-13T19:42:54.171" v="236" actId="20577"/>
      <pc:docMkLst>
        <pc:docMk/>
      </pc:docMkLst>
      <pc:sldChg chg="modSp">
        <pc:chgData name="Vincent Ramirez" userId="S::vtramirez@stu.chino.k12.ca.us::f15e677b-6432-43c2-b6a8-f07b7e5503c7" providerId="AD" clId="Web-{D82CA681-5D05-4BD4-8A6C-47F4ADF237A8}" dt="2023-01-13T19:17:04.643" v="57" actId="20577"/>
        <pc:sldMkLst>
          <pc:docMk/>
          <pc:sldMk cId="2369614878" sldId="257"/>
        </pc:sldMkLst>
        <pc:spChg chg="mod">
          <ac:chgData name="Vincent Ramirez" userId="S::vtramirez@stu.chino.k12.ca.us::f15e677b-6432-43c2-b6a8-f07b7e5503c7" providerId="AD" clId="Web-{D82CA681-5D05-4BD4-8A6C-47F4ADF237A8}" dt="2023-01-13T19:06:52.401" v="6" actId="14100"/>
          <ac:spMkLst>
            <pc:docMk/>
            <pc:sldMk cId="2369614878" sldId="257"/>
            <ac:spMk id="2" creationId="{E7E5DAD2-6175-8004-8BBC-5880C0E0DDB2}"/>
          </ac:spMkLst>
        </pc:spChg>
        <pc:spChg chg="mod">
          <ac:chgData name="Vincent Ramirez" userId="S::vtramirez@stu.chino.k12.ca.us::f15e677b-6432-43c2-b6a8-f07b7e5503c7" providerId="AD" clId="Web-{D82CA681-5D05-4BD4-8A6C-47F4ADF237A8}" dt="2023-01-13T19:17:04.643" v="57" actId="20577"/>
          <ac:spMkLst>
            <pc:docMk/>
            <pc:sldMk cId="2369614878" sldId="257"/>
            <ac:spMk id="3" creationId="{7F7C3DFE-6517-8711-BF0F-0905BC876862}"/>
          </ac:spMkLst>
        </pc:spChg>
      </pc:sldChg>
      <pc:sldChg chg="modSp">
        <pc:chgData name="Vincent Ramirez" userId="S::vtramirez@stu.chino.k12.ca.us::f15e677b-6432-43c2-b6a8-f07b7e5503c7" providerId="AD" clId="Web-{D82CA681-5D05-4BD4-8A6C-47F4ADF237A8}" dt="2023-01-13T19:42:54.171" v="236" actId="20577"/>
        <pc:sldMkLst>
          <pc:docMk/>
          <pc:sldMk cId="467380564" sldId="258"/>
        </pc:sldMkLst>
        <pc:spChg chg="mod">
          <ac:chgData name="Vincent Ramirez" userId="S::vtramirez@stu.chino.k12.ca.us::f15e677b-6432-43c2-b6a8-f07b7e5503c7" providerId="AD" clId="Web-{D82CA681-5D05-4BD4-8A6C-47F4ADF237A8}" dt="2023-01-13T19:36:29.641" v="160" actId="20577"/>
          <ac:spMkLst>
            <pc:docMk/>
            <pc:sldMk cId="467380564" sldId="258"/>
            <ac:spMk id="2" creationId="{52076CA6-85BA-71E4-B462-91B0E7C41086}"/>
          </ac:spMkLst>
        </pc:spChg>
        <pc:spChg chg="mod">
          <ac:chgData name="Vincent Ramirez" userId="S::vtramirez@stu.chino.k12.ca.us::f15e677b-6432-43c2-b6a8-f07b7e5503c7" providerId="AD" clId="Web-{D82CA681-5D05-4BD4-8A6C-47F4ADF237A8}" dt="2023-01-13T19:42:54.171" v="236" actId="20577"/>
          <ac:spMkLst>
            <pc:docMk/>
            <pc:sldMk cId="467380564" sldId="258"/>
            <ac:spMk id="3" creationId="{C6062F3D-81D5-8CC7-05A3-82F357AB0FA2}"/>
          </ac:spMkLst>
        </pc:spChg>
      </pc:sldChg>
      <pc:sldChg chg="modSp">
        <pc:chgData name="Vincent Ramirez" userId="S::vtramirez@stu.chino.k12.ca.us::f15e677b-6432-43c2-b6a8-f07b7e5503c7" providerId="AD" clId="Web-{D82CA681-5D05-4BD4-8A6C-47F4ADF237A8}" dt="2023-01-13T19:36:16.500" v="156" actId="20577"/>
        <pc:sldMkLst>
          <pc:docMk/>
          <pc:sldMk cId="1047238937" sldId="259"/>
        </pc:sldMkLst>
        <pc:spChg chg="mod">
          <ac:chgData name="Vincent Ramirez" userId="S::vtramirez@stu.chino.k12.ca.us::f15e677b-6432-43c2-b6a8-f07b7e5503c7" providerId="AD" clId="Web-{D82CA681-5D05-4BD4-8A6C-47F4ADF237A8}" dt="2023-01-13T19:36:16.500" v="156" actId="20577"/>
          <ac:spMkLst>
            <pc:docMk/>
            <pc:sldMk cId="1047238937" sldId="259"/>
            <ac:spMk id="2" creationId="{7C9CB2C9-263B-EF67-975A-18E32AE66B8D}"/>
          </ac:spMkLst>
        </pc:spChg>
      </pc:sldChg>
      <pc:sldChg chg="modSp">
        <pc:chgData name="Vincent Ramirez" userId="S::vtramirez@stu.chino.k12.ca.us::f15e677b-6432-43c2-b6a8-f07b7e5503c7" providerId="AD" clId="Web-{D82CA681-5D05-4BD4-8A6C-47F4ADF237A8}" dt="2023-01-13T19:36:23.547" v="158" actId="20577"/>
        <pc:sldMkLst>
          <pc:docMk/>
          <pc:sldMk cId="3586294172" sldId="260"/>
        </pc:sldMkLst>
        <pc:spChg chg="mod">
          <ac:chgData name="Vincent Ramirez" userId="S::vtramirez@stu.chino.k12.ca.us::f15e677b-6432-43c2-b6a8-f07b7e5503c7" providerId="AD" clId="Web-{D82CA681-5D05-4BD4-8A6C-47F4ADF237A8}" dt="2023-01-13T19:36:23.547" v="158" actId="20577"/>
          <ac:spMkLst>
            <pc:docMk/>
            <pc:sldMk cId="3586294172" sldId="260"/>
            <ac:spMk id="2" creationId="{A87121E4-ED65-7F06-2A66-0E460FB6D00E}"/>
          </ac:spMkLst>
        </pc:spChg>
      </pc:sldChg>
    </pc:docChg>
  </pc:docChgLst>
  <pc:docChgLst>
    <pc:chgData name="Vincent Ramirez" userId="S::vtramirez@stu.chino.k12.ca.us::f15e677b-6432-43c2-b6a8-f07b7e5503c7" providerId="AD" clId="Web-{BB7B04A2-2CBC-473B-A7C0-20890FF49046}"/>
    <pc:docChg chg="addSld modSld">
      <pc:chgData name="Vincent Ramirez" userId="S::vtramirez@stu.chino.k12.ca.us::f15e677b-6432-43c2-b6a8-f07b7e5503c7" providerId="AD" clId="Web-{BB7B04A2-2CBC-473B-A7C0-20890FF49046}" dt="2023-01-12T16:59:09.827" v="6"/>
      <pc:docMkLst>
        <pc:docMk/>
      </pc:docMkLst>
      <pc:sldChg chg="addSp delSp">
        <pc:chgData name="Vincent Ramirez" userId="S::vtramirez@stu.chino.k12.ca.us::f15e677b-6432-43c2-b6a8-f07b7e5503c7" providerId="AD" clId="Web-{BB7B04A2-2CBC-473B-A7C0-20890FF49046}" dt="2023-01-12T16:59:09.827" v="6"/>
        <pc:sldMkLst>
          <pc:docMk/>
          <pc:sldMk cId="109857222" sldId="256"/>
        </pc:sldMkLst>
        <pc:inkChg chg="add del">
          <ac:chgData name="Vincent Ramirez" userId="S::vtramirez@stu.chino.k12.ca.us::f15e677b-6432-43c2-b6a8-f07b7e5503c7" providerId="AD" clId="Web-{BB7B04A2-2CBC-473B-A7C0-20890FF49046}" dt="2023-01-12T16:59:09.827" v="6"/>
          <ac:inkMkLst>
            <pc:docMk/>
            <pc:sldMk cId="109857222" sldId="256"/>
            <ac:inkMk id="4" creationId="{9EA95AAC-1F97-6878-5504-8C6AC1EB425F}"/>
          </ac:inkMkLst>
        </pc:inkChg>
      </pc:sldChg>
      <pc:sldChg chg="new">
        <pc:chgData name="Vincent Ramirez" userId="S::vtramirez@stu.chino.k12.ca.us::f15e677b-6432-43c2-b6a8-f07b7e5503c7" providerId="AD" clId="Web-{BB7B04A2-2CBC-473B-A7C0-20890FF49046}" dt="2023-01-12T16:51:53.721" v="0"/>
        <pc:sldMkLst>
          <pc:docMk/>
          <pc:sldMk cId="2369614878" sldId="257"/>
        </pc:sldMkLst>
      </pc:sldChg>
      <pc:sldChg chg="new">
        <pc:chgData name="Vincent Ramirez" userId="S::vtramirez@stu.chino.k12.ca.us::f15e677b-6432-43c2-b6a8-f07b7e5503c7" providerId="AD" clId="Web-{BB7B04A2-2CBC-473B-A7C0-20890FF49046}" dt="2023-01-12T16:51:54.455" v="1"/>
        <pc:sldMkLst>
          <pc:docMk/>
          <pc:sldMk cId="467380564" sldId="258"/>
        </pc:sldMkLst>
      </pc:sldChg>
      <pc:sldChg chg="new">
        <pc:chgData name="Vincent Ramirez" userId="S::vtramirez@stu.chino.k12.ca.us::f15e677b-6432-43c2-b6a8-f07b7e5503c7" providerId="AD" clId="Web-{BB7B04A2-2CBC-473B-A7C0-20890FF49046}" dt="2023-01-12T16:51:54.909" v="2"/>
        <pc:sldMkLst>
          <pc:docMk/>
          <pc:sldMk cId="1047238937" sldId="259"/>
        </pc:sldMkLst>
      </pc:sldChg>
      <pc:sldChg chg="new">
        <pc:chgData name="Vincent Ramirez" userId="S::vtramirez@stu.chino.k12.ca.us::f15e677b-6432-43c2-b6a8-f07b7e5503c7" providerId="AD" clId="Web-{BB7B04A2-2CBC-473B-A7C0-20890FF49046}" dt="2023-01-12T16:51:55.846" v="3"/>
        <pc:sldMkLst>
          <pc:docMk/>
          <pc:sldMk cId="3586294172" sldId="260"/>
        </pc:sldMkLst>
      </pc:sldChg>
      <pc:sldChg chg="new">
        <pc:chgData name="Vincent Ramirez" userId="S::vtramirez@stu.chino.k12.ca.us::f15e677b-6432-43c2-b6a8-f07b7e5503c7" providerId="AD" clId="Web-{BB7B04A2-2CBC-473B-A7C0-20890FF49046}" dt="2023-01-12T16:51:57.534" v="4"/>
        <pc:sldMkLst>
          <pc:docMk/>
          <pc:sldMk cId="431885982" sldId="261"/>
        </pc:sldMkLst>
      </pc:sldChg>
    </pc:docChg>
  </pc:docChgLst>
  <pc:docChgLst>
    <pc:chgData name="Vincent Ramirez" userId="S::vtramirez@stu.chino.k12.ca.us::f15e677b-6432-43c2-b6a8-f07b7e5503c7" providerId="AD" clId="Web-{DD624ADA-D7F9-8288-A13B-127B3E072AD2}"/>
    <pc:docChg chg="modSld">
      <pc:chgData name="Vincent Ramirez" userId="S::vtramirez@stu.chino.k12.ca.us::f15e677b-6432-43c2-b6a8-f07b7e5503c7" providerId="AD" clId="Web-{DD624ADA-D7F9-8288-A13B-127B3E072AD2}" dt="2023-01-18T19:16:19.457" v="603"/>
      <pc:docMkLst>
        <pc:docMk/>
      </pc:docMkLst>
      <pc:sldChg chg="modSp">
        <pc:chgData name="Vincent Ramirez" userId="S::vtramirez@stu.chino.k12.ca.us::f15e677b-6432-43c2-b6a8-f07b7e5503c7" providerId="AD" clId="Web-{DD624ADA-D7F9-8288-A13B-127B3E072AD2}" dt="2023-01-18T19:12:29.983" v="546" actId="1076"/>
        <pc:sldMkLst>
          <pc:docMk/>
          <pc:sldMk cId="2369614878" sldId="257"/>
        </pc:sldMkLst>
        <pc:spChg chg="mod">
          <ac:chgData name="Vincent Ramirez" userId="S::vtramirez@stu.chino.k12.ca.us::f15e677b-6432-43c2-b6a8-f07b7e5503c7" providerId="AD" clId="Web-{DD624ADA-D7F9-8288-A13B-127B3E072AD2}" dt="2023-01-18T19:12:29.983" v="546" actId="1076"/>
          <ac:spMkLst>
            <pc:docMk/>
            <pc:sldMk cId="2369614878" sldId="257"/>
            <ac:spMk id="3" creationId="{7F7C3DFE-6517-8711-BF0F-0905BC876862}"/>
          </ac:spMkLst>
        </pc:spChg>
      </pc:sldChg>
      <pc:sldChg chg="addSp delSp modSp mod setBg">
        <pc:chgData name="Vincent Ramirez" userId="S::vtramirez@stu.chino.k12.ca.us::f15e677b-6432-43c2-b6a8-f07b7e5503c7" providerId="AD" clId="Web-{DD624ADA-D7F9-8288-A13B-127B3E072AD2}" dt="2023-01-18T19:16:19.457" v="603"/>
        <pc:sldMkLst>
          <pc:docMk/>
          <pc:sldMk cId="467380564" sldId="258"/>
        </pc:sldMkLst>
        <pc:spChg chg="mod">
          <ac:chgData name="Vincent Ramirez" userId="S::vtramirez@stu.chino.k12.ca.us::f15e677b-6432-43c2-b6a8-f07b7e5503c7" providerId="AD" clId="Web-{DD624ADA-D7F9-8288-A13B-127B3E072AD2}" dt="2023-01-18T19:16:19.457" v="603"/>
          <ac:spMkLst>
            <pc:docMk/>
            <pc:sldMk cId="467380564" sldId="258"/>
            <ac:spMk id="2" creationId="{52076CA6-85BA-71E4-B462-91B0E7C41086}"/>
          </ac:spMkLst>
        </pc:spChg>
        <pc:spChg chg="mod">
          <ac:chgData name="Vincent Ramirez" userId="S::vtramirez@stu.chino.k12.ca.us::f15e677b-6432-43c2-b6a8-f07b7e5503c7" providerId="AD" clId="Web-{DD624ADA-D7F9-8288-A13B-127B3E072AD2}" dt="2023-01-18T19:16:19.457" v="603"/>
          <ac:spMkLst>
            <pc:docMk/>
            <pc:sldMk cId="467380564" sldId="258"/>
            <ac:spMk id="3" creationId="{C6062F3D-81D5-8CC7-05A3-82F357AB0FA2}"/>
          </ac:spMkLst>
        </pc:spChg>
        <pc:spChg chg="add mod ord">
          <ac:chgData name="Vincent Ramirez" userId="S::vtramirez@stu.chino.k12.ca.us::f15e677b-6432-43c2-b6a8-f07b7e5503c7" providerId="AD" clId="Web-{DD624ADA-D7F9-8288-A13B-127B3E072AD2}" dt="2023-01-18T19:16:19.457" v="603"/>
          <ac:spMkLst>
            <pc:docMk/>
            <pc:sldMk cId="467380564" sldId="258"/>
            <ac:spMk id="5" creationId="{9291D5E2-ABE5-2CF3-3925-2BD03E1DAB07}"/>
          </ac:spMkLst>
        </pc:spChg>
        <pc:spChg chg="add mod">
          <ac:chgData name="Vincent Ramirez" userId="S::vtramirez@stu.chino.k12.ca.us::f15e677b-6432-43c2-b6a8-f07b7e5503c7" providerId="AD" clId="Web-{DD624ADA-D7F9-8288-A13B-127B3E072AD2}" dt="2023-01-18T19:16:19.457" v="603"/>
          <ac:spMkLst>
            <pc:docMk/>
            <pc:sldMk cId="467380564" sldId="258"/>
            <ac:spMk id="8" creationId="{7EDBED7A-712A-98F2-FC1E-48CF8CE9C37C}"/>
          </ac:spMkLst>
        </pc:spChg>
        <pc:spChg chg="add mod">
          <ac:chgData name="Vincent Ramirez" userId="S::vtramirez@stu.chino.k12.ca.us::f15e677b-6432-43c2-b6a8-f07b7e5503c7" providerId="AD" clId="Web-{DD624ADA-D7F9-8288-A13B-127B3E072AD2}" dt="2023-01-18T19:16:19.457" v="603"/>
          <ac:spMkLst>
            <pc:docMk/>
            <pc:sldMk cId="467380564" sldId="258"/>
            <ac:spMk id="11" creationId="{35A17FD9-509F-0CC8-A9B2-86BDEB13E0AF}"/>
          </ac:spMkLst>
        </pc:spChg>
        <pc:spChg chg="add del">
          <ac:chgData name="Vincent Ramirez" userId="S::vtramirez@stu.chino.k12.ca.us::f15e677b-6432-43c2-b6a8-f07b7e5503c7" providerId="AD" clId="Web-{DD624ADA-D7F9-8288-A13B-127B3E072AD2}" dt="2023-01-18T19:16:19.442" v="602"/>
          <ac:spMkLst>
            <pc:docMk/>
            <pc:sldMk cId="467380564" sldId="258"/>
            <ac:spMk id="16" creationId="{B3F59054-3394-4D87-8BD0-A28DCD47F1BC}"/>
          </ac:spMkLst>
        </pc:spChg>
        <pc:spChg chg="add del">
          <ac:chgData name="Vincent Ramirez" userId="S::vtramirez@stu.chino.k12.ca.us::f15e677b-6432-43c2-b6a8-f07b7e5503c7" providerId="AD" clId="Web-{DD624ADA-D7F9-8288-A13B-127B3E072AD2}" dt="2023-01-18T19:16:19.442" v="602"/>
          <ac:spMkLst>
            <pc:docMk/>
            <pc:sldMk cId="467380564" sldId="258"/>
            <ac:spMk id="18" creationId="{2FE0ABA9-CAF1-4816-837D-5F28AAA08E0A}"/>
          </ac:spMkLst>
        </pc:spChg>
        <pc:spChg chg="add del">
          <ac:chgData name="Vincent Ramirez" userId="S::vtramirez@stu.chino.k12.ca.us::f15e677b-6432-43c2-b6a8-f07b7e5503c7" providerId="AD" clId="Web-{DD624ADA-D7F9-8288-A13B-127B3E072AD2}" dt="2023-01-18T19:16:19.442" v="602"/>
          <ac:spMkLst>
            <pc:docMk/>
            <pc:sldMk cId="467380564" sldId="258"/>
            <ac:spMk id="20" creationId="{BC8B9C14-70F0-4F42-85FF-0DD3D5A585A5}"/>
          </ac:spMkLst>
        </pc:spChg>
        <pc:spChg chg="add del">
          <ac:chgData name="Vincent Ramirez" userId="S::vtramirez@stu.chino.k12.ca.us::f15e677b-6432-43c2-b6a8-f07b7e5503c7" providerId="AD" clId="Web-{DD624ADA-D7F9-8288-A13B-127B3E072AD2}" dt="2023-01-18T19:16:19.442" v="602"/>
          <ac:spMkLst>
            <pc:docMk/>
            <pc:sldMk cId="467380564" sldId="258"/>
            <ac:spMk id="22" creationId="{98DE6C44-43F8-4DE4-AB81-66853FFEA09A}"/>
          </ac:spMkLst>
        </pc:spChg>
        <pc:spChg chg="add del">
          <ac:chgData name="Vincent Ramirez" userId="S::vtramirez@stu.chino.k12.ca.us::f15e677b-6432-43c2-b6a8-f07b7e5503c7" providerId="AD" clId="Web-{DD624ADA-D7F9-8288-A13B-127B3E072AD2}" dt="2023-01-18T19:16:19.442" v="602"/>
          <ac:spMkLst>
            <pc:docMk/>
            <pc:sldMk cId="467380564" sldId="258"/>
            <ac:spMk id="24" creationId="{2409529B-9B56-4F10-BE4D-F934DB89E57E}"/>
          </ac:spMkLst>
        </pc:spChg>
        <pc:spChg chg="add">
          <ac:chgData name="Vincent Ramirez" userId="S::vtramirez@stu.chino.k12.ca.us::f15e677b-6432-43c2-b6a8-f07b7e5503c7" providerId="AD" clId="Web-{DD624ADA-D7F9-8288-A13B-127B3E072AD2}" dt="2023-01-18T19:16:19.457" v="603"/>
          <ac:spMkLst>
            <pc:docMk/>
            <pc:sldMk cId="467380564" sldId="258"/>
            <ac:spMk id="26" creationId="{33CD251C-A887-4D2F-925B-FC097198538B}"/>
          </ac:spMkLst>
        </pc:spChg>
        <pc:grpChg chg="add">
          <ac:chgData name="Vincent Ramirez" userId="S::vtramirez@stu.chino.k12.ca.us::f15e677b-6432-43c2-b6a8-f07b7e5503c7" providerId="AD" clId="Web-{DD624ADA-D7F9-8288-A13B-127B3E072AD2}" dt="2023-01-18T19:16:19.457" v="603"/>
          <ac:grpSpMkLst>
            <pc:docMk/>
            <pc:sldMk cId="467380564" sldId="258"/>
            <ac:grpSpMk id="27" creationId="{770AE191-D2EA-45C9-A44D-830C188F74CB}"/>
          </ac:grpSpMkLst>
        </pc:grpChg>
        <pc:picChg chg="add mod ord">
          <ac:chgData name="Vincent Ramirez" userId="S::vtramirez@stu.chino.k12.ca.us::f15e677b-6432-43c2-b6a8-f07b7e5503c7" providerId="AD" clId="Web-{DD624ADA-D7F9-8288-A13B-127B3E072AD2}" dt="2023-01-18T19:16:19.457" v="603"/>
          <ac:picMkLst>
            <pc:docMk/>
            <pc:sldMk cId="467380564" sldId="258"/>
            <ac:picMk id="4" creationId="{73CAC685-AF8B-561A-DFDE-E1CDB6F650D2}"/>
          </ac:picMkLst>
        </pc:picChg>
        <pc:picChg chg="add mod ord">
          <ac:chgData name="Vincent Ramirez" userId="S::vtramirez@stu.chino.k12.ca.us::f15e677b-6432-43c2-b6a8-f07b7e5503c7" providerId="AD" clId="Web-{DD624ADA-D7F9-8288-A13B-127B3E072AD2}" dt="2023-01-18T19:16:19.457" v="603"/>
          <ac:picMkLst>
            <pc:docMk/>
            <pc:sldMk cId="467380564" sldId="258"/>
            <ac:picMk id="7" creationId="{F1780437-68CF-B405-5090-654C5C4650BC}"/>
          </ac:picMkLst>
        </pc:picChg>
        <pc:picChg chg="add mod ord">
          <ac:chgData name="Vincent Ramirez" userId="S::vtramirez@stu.chino.k12.ca.us::f15e677b-6432-43c2-b6a8-f07b7e5503c7" providerId="AD" clId="Web-{DD624ADA-D7F9-8288-A13B-127B3E072AD2}" dt="2023-01-18T19:16:19.457" v="603"/>
          <ac:picMkLst>
            <pc:docMk/>
            <pc:sldMk cId="467380564" sldId="258"/>
            <ac:picMk id="10" creationId="{21DEC841-5B16-82F1-7BC0-1F3CF17C2F8A}"/>
          </ac:picMkLst>
        </pc:picChg>
      </pc:sldChg>
      <pc:sldChg chg="modSp">
        <pc:chgData name="Vincent Ramirez" userId="S::vtramirez@stu.chino.k12.ca.us::f15e677b-6432-43c2-b6a8-f07b7e5503c7" providerId="AD" clId="Web-{DD624ADA-D7F9-8288-A13B-127B3E072AD2}" dt="2023-01-18T19:13:07.265" v="565" actId="20577"/>
        <pc:sldMkLst>
          <pc:docMk/>
          <pc:sldMk cId="1047238937" sldId="259"/>
        </pc:sldMkLst>
        <pc:spChg chg="mod">
          <ac:chgData name="Vincent Ramirez" userId="S::vtramirez@stu.chino.k12.ca.us::f15e677b-6432-43c2-b6a8-f07b7e5503c7" providerId="AD" clId="Web-{DD624ADA-D7F9-8288-A13B-127B3E072AD2}" dt="2023-01-18T19:13:07.265" v="565" actId="20577"/>
          <ac:spMkLst>
            <pc:docMk/>
            <pc:sldMk cId="1047238937" sldId="259"/>
            <ac:spMk id="3" creationId="{912DE790-DCDA-739B-B503-B896CA9FB831}"/>
          </ac:spMkLst>
        </pc:spChg>
      </pc:sldChg>
      <pc:sldChg chg="modSp">
        <pc:chgData name="Vincent Ramirez" userId="S::vtramirez@stu.chino.k12.ca.us::f15e677b-6432-43c2-b6a8-f07b7e5503c7" providerId="AD" clId="Web-{DD624ADA-D7F9-8288-A13B-127B3E072AD2}" dt="2023-01-18T19:13:59.766" v="588" actId="20577"/>
        <pc:sldMkLst>
          <pc:docMk/>
          <pc:sldMk cId="3586294172" sldId="260"/>
        </pc:sldMkLst>
        <pc:spChg chg="mod">
          <ac:chgData name="Vincent Ramirez" userId="S::vtramirez@stu.chino.k12.ca.us::f15e677b-6432-43c2-b6a8-f07b7e5503c7" providerId="AD" clId="Web-{DD624ADA-D7F9-8288-A13B-127B3E072AD2}" dt="2023-01-18T19:13:59.766" v="588" actId="20577"/>
          <ac:spMkLst>
            <pc:docMk/>
            <pc:sldMk cId="3586294172" sldId="260"/>
            <ac:spMk id="3" creationId="{F574C70D-5437-6568-9303-AA6D861D744D}"/>
          </ac:spMkLst>
        </pc:spChg>
      </pc:sldChg>
    </pc:docChg>
  </pc:docChgLst>
  <pc:docChgLst>
    <pc:chgData name="Vincent Ramirez" userId="S::vtramirez@stu.chino.k12.ca.us::f15e677b-6432-43c2-b6a8-f07b7e5503c7" providerId="AD" clId="Web-{26059BE1-F1AF-244A-C77D-D0BC2973AFC4}"/>
    <pc:docChg chg="modSld">
      <pc:chgData name="Vincent Ramirez" userId="S::vtramirez@stu.chino.k12.ca.us::f15e677b-6432-43c2-b6a8-f07b7e5503c7" providerId="AD" clId="Web-{26059BE1-F1AF-244A-C77D-D0BC2973AFC4}" dt="2023-01-19T17:42:24.038" v="6" actId="1076"/>
      <pc:docMkLst>
        <pc:docMk/>
      </pc:docMkLst>
      <pc:sldChg chg="modSp modTransition">
        <pc:chgData name="Vincent Ramirez" userId="S::vtramirez@stu.chino.k12.ca.us::f15e677b-6432-43c2-b6a8-f07b7e5503c7" providerId="AD" clId="Web-{26059BE1-F1AF-244A-C77D-D0BC2973AFC4}" dt="2023-01-19T17:42:24.038" v="6" actId="1076"/>
        <pc:sldMkLst>
          <pc:docMk/>
          <pc:sldMk cId="109857222" sldId="256"/>
        </pc:sldMkLst>
        <pc:picChg chg="mod">
          <ac:chgData name="Vincent Ramirez" userId="S::vtramirez@stu.chino.k12.ca.us::f15e677b-6432-43c2-b6a8-f07b7e5503c7" providerId="AD" clId="Web-{26059BE1-F1AF-244A-C77D-D0BC2973AFC4}" dt="2023-01-19T17:42:24.038" v="6" actId="1076"/>
          <ac:picMkLst>
            <pc:docMk/>
            <pc:sldMk cId="109857222" sldId="256"/>
            <ac:picMk id="4" creationId="{4B85FF0A-7E32-CFAF-FFFF-569BC95DDF20}"/>
          </ac:picMkLst>
        </pc:picChg>
      </pc:sldChg>
      <pc:sldChg chg="modTransition">
        <pc:chgData name="Vincent Ramirez" userId="S::vtramirez@stu.chino.k12.ca.us::f15e677b-6432-43c2-b6a8-f07b7e5503c7" providerId="AD" clId="Web-{26059BE1-F1AF-244A-C77D-D0BC2973AFC4}" dt="2023-01-19T17:19:21.267" v="2"/>
        <pc:sldMkLst>
          <pc:docMk/>
          <pc:sldMk cId="2369614878" sldId="257"/>
        </pc:sldMkLst>
      </pc:sldChg>
      <pc:sldChg chg="modSp modTransition">
        <pc:chgData name="Vincent Ramirez" userId="S::vtramirez@stu.chino.k12.ca.us::f15e677b-6432-43c2-b6a8-f07b7e5503c7" providerId="AD" clId="Web-{26059BE1-F1AF-244A-C77D-D0BC2973AFC4}" dt="2023-01-19T17:34:48.448" v="5" actId="1076"/>
        <pc:sldMkLst>
          <pc:docMk/>
          <pc:sldMk cId="467380564" sldId="258"/>
        </pc:sldMkLst>
        <pc:picChg chg="mod">
          <ac:chgData name="Vincent Ramirez" userId="S::vtramirez@stu.chino.k12.ca.us::f15e677b-6432-43c2-b6a8-f07b7e5503c7" providerId="AD" clId="Web-{26059BE1-F1AF-244A-C77D-D0BC2973AFC4}" dt="2023-01-19T17:34:48.448" v="5" actId="1076"/>
          <ac:picMkLst>
            <pc:docMk/>
            <pc:sldMk cId="467380564" sldId="258"/>
            <ac:picMk id="4" creationId="{73CAC685-AF8B-561A-DFDE-E1CDB6F650D2}"/>
          </ac:picMkLst>
        </pc:picChg>
      </pc:sldChg>
      <pc:sldChg chg="modTransition">
        <pc:chgData name="Vincent Ramirez" userId="S::vtramirez@stu.chino.k12.ca.us::f15e677b-6432-43c2-b6a8-f07b7e5503c7" providerId="AD" clId="Web-{26059BE1-F1AF-244A-C77D-D0BC2973AFC4}" dt="2023-01-19T17:19:30.549" v="3"/>
        <pc:sldMkLst>
          <pc:docMk/>
          <pc:sldMk cId="3586294172" sldId="260"/>
        </pc:sldMkLst>
      </pc:sldChg>
    </pc:docChg>
  </pc:docChgLst>
  <pc:docChgLst>
    <pc:chgData name="Vincent Ramirez" userId="S::vtramirez@stu.chino.k12.ca.us::f15e677b-6432-43c2-b6a8-f07b7e5503c7" providerId="AD" clId="Web-{8B99337A-0145-6290-ABBC-7DE4DEC356A3}"/>
    <pc:docChg chg="modSld">
      <pc:chgData name="Vincent Ramirez" userId="S::vtramirez@stu.chino.k12.ca.us::f15e677b-6432-43c2-b6a8-f07b7e5503c7" providerId="AD" clId="Web-{8B99337A-0145-6290-ABBC-7DE4DEC356A3}" dt="2023-01-19T18:27:25.414" v="23"/>
      <pc:docMkLst>
        <pc:docMk/>
      </pc:docMkLst>
      <pc:sldChg chg="modSp">
        <pc:chgData name="Vincent Ramirez" userId="S::vtramirez@stu.chino.k12.ca.us::f15e677b-6432-43c2-b6a8-f07b7e5503c7" providerId="AD" clId="Web-{8B99337A-0145-6290-ABBC-7DE4DEC356A3}" dt="2023-01-19T18:18:04.403" v="10" actId="1076"/>
        <pc:sldMkLst>
          <pc:docMk/>
          <pc:sldMk cId="109857222" sldId="256"/>
        </pc:sldMkLst>
        <pc:picChg chg="mod">
          <ac:chgData name="Vincent Ramirez" userId="S::vtramirez@stu.chino.k12.ca.us::f15e677b-6432-43c2-b6a8-f07b7e5503c7" providerId="AD" clId="Web-{8B99337A-0145-6290-ABBC-7DE4DEC356A3}" dt="2023-01-19T18:18:04.403" v="10" actId="1076"/>
          <ac:picMkLst>
            <pc:docMk/>
            <pc:sldMk cId="109857222" sldId="256"/>
            <ac:picMk id="4" creationId="{4B85FF0A-7E32-CFAF-FFFF-569BC95DDF20}"/>
          </ac:picMkLst>
        </pc:picChg>
      </pc:sldChg>
      <pc:sldChg chg="addAnim modAnim">
        <pc:chgData name="Vincent Ramirez" userId="S::vtramirez@stu.chino.k12.ca.us::f15e677b-6432-43c2-b6a8-f07b7e5503c7" providerId="AD" clId="Web-{8B99337A-0145-6290-ABBC-7DE4DEC356A3}" dt="2023-01-19T18:27:09.008" v="17"/>
        <pc:sldMkLst>
          <pc:docMk/>
          <pc:sldMk cId="2369614878" sldId="257"/>
        </pc:sldMkLst>
      </pc:sldChg>
      <pc:sldChg chg="modTransition addAnim modAnim">
        <pc:chgData name="Vincent Ramirez" userId="S::vtramirez@stu.chino.k12.ca.us::f15e677b-6432-43c2-b6a8-f07b7e5503c7" providerId="AD" clId="Web-{8B99337A-0145-6290-ABBC-7DE4DEC356A3}" dt="2023-01-19T18:27:25.414" v="23"/>
        <pc:sldMkLst>
          <pc:docMk/>
          <pc:sldMk cId="467380564" sldId="258"/>
        </pc:sldMkLst>
      </pc:sldChg>
      <pc:sldChg chg="modTransition">
        <pc:chgData name="Vincent Ramirez" userId="S::vtramirez@stu.chino.k12.ca.us::f15e677b-6432-43c2-b6a8-f07b7e5503c7" providerId="AD" clId="Web-{8B99337A-0145-6290-ABBC-7DE4DEC356A3}" dt="2023-01-19T18:17:09.371" v="1"/>
        <pc:sldMkLst>
          <pc:docMk/>
          <pc:sldMk cId="1047238937" sldId="259"/>
        </pc:sldMkLst>
      </pc:sldChg>
      <pc:sldChg chg="modTransition">
        <pc:chgData name="Vincent Ramirez" userId="S::vtramirez@stu.chino.k12.ca.us::f15e677b-6432-43c2-b6a8-f07b7e5503c7" providerId="AD" clId="Web-{8B99337A-0145-6290-ABBC-7DE4DEC356A3}" dt="2023-01-19T18:17:47.403" v="5"/>
        <pc:sldMkLst>
          <pc:docMk/>
          <pc:sldMk cId="3586294172" sldId="260"/>
        </pc:sldMkLst>
      </pc:sldChg>
    </pc:docChg>
  </pc:docChgLst>
  <pc:docChgLst>
    <pc:chgData name="Vincent Ramirez" userId="S::vtramirez@stu.chino.k12.ca.us::f15e677b-6432-43c2-b6a8-f07b7e5503c7" providerId="AD" clId="Web-{97DF9682-4919-B69C-B1D3-F229436A5818}"/>
    <pc:docChg chg="modSld">
      <pc:chgData name="Vincent Ramirez" userId="S::vtramirez@stu.chino.k12.ca.us::f15e677b-6432-43c2-b6a8-f07b7e5503c7" providerId="AD" clId="Web-{97DF9682-4919-B69C-B1D3-F229436A5818}" dt="2023-01-12T17:48:02.433" v="331" actId="20577"/>
      <pc:docMkLst>
        <pc:docMk/>
      </pc:docMkLst>
      <pc:sldChg chg="modSp">
        <pc:chgData name="Vincent Ramirez" userId="S::vtramirez@stu.chino.k12.ca.us::f15e677b-6432-43c2-b6a8-f07b7e5503c7" providerId="AD" clId="Web-{97DF9682-4919-B69C-B1D3-F229436A5818}" dt="2023-01-12T17:09:11.573" v="38" actId="20577"/>
        <pc:sldMkLst>
          <pc:docMk/>
          <pc:sldMk cId="109857222" sldId="256"/>
        </pc:sldMkLst>
        <pc:spChg chg="mod">
          <ac:chgData name="Vincent Ramirez" userId="S::vtramirez@stu.chino.k12.ca.us::f15e677b-6432-43c2-b6a8-f07b7e5503c7" providerId="AD" clId="Web-{97DF9682-4919-B69C-B1D3-F229436A5818}" dt="2023-01-12T17:06:44.193" v="2" actId="20577"/>
          <ac:spMkLst>
            <pc:docMk/>
            <pc:sldMk cId="109857222" sldId="256"/>
            <ac:spMk id="2" creationId="{00000000-0000-0000-0000-000000000000}"/>
          </ac:spMkLst>
        </pc:spChg>
        <pc:spChg chg="mod">
          <ac:chgData name="Vincent Ramirez" userId="S::vtramirez@stu.chino.k12.ca.us::f15e677b-6432-43c2-b6a8-f07b7e5503c7" providerId="AD" clId="Web-{97DF9682-4919-B69C-B1D3-F229436A5818}" dt="2023-01-12T17:09:11.573" v="38" actId="20577"/>
          <ac:spMkLst>
            <pc:docMk/>
            <pc:sldMk cId="109857222" sldId="256"/>
            <ac:spMk id="3" creationId="{00000000-0000-0000-0000-000000000000}"/>
          </ac:spMkLst>
        </pc:spChg>
      </pc:sldChg>
      <pc:sldChg chg="modSp">
        <pc:chgData name="Vincent Ramirez" userId="S::vtramirez@stu.chino.k12.ca.us::f15e677b-6432-43c2-b6a8-f07b7e5503c7" providerId="AD" clId="Web-{97DF9682-4919-B69C-B1D3-F229436A5818}" dt="2023-01-12T17:48:02.433" v="331" actId="20577"/>
        <pc:sldMkLst>
          <pc:docMk/>
          <pc:sldMk cId="2369614878" sldId="257"/>
        </pc:sldMkLst>
        <pc:spChg chg="mod">
          <ac:chgData name="Vincent Ramirez" userId="S::vtramirez@stu.chino.k12.ca.us::f15e677b-6432-43c2-b6a8-f07b7e5503c7" providerId="AD" clId="Web-{97DF9682-4919-B69C-B1D3-F229436A5818}" dt="2023-01-12T17:37:32.568" v="263" actId="20577"/>
          <ac:spMkLst>
            <pc:docMk/>
            <pc:sldMk cId="2369614878" sldId="257"/>
            <ac:spMk id="2" creationId="{E7E5DAD2-6175-8004-8BBC-5880C0E0DDB2}"/>
          </ac:spMkLst>
        </pc:spChg>
        <pc:spChg chg="mod">
          <ac:chgData name="Vincent Ramirez" userId="S::vtramirez@stu.chino.k12.ca.us::f15e677b-6432-43c2-b6a8-f07b7e5503c7" providerId="AD" clId="Web-{97DF9682-4919-B69C-B1D3-F229436A5818}" dt="2023-01-12T17:48:02.433" v="331" actId="20577"/>
          <ac:spMkLst>
            <pc:docMk/>
            <pc:sldMk cId="2369614878" sldId="257"/>
            <ac:spMk id="3" creationId="{7F7C3DFE-6517-8711-BF0F-0905BC876862}"/>
          </ac:spMkLst>
        </pc:spChg>
      </pc:sldChg>
      <pc:sldChg chg="modSp">
        <pc:chgData name="Vincent Ramirez" userId="S::vtramirez@stu.chino.k12.ca.us::f15e677b-6432-43c2-b6a8-f07b7e5503c7" providerId="AD" clId="Web-{97DF9682-4919-B69C-B1D3-F229436A5818}" dt="2023-01-12T17:11:30.171" v="53" actId="20577"/>
        <pc:sldMkLst>
          <pc:docMk/>
          <pc:sldMk cId="467380564" sldId="258"/>
        </pc:sldMkLst>
        <pc:spChg chg="mod">
          <ac:chgData name="Vincent Ramirez" userId="S::vtramirez@stu.chino.k12.ca.us::f15e677b-6432-43c2-b6a8-f07b7e5503c7" providerId="AD" clId="Web-{97DF9682-4919-B69C-B1D3-F229436A5818}" dt="2023-01-12T17:11:30.171" v="53" actId="20577"/>
          <ac:spMkLst>
            <pc:docMk/>
            <pc:sldMk cId="467380564" sldId="258"/>
            <ac:spMk id="2" creationId="{52076CA6-85BA-71E4-B462-91B0E7C41086}"/>
          </ac:spMkLst>
        </pc:spChg>
      </pc:sldChg>
      <pc:sldChg chg="modSp">
        <pc:chgData name="Vincent Ramirez" userId="S::vtramirez@stu.chino.k12.ca.us::f15e677b-6432-43c2-b6a8-f07b7e5503c7" providerId="AD" clId="Web-{97DF9682-4919-B69C-B1D3-F229436A5818}" dt="2023-01-12T17:11:54.547" v="57" actId="20577"/>
        <pc:sldMkLst>
          <pc:docMk/>
          <pc:sldMk cId="1047238937" sldId="259"/>
        </pc:sldMkLst>
        <pc:spChg chg="mod">
          <ac:chgData name="Vincent Ramirez" userId="S::vtramirez@stu.chino.k12.ca.us::f15e677b-6432-43c2-b6a8-f07b7e5503c7" providerId="AD" clId="Web-{97DF9682-4919-B69C-B1D3-F229436A5818}" dt="2023-01-12T17:11:54.547" v="57" actId="20577"/>
          <ac:spMkLst>
            <pc:docMk/>
            <pc:sldMk cId="1047238937" sldId="259"/>
            <ac:spMk id="2" creationId="{7C9CB2C9-263B-EF67-975A-18E32AE66B8D}"/>
          </ac:spMkLst>
        </pc:spChg>
      </pc:sldChg>
      <pc:sldChg chg="modSp">
        <pc:chgData name="Vincent Ramirez" userId="S::vtramirez@stu.chino.k12.ca.us::f15e677b-6432-43c2-b6a8-f07b7e5503c7" providerId="AD" clId="Web-{97DF9682-4919-B69C-B1D3-F229436A5818}" dt="2023-01-12T17:12:48.690" v="64" actId="20577"/>
        <pc:sldMkLst>
          <pc:docMk/>
          <pc:sldMk cId="3586294172" sldId="260"/>
        </pc:sldMkLst>
        <pc:spChg chg="mod">
          <ac:chgData name="Vincent Ramirez" userId="S::vtramirez@stu.chino.k12.ca.us::f15e677b-6432-43c2-b6a8-f07b7e5503c7" providerId="AD" clId="Web-{97DF9682-4919-B69C-B1D3-F229436A5818}" dt="2023-01-12T17:12:48.690" v="64" actId="20577"/>
          <ac:spMkLst>
            <pc:docMk/>
            <pc:sldMk cId="3586294172" sldId="260"/>
            <ac:spMk id="2" creationId="{A87121E4-ED65-7F06-2A66-0E460FB6D00E}"/>
          </ac:spMkLst>
        </pc:spChg>
      </pc:sldChg>
    </pc:docChg>
  </pc:docChgLst>
  <pc:docChgLst>
    <pc:chgData name="Vincent Ramirez" userId="S::vtramirez@stu.chino.k12.ca.us::f15e677b-6432-43c2-b6a8-f07b7e5503c7" providerId="AD" clId="Web-{3507AAF8-73D1-C589-BBA0-B5F6B0D48B90}"/>
    <pc:docChg chg="modSld">
      <pc:chgData name="Vincent Ramirez" userId="S::vtramirez@stu.chino.k12.ca.us::f15e677b-6432-43c2-b6a8-f07b7e5503c7" providerId="AD" clId="Web-{3507AAF8-73D1-C589-BBA0-B5F6B0D48B90}" dt="2023-01-20T18:58:13.402" v="93" actId="1076"/>
      <pc:docMkLst>
        <pc:docMk/>
      </pc:docMkLst>
      <pc:sldChg chg="addAnim modAnim">
        <pc:chgData name="Vincent Ramirez" userId="S::vtramirez@stu.chino.k12.ca.us::f15e677b-6432-43c2-b6a8-f07b7e5503c7" providerId="AD" clId="Web-{3507AAF8-73D1-C589-BBA0-B5F6B0D48B90}" dt="2023-01-20T18:19:15.332" v="38"/>
        <pc:sldMkLst>
          <pc:docMk/>
          <pc:sldMk cId="109857222" sldId="256"/>
        </pc:sldMkLst>
      </pc:sldChg>
      <pc:sldChg chg="modSp mod setBg addAnim modAnim">
        <pc:chgData name="Vincent Ramirez" userId="S::vtramirez@stu.chino.k12.ca.us::f15e677b-6432-43c2-b6a8-f07b7e5503c7" providerId="AD" clId="Web-{3507AAF8-73D1-C589-BBA0-B5F6B0D48B90}" dt="2023-01-20T18:47:36.449" v="75" actId="20577"/>
        <pc:sldMkLst>
          <pc:docMk/>
          <pc:sldMk cId="2369614878" sldId="257"/>
        </pc:sldMkLst>
        <pc:spChg chg="mod">
          <ac:chgData name="Vincent Ramirez" userId="S::vtramirez@stu.chino.k12.ca.us::f15e677b-6432-43c2-b6a8-f07b7e5503c7" providerId="AD" clId="Web-{3507AAF8-73D1-C589-BBA0-B5F6B0D48B90}" dt="2023-01-20T18:46:52.636" v="73" actId="20577"/>
          <ac:spMkLst>
            <pc:docMk/>
            <pc:sldMk cId="2369614878" sldId="257"/>
            <ac:spMk id="2" creationId="{E7E5DAD2-6175-8004-8BBC-5880C0E0DDB2}"/>
          </ac:spMkLst>
        </pc:spChg>
        <pc:spChg chg="mod">
          <ac:chgData name="Vincent Ramirez" userId="S::vtramirez@stu.chino.k12.ca.us::f15e677b-6432-43c2-b6a8-f07b7e5503c7" providerId="AD" clId="Web-{3507AAF8-73D1-C589-BBA0-B5F6B0D48B90}" dt="2023-01-20T18:47:36.449" v="75" actId="20577"/>
          <ac:spMkLst>
            <pc:docMk/>
            <pc:sldMk cId="2369614878" sldId="257"/>
            <ac:spMk id="3" creationId="{7F7C3DFE-6517-8711-BF0F-0905BC876862}"/>
          </ac:spMkLst>
        </pc:spChg>
      </pc:sldChg>
      <pc:sldChg chg="modSp mod setBg addAnim modAnim">
        <pc:chgData name="Vincent Ramirez" userId="S::vtramirez@stu.chino.k12.ca.us::f15e677b-6432-43c2-b6a8-f07b7e5503c7" providerId="AD" clId="Web-{3507AAF8-73D1-C589-BBA0-B5F6B0D48B90}" dt="2023-01-20T18:48:20.716" v="77" actId="20577"/>
        <pc:sldMkLst>
          <pc:docMk/>
          <pc:sldMk cId="467380564" sldId="258"/>
        </pc:sldMkLst>
        <pc:spChg chg="mod">
          <ac:chgData name="Vincent Ramirez" userId="S::vtramirez@stu.chino.k12.ca.us::f15e677b-6432-43c2-b6a8-f07b7e5503c7" providerId="AD" clId="Web-{3507AAF8-73D1-C589-BBA0-B5F6B0D48B90}" dt="2023-01-20T18:48:20.716" v="77" actId="20577"/>
          <ac:spMkLst>
            <pc:docMk/>
            <pc:sldMk cId="467380564" sldId="258"/>
            <ac:spMk id="2" creationId="{52076CA6-85BA-71E4-B462-91B0E7C41086}"/>
          </ac:spMkLst>
        </pc:spChg>
        <pc:spChg chg="mod">
          <ac:chgData name="Vincent Ramirez" userId="S::vtramirez@stu.chino.k12.ca.us::f15e677b-6432-43c2-b6a8-f07b7e5503c7" providerId="AD" clId="Web-{3507AAF8-73D1-C589-BBA0-B5F6B0D48B90}" dt="2023-01-20T18:48:06.341" v="76" actId="20577"/>
          <ac:spMkLst>
            <pc:docMk/>
            <pc:sldMk cId="467380564" sldId="258"/>
            <ac:spMk id="3" creationId="{C6062F3D-81D5-8CC7-05A3-82F357AB0FA2}"/>
          </ac:spMkLst>
        </pc:spChg>
      </pc:sldChg>
      <pc:sldChg chg="modSp mod modTransition setBg addAnim modAnim">
        <pc:chgData name="Vincent Ramirez" userId="S::vtramirez@stu.chino.k12.ca.us::f15e677b-6432-43c2-b6a8-f07b7e5503c7" providerId="AD" clId="Web-{3507AAF8-73D1-C589-BBA0-B5F6B0D48B90}" dt="2023-01-20T18:58:13.402" v="93" actId="1076"/>
        <pc:sldMkLst>
          <pc:docMk/>
          <pc:sldMk cId="1047238937" sldId="259"/>
        </pc:sldMkLst>
        <pc:spChg chg="mod">
          <ac:chgData name="Vincent Ramirez" userId="S::vtramirez@stu.chino.k12.ca.us::f15e677b-6432-43c2-b6a8-f07b7e5503c7" providerId="AD" clId="Web-{3507AAF8-73D1-C589-BBA0-B5F6B0D48B90}" dt="2023-01-20T18:48:38.685" v="78" actId="20577"/>
          <ac:spMkLst>
            <pc:docMk/>
            <pc:sldMk cId="1047238937" sldId="259"/>
            <ac:spMk id="2" creationId="{7C9CB2C9-263B-EF67-975A-18E32AE66B8D}"/>
          </ac:spMkLst>
        </pc:spChg>
        <pc:spChg chg="mod">
          <ac:chgData name="Vincent Ramirez" userId="S::vtramirez@stu.chino.k12.ca.us::f15e677b-6432-43c2-b6a8-f07b7e5503c7" providerId="AD" clId="Web-{3507AAF8-73D1-C589-BBA0-B5F6B0D48B90}" dt="2023-01-20T18:58:13.402" v="93" actId="1076"/>
          <ac:spMkLst>
            <pc:docMk/>
            <pc:sldMk cId="1047238937" sldId="259"/>
            <ac:spMk id="3" creationId="{912DE790-DCDA-739B-B503-B896CA9FB831}"/>
          </ac:spMkLst>
        </pc:spChg>
      </pc:sldChg>
      <pc:sldChg chg="modSp mod modTransition setBg addAnim modAnim">
        <pc:chgData name="Vincent Ramirez" userId="S::vtramirez@stu.chino.k12.ca.us::f15e677b-6432-43c2-b6a8-f07b7e5503c7" providerId="AD" clId="Web-{3507AAF8-73D1-C589-BBA0-B5F6B0D48B90}" dt="2023-01-20T18:45:45.056" v="70" actId="20577"/>
        <pc:sldMkLst>
          <pc:docMk/>
          <pc:sldMk cId="3586294172" sldId="260"/>
        </pc:sldMkLst>
        <pc:spChg chg="mod">
          <ac:chgData name="Vincent Ramirez" userId="S::vtramirez@stu.chino.k12.ca.us::f15e677b-6432-43c2-b6a8-f07b7e5503c7" providerId="AD" clId="Web-{3507AAF8-73D1-C589-BBA0-B5F6B0D48B90}" dt="2023-01-20T18:29:07.924" v="64" actId="20577"/>
          <ac:spMkLst>
            <pc:docMk/>
            <pc:sldMk cId="3586294172" sldId="260"/>
            <ac:spMk id="2" creationId="{A87121E4-ED65-7F06-2A66-0E460FB6D00E}"/>
          </ac:spMkLst>
        </pc:spChg>
        <pc:spChg chg="mod">
          <ac:chgData name="Vincent Ramirez" userId="S::vtramirez@stu.chino.k12.ca.us::f15e677b-6432-43c2-b6a8-f07b7e5503c7" providerId="AD" clId="Web-{3507AAF8-73D1-C589-BBA0-B5F6B0D48B90}" dt="2023-01-20T18:45:45.056" v="70" actId="20577"/>
          <ac:spMkLst>
            <pc:docMk/>
            <pc:sldMk cId="3586294172" sldId="260"/>
            <ac:spMk id="3" creationId="{F574C70D-5437-6568-9303-AA6D861D744D}"/>
          </ac:spMkLst>
        </pc:spChg>
      </pc:sldChg>
      <pc:sldChg chg="modSp addAnim modAnim">
        <pc:chgData name="Vincent Ramirez" userId="S::vtramirez@stu.chino.k12.ca.us::f15e677b-6432-43c2-b6a8-f07b7e5503c7" providerId="AD" clId="Web-{3507AAF8-73D1-C589-BBA0-B5F6B0D48B90}" dt="2023-01-20T18:51:38.346" v="92" actId="20577"/>
        <pc:sldMkLst>
          <pc:docMk/>
          <pc:sldMk cId="431885982" sldId="261"/>
        </pc:sldMkLst>
        <pc:spChg chg="mod">
          <ac:chgData name="Vincent Ramirez" userId="S::vtramirez@stu.chino.k12.ca.us::f15e677b-6432-43c2-b6a8-f07b7e5503c7" providerId="AD" clId="Web-{3507AAF8-73D1-C589-BBA0-B5F6B0D48B90}" dt="2023-01-20T18:51:38.346" v="92" actId="20577"/>
          <ac:spMkLst>
            <pc:docMk/>
            <pc:sldMk cId="431885982" sldId="261"/>
            <ac:spMk id="2" creationId="{9F8B5F4A-5FE0-3BC7-8EF0-695D56B71A58}"/>
          </ac:spMkLst>
        </pc:spChg>
        <pc:picChg chg="mod">
          <ac:chgData name="Vincent Ramirez" userId="S::vtramirez@stu.chino.k12.ca.us::f15e677b-6432-43c2-b6a8-f07b7e5503c7" providerId="AD" clId="Web-{3507AAF8-73D1-C589-BBA0-B5F6B0D48B90}" dt="2023-01-20T18:49:18.983" v="83" actId="1076"/>
          <ac:picMkLst>
            <pc:docMk/>
            <pc:sldMk cId="431885982" sldId="261"/>
            <ac:picMk id="4" creationId="{E3DE3039-4402-02E3-6AEF-DF75DE286DCF}"/>
          </ac:picMkLst>
        </pc:picChg>
      </pc:sldChg>
    </pc:docChg>
  </pc:docChgLst>
  <pc:docChgLst>
    <pc:chgData name="Vincent Ramirez" userId="S::vtramirez@stu.chino.k12.ca.us::f15e677b-6432-43c2-b6a8-f07b7e5503c7" providerId="AD" clId="Web-{8A1E70D2-3AB8-B998-8FFE-E17FC520E1E8}"/>
    <pc:docChg chg="modSld">
      <pc:chgData name="Vincent Ramirez" userId="S::vtramirez@stu.chino.k12.ca.us::f15e677b-6432-43c2-b6a8-f07b7e5503c7" providerId="AD" clId="Web-{8A1E70D2-3AB8-B998-8FFE-E17FC520E1E8}" dt="2023-01-18T19:40:24.581" v="73" actId="1076"/>
      <pc:docMkLst>
        <pc:docMk/>
      </pc:docMkLst>
      <pc:sldChg chg="addSp delSp modSp mod modTransition setBg addAnim delAnim setClrOvrMap">
        <pc:chgData name="Vincent Ramirez" userId="S::vtramirez@stu.chino.k12.ca.us::f15e677b-6432-43c2-b6a8-f07b7e5503c7" providerId="AD" clId="Web-{8A1E70D2-3AB8-B998-8FFE-E17FC520E1E8}" dt="2023-01-18T19:40:24.581" v="73" actId="1076"/>
        <pc:sldMkLst>
          <pc:docMk/>
          <pc:sldMk cId="109857222" sldId="256"/>
        </pc:sldMkLst>
        <pc:spChg chg="mod">
          <ac:chgData name="Vincent Ramirez" userId="S::vtramirez@stu.chino.k12.ca.us::f15e677b-6432-43c2-b6a8-f07b7e5503c7" providerId="AD" clId="Web-{8A1E70D2-3AB8-B998-8FFE-E17FC520E1E8}" dt="2023-01-18T19:37:19.152" v="63"/>
          <ac:spMkLst>
            <pc:docMk/>
            <pc:sldMk cId="109857222" sldId="256"/>
            <ac:spMk id="2" creationId="{00000000-0000-0000-0000-000000000000}"/>
          </ac:spMkLst>
        </pc:spChg>
        <pc:spChg chg="mod">
          <ac:chgData name="Vincent Ramirez" userId="S::vtramirez@stu.chino.k12.ca.us::f15e677b-6432-43c2-b6a8-f07b7e5503c7" providerId="AD" clId="Web-{8A1E70D2-3AB8-B998-8FFE-E17FC520E1E8}" dt="2023-01-18T19:37:19.152" v="63"/>
          <ac:spMkLst>
            <pc:docMk/>
            <pc:sldMk cId="109857222" sldId="256"/>
            <ac:spMk id="3" creationId="{00000000-0000-0000-0000-000000000000}"/>
          </ac:spMkLst>
        </pc:spChg>
        <pc:spChg chg="add del">
          <ac:chgData name="Vincent Ramirez" userId="S::vtramirez@stu.chino.k12.ca.us::f15e677b-6432-43c2-b6a8-f07b7e5503c7" providerId="AD" clId="Web-{8A1E70D2-3AB8-B998-8FFE-E17FC520E1E8}" dt="2023-01-18T19:37:19.137" v="62"/>
          <ac:spMkLst>
            <pc:docMk/>
            <pc:sldMk cId="109857222" sldId="256"/>
            <ac:spMk id="9" creationId="{87CC2527-562A-4F69-B487-4371E5B243E7}"/>
          </ac:spMkLst>
        </pc:spChg>
        <pc:spChg chg="add">
          <ac:chgData name="Vincent Ramirez" userId="S::vtramirez@stu.chino.k12.ca.us::f15e677b-6432-43c2-b6a8-f07b7e5503c7" providerId="AD" clId="Web-{8A1E70D2-3AB8-B998-8FFE-E17FC520E1E8}" dt="2023-01-18T19:37:19.152" v="63"/>
          <ac:spMkLst>
            <pc:docMk/>
            <pc:sldMk cId="109857222" sldId="256"/>
            <ac:spMk id="13" creationId="{71B2258F-86CA-4D4D-8270-BC05FCDEBFB3}"/>
          </ac:spMkLst>
        </pc:spChg>
        <pc:picChg chg="add mod ord">
          <ac:chgData name="Vincent Ramirez" userId="S::vtramirez@stu.chino.k12.ca.us::f15e677b-6432-43c2-b6a8-f07b7e5503c7" providerId="AD" clId="Web-{8A1E70D2-3AB8-B998-8FFE-E17FC520E1E8}" dt="2023-01-18T19:40:24.581" v="73" actId="1076"/>
          <ac:picMkLst>
            <pc:docMk/>
            <pc:sldMk cId="109857222" sldId="256"/>
            <ac:picMk id="4" creationId="{4B85FF0A-7E32-CFAF-FFFF-569BC95DDF20}"/>
          </ac:picMkLst>
        </pc:picChg>
        <pc:cxnChg chg="add del">
          <ac:chgData name="Vincent Ramirez" userId="S::vtramirez@stu.chino.k12.ca.us::f15e677b-6432-43c2-b6a8-f07b7e5503c7" providerId="AD" clId="Web-{8A1E70D2-3AB8-B998-8FFE-E17FC520E1E8}" dt="2023-01-18T19:37:19.137" v="62"/>
          <ac:cxnSpMkLst>
            <pc:docMk/>
            <pc:sldMk cId="109857222" sldId="256"/>
            <ac:cxnSpMk id="11" creationId="{BCDAEC91-5BCE-4B55-9CC0-43EF94CB734B}"/>
          </ac:cxnSpMkLst>
        </pc:cxnChg>
      </pc:sldChg>
      <pc:sldChg chg="addSp modSp mod modTransition setBg">
        <pc:chgData name="Vincent Ramirez" userId="S::vtramirez@stu.chino.k12.ca.us::f15e677b-6432-43c2-b6a8-f07b7e5503c7" providerId="AD" clId="Web-{8A1E70D2-3AB8-B998-8FFE-E17FC520E1E8}" dt="2023-01-18T19:38:45.687" v="67"/>
        <pc:sldMkLst>
          <pc:docMk/>
          <pc:sldMk cId="2369614878" sldId="257"/>
        </pc:sldMkLst>
        <pc:spChg chg="mod">
          <ac:chgData name="Vincent Ramirez" userId="S::vtramirez@stu.chino.k12.ca.us::f15e677b-6432-43c2-b6a8-f07b7e5503c7" providerId="AD" clId="Web-{8A1E70D2-3AB8-B998-8FFE-E17FC520E1E8}" dt="2023-01-18T19:21:07.786" v="12"/>
          <ac:spMkLst>
            <pc:docMk/>
            <pc:sldMk cId="2369614878" sldId="257"/>
            <ac:spMk id="2" creationId="{E7E5DAD2-6175-8004-8BBC-5880C0E0DDB2}"/>
          </ac:spMkLst>
        </pc:spChg>
        <pc:spChg chg="mod">
          <ac:chgData name="Vincent Ramirez" userId="S::vtramirez@stu.chino.k12.ca.us::f15e677b-6432-43c2-b6a8-f07b7e5503c7" providerId="AD" clId="Web-{8A1E70D2-3AB8-B998-8FFE-E17FC520E1E8}" dt="2023-01-18T19:21:07.786" v="12"/>
          <ac:spMkLst>
            <pc:docMk/>
            <pc:sldMk cId="2369614878" sldId="257"/>
            <ac:spMk id="3" creationId="{7F7C3DFE-6517-8711-BF0F-0905BC876862}"/>
          </ac:spMkLst>
        </pc:spChg>
        <pc:spChg chg="add mod">
          <ac:chgData name="Vincent Ramirez" userId="S::vtramirez@stu.chino.k12.ca.us::f15e677b-6432-43c2-b6a8-f07b7e5503c7" providerId="AD" clId="Web-{8A1E70D2-3AB8-B998-8FFE-E17FC520E1E8}" dt="2023-01-18T19:21:07.786" v="12"/>
          <ac:spMkLst>
            <pc:docMk/>
            <pc:sldMk cId="2369614878" sldId="257"/>
            <ac:spMk id="5" creationId="{91024950-0459-E8E2-8235-2B5F874A117A}"/>
          </ac:spMkLst>
        </pc:spChg>
        <pc:spChg chg="add mod">
          <ac:chgData name="Vincent Ramirez" userId="S::vtramirez@stu.chino.k12.ca.us::f15e677b-6432-43c2-b6a8-f07b7e5503c7" providerId="AD" clId="Web-{8A1E70D2-3AB8-B998-8FFE-E17FC520E1E8}" dt="2023-01-18T19:21:07.786" v="12"/>
          <ac:spMkLst>
            <pc:docMk/>
            <pc:sldMk cId="2369614878" sldId="257"/>
            <ac:spMk id="8" creationId="{902B75B7-7892-502E-6078-69C5118553C6}"/>
          </ac:spMkLst>
        </pc:spChg>
        <pc:spChg chg="add mod">
          <ac:chgData name="Vincent Ramirez" userId="S::vtramirez@stu.chino.k12.ca.us::f15e677b-6432-43c2-b6a8-f07b7e5503c7" providerId="AD" clId="Web-{8A1E70D2-3AB8-B998-8FFE-E17FC520E1E8}" dt="2023-01-18T19:21:07.786" v="12"/>
          <ac:spMkLst>
            <pc:docMk/>
            <pc:sldMk cId="2369614878" sldId="257"/>
            <ac:spMk id="11" creationId="{55039B30-0831-EF09-3C33-000C0BBE8633}"/>
          </ac:spMkLst>
        </pc:spChg>
        <pc:spChg chg="add">
          <ac:chgData name="Vincent Ramirez" userId="S::vtramirez@stu.chino.k12.ca.us::f15e677b-6432-43c2-b6a8-f07b7e5503c7" providerId="AD" clId="Web-{8A1E70D2-3AB8-B998-8FFE-E17FC520E1E8}" dt="2023-01-18T19:21:07.786" v="12"/>
          <ac:spMkLst>
            <pc:docMk/>
            <pc:sldMk cId="2369614878" sldId="257"/>
            <ac:spMk id="16" creationId="{33CD251C-A887-4D2F-925B-FC097198538B}"/>
          </ac:spMkLst>
        </pc:spChg>
        <pc:grpChg chg="add">
          <ac:chgData name="Vincent Ramirez" userId="S::vtramirez@stu.chino.k12.ca.us::f15e677b-6432-43c2-b6a8-f07b7e5503c7" providerId="AD" clId="Web-{8A1E70D2-3AB8-B998-8FFE-E17FC520E1E8}" dt="2023-01-18T19:21:07.786" v="12"/>
          <ac:grpSpMkLst>
            <pc:docMk/>
            <pc:sldMk cId="2369614878" sldId="257"/>
            <ac:grpSpMk id="18" creationId="{770AE191-D2EA-45C9-A44D-830C188F74CB}"/>
          </ac:grpSpMkLst>
        </pc:grpChg>
        <pc:picChg chg="add mod">
          <ac:chgData name="Vincent Ramirez" userId="S::vtramirez@stu.chino.k12.ca.us::f15e677b-6432-43c2-b6a8-f07b7e5503c7" providerId="AD" clId="Web-{8A1E70D2-3AB8-B998-8FFE-E17FC520E1E8}" dt="2023-01-18T19:21:07.786" v="12"/>
          <ac:picMkLst>
            <pc:docMk/>
            <pc:sldMk cId="2369614878" sldId="257"/>
            <ac:picMk id="4" creationId="{06FA9F51-83F5-EDA9-E43B-B0291EF4BBA8}"/>
          </ac:picMkLst>
        </pc:picChg>
        <pc:picChg chg="add mod ord">
          <ac:chgData name="Vincent Ramirez" userId="S::vtramirez@stu.chino.k12.ca.us::f15e677b-6432-43c2-b6a8-f07b7e5503c7" providerId="AD" clId="Web-{8A1E70D2-3AB8-B998-8FFE-E17FC520E1E8}" dt="2023-01-18T19:21:07.786" v="12"/>
          <ac:picMkLst>
            <pc:docMk/>
            <pc:sldMk cId="2369614878" sldId="257"/>
            <ac:picMk id="7" creationId="{945DD6A1-C34A-7456-2D7B-6CDE3FAD47DF}"/>
          </ac:picMkLst>
        </pc:picChg>
        <pc:picChg chg="add mod ord">
          <ac:chgData name="Vincent Ramirez" userId="S::vtramirez@stu.chino.k12.ca.us::f15e677b-6432-43c2-b6a8-f07b7e5503c7" providerId="AD" clId="Web-{8A1E70D2-3AB8-B998-8FFE-E17FC520E1E8}" dt="2023-01-18T19:21:07.786" v="12"/>
          <ac:picMkLst>
            <pc:docMk/>
            <pc:sldMk cId="2369614878" sldId="257"/>
            <ac:picMk id="10" creationId="{227083CC-C52E-825A-432D-012EB9F9EB5D}"/>
          </ac:picMkLst>
        </pc:picChg>
      </pc:sldChg>
      <pc:sldChg chg="modTransition">
        <pc:chgData name="Vincent Ramirez" userId="S::vtramirez@stu.chino.k12.ca.us::f15e677b-6432-43c2-b6a8-f07b7e5503c7" providerId="AD" clId="Web-{8A1E70D2-3AB8-B998-8FFE-E17FC520E1E8}" dt="2023-01-18T19:38:55.969" v="68"/>
        <pc:sldMkLst>
          <pc:docMk/>
          <pc:sldMk cId="467380564" sldId="258"/>
        </pc:sldMkLst>
      </pc:sldChg>
      <pc:sldChg chg="addSp delSp modSp mod modTransition setBg">
        <pc:chgData name="Vincent Ramirez" userId="S::vtramirez@stu.chino.k12.ca.us::f15e677b-6432-43c2-b6a8-f07b7e5503c7" providerId="AD" clId="Web-{8A1E70D2-3AB8-B998-8FFE-E17FC520E1E8}" dt="2023-01-18T19:40:11.425" v="72"/>
        <pc:sldMkLst>
          <pc:docMk/>
          <pc:sldMk cId="1047238937" sldId="259"/>
        </pc:sldMkLst>
        <pc:spChg chg="mod">
          <ac:chgData name="Vincent Ramirez" userId="S::vtramirez@stu.chino.k12.ca.us::f15e677b-6432-43c2-b6a8-f07b7e5503c7" providerId="AD" clId="Web-{8A1E70D2-3AB8-B998-8FFE-E17FC520E1E8}" dt="2023-01-18T19:27:26.114" v="24"/>
          <ac:spMkLst>
            <pc:docMk/>
            <pc:sldMk cId="1047238937" sldId="259"/>
            <ac:spMk id="2" creationId="{7C9CB2C9-263B-EF67-975A-18E32AE66B8D}"/>
          </ac:spMkLst>
        </pc:spChg>
        <pc:spChg chg="mod">
          <ac:chgData name="Vincent Ramirez" userId="S::vtramirez@stu.chino.k12.ca.us::f15e677b-6432-43c2-b6a8-f07b7e5503c7" providerId="AD" clId="Web-{8A1E70D2-3AB8-B998-8FFE-E17FC520E1E8}" dt="2023-01-18T19:27:26.114" v="24"/>
          <ac:spMkLst>
            <pc:docMk/>
            <pc:sldMk cId="1047238937" sldId="259"/>
            <ac:spMk id="3" creationId="{912DE790-DCDA-739B-B503-B896CA9FB831}"/>
          </ac:spMkLst>
        </pc:spChg>
        <pc:spChg chg="add mod ord">
          <ac:chgData name="Vincent Ramirez" userId="S::vtramirez@stu.chino.k12.ca.us::f15e677b-6432-43c2-b6a8-f07b7e5503c7" providerId="AD" clId="Web-{8A1E70D2-3AB8-B998-8FFE-E17FC520E1E8}" dt="2023-01-18T19:27:26.114" v="24"/>
          <ac:spMkLst>
            <pc:docMk/>
            <pc:sldMk cId="1047238937" sldId="259"/>
            <ac:spMk id="5" creationId="{805D5676-3515-DFDF-4BED-4CBDDC2C6AD1}"/>
          </ac:spMkLst>
        </pc:spChg>
        <pc:spChg chg="add mod">
          <ac:chgData name="Vincent Ramirez" userId="S::vtramirez@stu.chino.k12.ca.us::f15e677b-6432-43c2-b6a8-f07b7e5503c7" providerId="AD" clId="Web-{8A1E70D2-3AB8-B998-8FFE-E17FC520E1E8}" dt="2023-01-18T19:27:26.114" v="24"/>
          <ac:spMkLst>
            <pc:docMk/>
            <pc:sldMk cId="1047238937" sldId="259"/>
            <ac:spMk id="8" creationId="{78EA3FE4-05C4-9037-34C9-4C5387689C64}"/>
          </ac:spMkLst>
        </pc:spChg>
        <pc:spChg chg="add del">
          <ac:chgData name="Vincent Ramirez" userId="S::vtramirez@stu.chino.k12.ca.us::f15e677b-6432-43c2-b6a8-f07b7e5503c7" providerId="AD" clId="Web-{8A1E70D2-3AB8-B998-8FFE-E17FC520E1E8}" dt="2023-01-18T19:27:26.114" v="23"/>
          <ac:spMkLst>
            <pc:docMk/>
            <pc:sldMk cId="1047238937" sldId="259"/>
            <ac:spMk id="15" creationId="{33CD251C-A887-4D2F-925B-FC097198538B}"/>
          </ac:spMkLst>
        </pc:spChg>
        <pc:spChg chg="add">
          <ac:chgData name="Vincent Ramirez" userId="S::vtramirez@stu.chino.k12.ca.us::f15e677b-6432-43c2-b6a8-f07b7e5503c7" providerId="AD" clId="Web-{8A1E70D2-3AB8-B998-8FFE-E17FC520E1E8}" dt="2023-01-18T19:27:26.114" v="24"/>
          <ac:spMkLst>
            <pc:docMk/>
            <pc:sldMk cId="1047238937" sldId="259"/>
            <ac:spMk id="21" creationId="{91F32EBA-ED97-466E-8CFA-8382584155D0}"/>
          </ac:spMkLst>
        </pc:spChg>
        <pc:grpChg chg="add del">
          <ac:chgData name="Vincent Ramirez" userId="S::vtramirez@stu.chino.k12.ca.us::f15e677b-6432-43c2-b6a8-f07b7e5503c7" providerId="AD" clId="Web-{8A1E70D2-3AB8-B998-8FFE-E17FC520E1E8}" dt="2023-01-18T19:27:26.114" v="23"/>
          <ac:grpSpMkLst>
            <pc:docMk/>
            <pc:sldMk cId="1047238937" sldId="259"/>
            <ac:grpSpMk id="17" creationId="{770AE191-D2EA-45C9-A44D-830C188F74CB}"/>
          </ac:grpSpMkLst>
        </pc:grpChg>
        <pc:picChg chg="add mod">
          <ac:chgData name="Vincent Ramirez" userId="S::vtramirez@stu.chino.k12.ca.us::f15e677b-6432-43c2-b6a8-f07b7e5503c7" providerId="AD" clId="Web-{8A1E70D2-3AB8-B998-8FFE-E17FC520E1E8}" dt="2023-01-18T19:27:26.114" v="24"/>
          <ac:picMkLst>
            <pc:docMk/>
            <pc:sldMk cId="1047238937" sldId="259"/>
            <ac:picMk id="4" creationId="{597C9C5C-29F5-BEB1-C148-47457C77930E}"/>
          </ac:picMkLst>
        </pc:picChg>
        <pc:picChg chg="add mod ord">
          <ac:chgData name="Vincent Ramirez" userId="S::vtramirez@stu.chino.k12.ca.us::f15e677b-6432-43c2-b6a8-f07b7e5503c7" providerId="AD" clId="Web-{8A1E70D2-3AB8-B998-8FFE-E17FC520E1E8}" dt="2023-01-18T19:27:26.114" v="24"/>
          <ac:picMkLst>
            <pc:docMk/>
            <pc:sldMk cId="1047238937" sldId="259"/>
            <ac:picMk id="7" creationId="{43256954-FE0A-3D23-0C24-B0E8971CE434}"/>
          </ac:picMkLst>
        </pc:picChg>
        <pc:picChg chg="add mod ord">
          <ac:chgData name="Vincent Ramirez" userId="S::vtramirez@stu.chino.k12.ca.us::f15e677b-6432-43c2-b6a8-f07b7e5503c7" providerId="AD" clId="Web-{8A1E70D2-3AB8-B998-8FFE-E17FC520E1E8}" dt="2023-01-18T19:27:26.114" v="24"/>
          <ac:picMkLst>
            <pc:docMk/>
            <pc:sldMk cId="1047238937" sldId="259"/>
            <ac:picMk id="10" creationId="{F4C6F77B-5DDA-9608-C02B-EE779C3718B2}"/>
          </ac:picMkLst>
        </pc:picChg>
      </pc:sldChg>
      <pc:sldChg chg="addSp delSp modSp mod modTransition setBg">
        <pc:chgData name="Vincent Ramirez" userId="S::vtramirez@stu.chino.k12.ca.us::f15e677b-6432-43c2-b6a8-f07b7e5503c7" providerId="AD" clId="Web-{8A1E70D2-3AB8-B998-8FFE-E17FC520E1E8}" dt="2023-01-18T19:39:26.204" v="70"/>
        <pc:sldMkLst>
          <pc:docMk/>
          <pc:sldMk cId="3586294172" sldId="260"/>
        </pc:sldMkLst>
        <pc:spChg chg="mod">
          <ac:chgData name="Vincent Ramirez" userId="S::vtramirez@stu.chino.k12.ca.us::f15e677b-6432-43c2-b6a8-f07b7e5503c7" providerId="AD" clId="Web-{8A1E70D2-3AB8-B998-8FFE-E17FC520E1E8}" dt="2023-01-18T19:32:30.891" v="43"/>
          <ac:spMkLst>
            <pc:docMk/>
            <pc:sldMk cId="3586294172" sldId="260"/>
            <ac:spMk id="2" creationId="{A87121E4-ED65-7F06-2A66-0E460FB6D00E}"/>
          </ac:spMkLst>
        </pc:spChg>
        <pc:spChg chg="mod ord">
          <ac:chgData name="Vincent Ramirez" userId="S::vtramirez@stu.chino.k12.ca.us::f15e677b-6432-43c2-b6a8-f07b7e5503c7" providerId="AD" clId="Web-{8A1E70D2-3AB8-B998-8FFE-E17FC520E1E8}" dt="2023-01-18T19:32:30.891" v="43"/>
          <ac:spMkLst>
            <pc:docMk/>
            <pc:sldMk cId="3586294172" sldId="260"/>
            <ac:spMk id="3" creationId="{F574C70D-5437-6568-9303-AA6D861D744D}"/>
          </ac:spMkLst>
        </pc:spChg>
        <pc:spChg chg="add mod ord">
          <ac:chgData name="Vincent Ramirez" userId="S::vtramirez@stu.chino.k12.ca.us::f15e677b-6432-43c2-b6a8-f07b7e5503c7" providerId="AD" clId="Web-{8A1E70D2-3AB8-B998-8FFE-E17FC520E1E8}" dt="2023-01-18T19:32:30.891" v="43"/>
          <ac:spMkLst>
            <pc:docMk/>
            <pc:sldMk cId="3586294172" sldId="260"/>
            <ac:spMk id="5" creationId="{C36A5364-F960-A6A2-F6FD-8767BBF6FD1C}"/>
          </ac:spMkLst>
        </pc:spChg>
        <pc:spChg chg="add mod">
          <ac:chgData name="Vincent Ramirez" userId="S::vtramirez@stu.chino.k12.ca.us::f15e677b-6432-43c2-b6a8-f07b7e5503c7" providerId="AD" clId="Web-{8A1E70D2-3AB8-B998-8FFE-E17FC520E1E8}" dt="2023-01-18T19:32:30.891" v="43"/>
          <ac:spMkLst>
            <pc:docMk/>
            <pc:sldMk cId="3586294172" sldId="260"/>
            <ac:spMk id="8" creationId="{9D38BFC3-564A-A223-9281-E928B0893456}"/>
          </ac:spMkLst>
        </pc:spChg>
        <pc:spChg chg="add mod">
          <ac:chgData name="Vincent Ramirez" userId="S::vtramirez@stu.chino.k12.ca.us::f15e677b-6432-43c2-b6a8-f07b7e5503c7" providerId="AD" clId="Web-{8A1E70D2-3AB8-B998-8FFE-E17FC520E1E8}" dt="2023-01-18T19:32:30.891" v="43"/>
          <ac:spMkLst>
            <pc:docMk/>
            <pc:sldMk cId="3586294172" sldId="260"/>
            <ac:spMk id="11" creationId="{8F1007B5-711A-5E9C-13D6-6EB21D057A56}"/>
          </ac:spMkLst>
        </pc:spChg>
        <pc:spChg chg="add del">
          <ac:chgData name="Vincent Ramirez" userId="S::vtramirez@stu.chino.k12.ca.us::f15e677b-6432-43c2-b6a8-f07b7e5503c7" providerId="AD" clId="Web-{8A1E70D2-3AB8-B998-8FFE-E17FC520E1E8}" dt="2023-01-18T19:32:18.703" v="38"/>
          <ac:spMkLst>
            <pc:docMk/>
            <pc:sldMk cId="3586294172" sldId="260"/>
            <ac:spMk id="16" creationId="{B3F59054-3394-4D87-8BD0-A28DCD47F1BC}"/>
          </ac:spMkLst>
        </pc:spChg>
        <pc:spChg chg="add del">
          <ac:chgData name="Vincent Ramirez" userId="S::vtramirez@stu.chino.k12.ca.us::f15e677b-6432-43c2-b6a8-f07b7e5503c7" providerId="AD" clId="Web-{8A1E70D2-3AB8-B998-8FFE-E17FC520E1E8}" dt="2023-01-18T19:32:18.703" v="38"/>
          <ac:spMkLst>
            <pc:docMk/>
            <pc:sldMk cId="3586294172" sldId="260"/>
            <ac:spMk id="18" creationId="{2FE0ABA9-CAF1-4816-837D-5F28AAA08E0A}"/>
          </ac:spMkLst>
        </pc:spChg>
        <pc:spChg chg="add del">
          <ac:chgData name="Vincent Ramirez" userId="S::vtramirez@stu.chino.k12.ca.us::f15e677b-6432-43c2-b6a8-f07b7e5503c7" providerId="AD" clId="Web-{8A1E70D2-3AB8-B998-8FFE-E17FC520E1E8}" dt="2023-01-18T19:32:18.703" v="38"/>
          <ac:spMkLst>
            <pc:docMk/>
            <pc:sldMk cId="3586294172" sldId="260"/>
            <ac:spMk id="20" creationId="{BC8B9C14-70F0-4F42-85FF-0DD3D5A585A5}"/>
          </ac:spMkLst>
        </pc:spChg>
        <pc:spChg chg="add del">
          <ac:chgData name="Vincent Ramirez" userId="S::vtramirez@stu.chino.k12.ca.us::f15e677b-6432-43c2-b6a8-f07b7e5503c7" providerId="AD" clId="Web-{8A1E70D2-3AB8-B998-8FFE-E17FC520E1E8}" dt="2023-01-18T19:32:18.703" v="38"/>
          <ac:spMkLst>
            <pc:docMk/>
            <pc:sldMk cId="3586294172" sldId="260"/>
            <ac:spMk id="22" creationId="{98DE6C44-43F8-4DE4-AB81-66853FFEA09A}"/>
          </ac:spMkLst>
        </pc:spChg>
        <pc:spChg chg="add del">
          <ac:chgData name="Vincent Ramirez" userId="S::vtramirez@stu.chino.k12.ca.us::f15e677b-6432-43c2-b6a8-f07b7e5503c7" providerId="AD" clId="Web-{8A1E70D2-3AB8-B998-8FFE-E17FC520E1E8}" dt="2023-01-18T19:32:18.703" v="38"/>
          <ac:spMkLst>
            <pc:docMk/>
            <pc:sldMk cId="3586294172" sldId="260"/>
            <ac:spMk id="24" creationId="{2409529B-9B56-4F10-BE4D-F934DB89E57E}"/>
          </ac:spMkLst>
        </pc:spChg>
        <pc:spChg chg="add del">
          <ac:chgData name="Vincent Ramirez" userId="S::vtramirez@stu.chino.k12.ca.us::f15e677b-6432-43c2-b6a8-f07b7e5503c7" providerId="AD" clId="Web-{8A1E70D2-3AB8-B998-8FFE-E17FC520E1E8}" dt="2023-01-18T19:32:28.438" v="40"/>
          <ac:spMkLst>
            <pc:docMk/>
            <pc:sldMk cId="3586294172" sldId="260"/>
            <ac:spMk id="26" creationId="{91F32EBA-ED97-466E-8CFA-8382584155D0}"/>
          </ac:spMkLst>
        </pc:spChg>
        <pc:spChg chg="add del">
          <ac:chgData name="Vincent Ramirez" userId="S::vtramirez@stu.chino.k12.ca.us::f15e677b-6432-43c2-b6a8-f07b7e5503c7" providerId="AD" clId="Web-{8A1E70D2-3AB8-B998-8FFE-E17FC520E1E8}" dt="2023-01-18T19:32:30.876" v="42"/>
          <ac:spMkLst>
            <pc:docMk/>
            <pc:sldMk cId="3586294172" sldId="260"/>
            <ac:spMk id="28" creationId="{5BA49487-3FDB-4FB7-9D50-2B4F9454DA91}"/>
          </ac:spMkLst>
        </pc:spChg>
        <pc:spChg chg="add del">
          <ac:chgData name="Vincent Ramirez" userId="S::vtramirez@stu.chino.k12.ca.us::f15e677b-6432-43c2-b6a8-f07b7e5503c7" providerId="AD" clId="Web-{8A1E70D2-3AB8-B998-8FFE-E17FC520E1E8}" dt="2023-01-18T19:32:30.876" v="42"/>
          <ac:spMkLst>
            <pc:docMk/>
            <pc:sldMk cId="3586294172" sldId="260"/>
            <ac:spMk id="29" creationId="{1C938212-FA12-4FF1-87C8-ACDE99D06F69}"/>
          </ac:spMkLst>
        </pc:spChg>
        <pc:spChg chg="add del">
          <ac:chgData name="Vincent Ramirez" userId="S::vtramirez@stu.chino.k12.ca.us::f15e677b-6432-43c2-b6a8-f07b7e5503c7" providerId="AD" clId="Web-{8A1E70D2-3AB8-B998-8FFE-E17FC520E1E8}" dt="2023-01-18T19:32:30.876" v="42"/>
          <ac:spMkLst>
            <pc:docMk/>
            <pc:sldMk cId="3586294172" sldId="260"/>
            <ac:spMk id="30" creationId="{369F152D-E540-4B48-BA11-2ADF043C6111}"/>
          </ac:spMkLst>
        </pc:spChg>
        <pc:spChg chg="add del">
          <ac:chgData name="Vincent Ramirez" userId="S::vtramirez@stu.chino.k12.ca.us::f15e677b-6432-43c2-b6a8-f07b7e5503c7" providerId="AD" clId="Web-{8A1E70D2-3AB8-B998-8FFE-E17FC520E1E8}" dt="2023-01-18T19:32:30.876" v="42"/>
          <ac:spMkLst>
            <pc:docMk/>
            <pc:sldMk cId="3586294172" sldId="260"/>
            <ac:spMk id="31" creationId="{0C059F7E-04C4-4C46-9B3E-E5CE267E347D}"/>
          </ac:spMkLst>
        </pc:spChg>
        <pc:spChg chg="add">
          <ac:chgData name="Vincent Ramirez" userId="S::vtramirez@stu.chino.k12.ca.us::f15e677b-6432-43c2-b6a8-f07b7e5503c7" providerId="AD" clId="Web-{8A1E70D2-3AB8-B998-8FFE-E17FC520E1E8}" dt="2023-01-18T19:32:30.891" v="43"/>
          <ac:spMkLst>
            <pc:docMk/>
            <pc:sldMk cId="3586294172" sldId="260"/>
            <ac:spMk id="33" creationId="{AD96FDFD-4E42-4A06-B8B5-768A1DB9C2A9}"/>
          </ac:spMkLst>
        </pc:spChg>
        <pc:picChg chg="add mod ord">
          <ac:chgData name="Vincent Ramirez" userId="S::vtramirez@stu.chino.k12.ca.us::f15e677b-6432-43c2-b6a8-f07b7e5503c7" providerId="AD" clId="Web-{8A1E70D2-3AB8-B998-8FFE-E17FC520E1E8}" dt="2023-01-18T19:32:30.891" v="43"/>
          <ac:picMkLst>
            <pc:docMk/>
            <pc:sldMk cId="3586294172" sldId="260"/>
            <ac:picMk id="4" creationId="{CFD246D9-2288-3484-ACD0-F961E4D5492E}"/>
          </ac:picMkLst>
        </pc:picChg>
        <pc:picChg chg="add mod ord">
          <ac:chgData name="Vincent Ramirez" userId="S::vtramirez@stu.chino.k12.ca.us::f15e677b-6432-43c2-b6a8-f07b7e5503c7" providerId="AD" clId="Web-{8A1E70D2-3AB8-B998-8FFE-E17FC520E1E8}" dt="2023-01-18T19:32:30.891" v="43"/>
          <ac:picMkLst>
            <pc:docMk/>
            <pc:sldMk cId="3586294172" sldId="260"/>
            <ac:picMk id="7" creationId="{761BFDE4-0A27-F9F5-53E2-B7A11358B6B1}"/>
          </ac:picMkLst>
        </pc:picChg>
        <pc:picChg chg="add mod ord">
          <ac:chgData name="Vincent Ramirez" userId="S::vtramirez@stu.chino.k12.ca.us::f15e677b-6432-43c2-b6a8-f07b7e5503c7" providerId="AD" clId="Web-{8A1E70D2-3AB8-B998-8FFE-E17FC520E1E8}" dt="2023-01-18T19:32:30.891" v="43"/>
          <ac:picMkLst>
            <pc:docMk/>
            <pc:sldMk cId="3586294172" sldId="260"/>
            <ac:picMk id="10" creationId="{3885DF01-C2C6-9DF2-6997-262B08EC7EBF}"/>
          </ac:picMkLst>
        </pc:picChg>
      </pc:sldChg>
      <pc:sldChg chg="addSp delSp modSp mod setBg">
        <pc:chgData name="Vincent Ramirez" userId="S::vtramirez@stu.chino.k12.ca.us::f15e677b-6432-43c2-b6a8-f07b7e5503c7" providerId="AD" clId="Web-{8A1E70D2-3AB8-B998-8FFE-E17FC520E1E8}" dt="2023-01-18T19:34:15.739" v="55" actId="20577"/>
        <pc:sldMkLst>
          <pc:docMk/>
          <pc:sldMk cId="431885982" sldId="261"/>
        </pc:sldMkLst>
        <pc:spChg chg="mod ord">
          <ac:chgData name="Vincent Ramirez" userId="S::vtramirez@stu.chino.k12.ca.us::f15e677b-6432-43c2-b6a8-f07b7e5503c7" providerId="AD" clId="Web-{8A1E70D2-3AB8-B998-8FFE-E17FC520E1E8}" dt="2023-01-18T19:34:15.739" v="55" actId="20577"/>
          <ac:spMkLst>
            <pc:docMk/>
            <pc:sldMk cId="431885982" sldId="261"/>
            <ac:spMk id="2" creationId="{9F8B5F4A-5FE0-3BC7-8EF0-695D56B71A58}"/>
          </ac:spMkLst>
        </pc:spChg>
        <pc:spChg chg="del">
          <ac:chgData name="Vincent Ramirez" userId="S::vtramirez@stu.chino.k12.ca.us::f15e677b-6432-43c2-b6a8-f07b7e5503c7" providerId="AD" clId="Web-{8A1E70D2-3AB8-B998-8FFE-E17FC520E1E8}" dt="2023-01-18T19:33:37.269" v="44"/>
          <ac:spMkLst>
            <pc:docMk/>
            <pc:sldMk cId="431885982" sldId="261"/>
            <ac:spMk id="3" creationId="{5172FA41-DADF-24D2-1C82-0838BCF3670B}"/>
          </ac:spMkLst>
        </pc:spChg>
        <pc:spChg chg="add mod">
          <ac:chgData name="Vincent Ramirez" userId="S::vtramirez@stu.chino.k12.ca.us::f15e677b-6432-43c2-b6a8-f07b7e5503c7" providerId="AD" clId="Web-{8A1E70D2-3AB8-B998-8FFE-E17FC520E1E8}" dt="2023-01-18T19:33:46.457" v="48"/>
          <ac:spMkLst>
            <pc:docMk/>
            <pc:sldMk cId="431885982" sldId="261"/>
            <ac:spMk id="5" creationId="{6FEF844F-1EAC-9835-1FC5-A221325E9729}"/>
          </ac:spMkLst>
        </pc:spChg>
        <pc:spChg chg="add">
          <ac:chgData name="Vincent Ramirez" userId="S::vtramirez@stu.chino.k12.ca.us::f15e677b-6432-43c2-b6a8-f07b7e5503c7" providerId="AD" clId="Web-{8A1E70D2-3AB8-B998-8FFE-E17FC520E1E8}" dt="2023-01-18T19:33:46.457" v="48"/>
          <ac:spMkLst>
            <pc:docMk/>
            <pc:sldMk cId="431885982" sldId="261"/>
            <ac:spMk id="10" creationId="{B9951BD9-0868-4CDB-ACD6-9C4209B5E412}"/>
          </ac:spMkLst>
        </pc:spChg>
        <pc:picChg chg="add mod ord">
          <ac:chgData name="Vincent Ramirez" userId="S::vtramirez@stu.chino.k12.ca.us::f15e677b-6432-43c2-b6a8-f07b7e5503c7" providerId="AD" clId="Web-{8A1E70D2-3AB8-B998-8FFE-E17FC520E1E8}" dt="2023-01-18T19:33:46.457" v="48"/>
          <ac:picMkLst>
            <pc:docMk/>
            <pc:sldMk cId="431885982" sldId="261"/>
            <ac:picMk id="4" creationId="{E3DE3039-4402-02E3-6AEF-DF75DE286DC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commons.wikimedia.org/wiki/Category:Kuksu" TargetMode="External"/><Relationship Id="rId7" Type="http://schemas.openxmlformats.org/officeDocument/2006/relationships/hyperlink" Target="https://en.wikipedia.org/wiki/Port_Moody"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commons.wikimedia.org/wiki/File:Pomo_map_no_tribelets.svg"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en.wikipedia.org/wiki/Basket_weaving" TargetMode="External"/><Relationship Id="rId7" Type="http://schemas.openxmlformats.org/officeDocument/2006/relationships/hyperlink" Target="http://commons.wikimedia.org/wiki/File:PSM_V37_D487_Modern_hut_of_mission_indians_in_coahuila_valley.jpg"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he.wiktionary.org/wiki/%D7%95%D7%99%D7%92%D7%95%D7%9D"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ddebold/45396434075/in/pool-2178061@N21" TargetMode="External"/><Relationship Id="rId7" Type="http://schemas.openxmlformats.org/officeDocument/2006/relationships/hyperlink" Target="https://creativecommons.org/licenses/by/3.0/"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hyperlink" Target="https://www.stockpicturesforeveryone.com/2011/01/frozen-fish-at-supermarket.html" TargetMode="Externa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3" Type="http://schemas.openxmlformats.org/officeDocument/2006/relationships/hyperlink" Target="https://www.flickr.com/photos/mharrsch/369948421/" TargetMode="External"/><Relationship Id="rId7" Type="http://schemas.openxmlformats.org/officeDocument/2006/relationships/hyperlink" Target="https://mcam.mills.edu/publications/stateofconvergence/catalogue/pomo.html" TargetMode="Externa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s://www.usdakotawar.org/history/dakota-homeland/land-lifeways" TargetMode="External"/><Relationship Id="rId4" Type="http://schemas.openxmlformats.org/officeDocument/2006/relationships/image" Target="../media/image12.jpeg"/><Relationship Id="rId9" Type="http://schemas.openxmlformats.org/officeDocument/2006/relationships/hyperlink" Target="https://creativecommons.org/licenses/by-nc-sa/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s.wikipedia.org/wiki/Paiute"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Photographic Images 1800-1934 California A Pomo Indian Family circa 1905 Historic Photo Print">
            <a:extLst>
              <a:ext uri="{FF2B5EF4-FFF2-40B4-BE49-F238E27FC236}">
                <a16:creationId xmlns:a16="http://schemas.microsoft.com/office/drawing/2014/main" id="{4B85FF0A-7E32-CFAF-FFFF-569BC95DDF20}"/>
              </a:ext>
            </a:extLst>
          </p:cNvPr>
          <p:cNvPicPr>
            <a:picLocks noChangeAspect="1"/>
          </p:cNvPicPr>
          <p:nvPr/>
        </p:nvPicPr>
        <p:blipFill rotWithShape="1">
          <a:blip r:embed="rId2">
            <a:alphaModFix amt="50000"/>
          </a:blip>
          <a:srcRect b="6639"/>
          <a:stretch/>
        </p:blipFill>
        <p:spPr>
          <a:xfrm>
            <a:off x="19" y="2"/>
            <a:ext cx="12191980" cy="6857999"/>
          </a:xfrm>
          <a:prstGeom prst="rect">
            <a:avLst/>
          </a:prstGeom>
        </p:spPr>
      </p:pic>
      <p:sp>
        <p:nvSpPr>
          <p:cNvPr id="2" name="Title 1"/>
          <p:cNvSpPr>
            <a:spLocks noGrp="1"/>
          </p:cNvSpPr>
          <p:nvPr>
            <p:ph type="ctrTitle"/>
          </p:nvPr>
        </p:nvSpPr>
        <p:spPr>
          <a:xfrm>
            <a:off x="1524000" y="1122362"/>
            <a:ext cx="9144000" cy="2900518"/>
          </a:xfrm>
        </p:spPr>
        <p:txBody>
          <a:bodyPr>
            <a:normAutofit/>
          </a:bodyPr>
          <a:lstStyle/>
          <a:p>
            <a:r>
              <a:rPr lang="en-US">
                <a:solidFill>
                  <a:srgbClr val="FFFFFF"/>
                </a:solidFill>
                <a:cs typeface="Calibri Light"/>
              </a:rPr>
              <a:t>Pomo</a:t>
            </a:r>
            <a:endParaRPr lang="en-US">
              <a:solidFill>
                <a:srgbClr val="FFFFFF"/>
              </a:solidFill>
            </a:endParaRPr>
          </a:p>
        </p:txBody>
      </p:sp>
      <p:sp>
        <p:nvSpPr>
          <p:cNvPr id="3" name="Subtitle 2"/>
          <p:cNvSpPr>
            <a:spLocks noGrp="1"/>
          </p:cNvSpPr>
          <p:nvPr>
            <p:ph type="subTitle" idx="1"/>
          </p:nvPr>
        </p:nvSpPr>
        <p:spPr>
          <a:xfrm>
            <a:off x="1524000" y="4159404"/>
            <a:ext cx="9144000" cy="1098395"/>
          </a:xfrm>
        </p:spPr>
        <p:txBody>
          <a:bodyPr vert="horz" lIns="91440" tIns="45720" rIns="91440" bIns="45720" rtlCol="0">
            <a:normAutofit/>
          </a:bodyPr>
          <a:lstStyle/>
          <a:p>
            <a:r>
              <a:rPr lang="en-US">
                <a:solidFill>
                  <a:srgbClr val="FFFFFF"/>
                </a:solidFill>
                <a:cs typeface="Calibri"/>
              </a:rPr>
              <a:t>By Vincent and Evelyn</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xit" presetSubtype="4" fill="hold" nodeType="clickEffect">
                                  <p:stCondLst>
                                    <p:cond delay="0"/>
                                  </p:stCondLst>
                                  <p:childTnLst>
                                    <p:anim calcmode="lin" valueType="num">
                                      <p:cBhvr additive="base">
                                        <p:cTn id="14" dur="500"/>
                                        <p:tgtEl>
                                          <p:spTgt spid="4"/>
                                        </p:tgtEl>
                                        <p:attrNameLst>
                                          <p:attrName>ppt_y</p:attrName>
                                        </p:attrNameLst>
                                      </p:cBhvr>
                                      <p:tavLst>
                                        <p:tav tm="0">
                                          <p:val>
                                            <p:strVal val="#ppt_y"/>
                                          </p:val>
                                        </p:tav>
                                        <p:tav tm="100000">
                                          <p:val>
                                            <p:strVal val="#ppt_y+#ppt_h*1.125000"/>
                                          </p:val>
                                        </p:tav>
                                      </p:tavLst>
                                    </p:anim>
                                    <p:animEffect transition="out" filter="wipe(down)">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E5DAD2-6175-8004-8BBC-5880C0E0DDB2}"/>
              </a:ext>
            </a:extLst>
          </p:cNvPr>
          <p:cNvSpPr>
            <a:spLocks noGrp="1"/>
          </p:cNvSpPr>
          <p:nvPr>
            <p:ph type="title"/>
          </p:nvPr>
        </p:nvSpPr>
        <p:spPr>
          <a:xfrm>
            <a:off x="1000452" y="1610024"/>
            <a:ext cx="3058621" cy="1457002"/>
          </a:xfrm>
        </p:spPr>
        <p:txBody>
          <a:bodyPr anchor="b">
            <a:normAutofit/>
          </a:bodyPr>
          <a:lstStyle/>
          <a:p>
            <a:r>
              <a:rPr lang="en-US" sz="4000" dirty="0">
                <a:latin typeface="Sitka Text"/>
                <a:cs typeface="Calibri Light"/>
              </a:rPr>
              <a:t>Location</a:t>
            </a:r>
          </a:p>
        </p:txBody>
      </p:sp>
      <p:grpSp>
        <p:nvGrpSpPr>
          <p:cNvPr id="18" name="Group 17">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518649"/>
            <a:ext cx="1128382" cy="847206"/>
            <a:chOff x="8183879" y="1000124"/>
            <a:chExt cx="1562267" cy="1172973"/>
          </a:xfrm>
        </p:grpSpPr>
        <p:sp>
          <p:nvSpPr>
            <p:cNvPr id="19"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0"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Content Placeholder 2">
            <a:extLst>
              <a:ext uri="{FF2B5EF4-FFF2-40B4-BE49-F238E27FC236}">
                <a16:creationId xmlns:a16="http://schemas.microsoft.com/office/drawing/2014/main" id="{7F7C3DFE-6517-8711-BF0F-0905BC876862}"/>
              </a:ext>
            </a:extLst>
          </p:cNvPr>
          <p:cNvSpPr>
            <a:spLocks noGrp="1"/>
          </p:cNvSpPr>
          <p:nvPr>
            <p:ph idx="1"/>
          </p:nvPr>
        </p:nvSpPr>
        <p:spPr>
          <a:xfrm>
            <a:off x="1000450" y="3067026"/>
            <a:ext cx="3058623" cy="3272324"/>
          </a:xfrm>
        </p:spPr>
        <p:txBody>
          <a:bodyPr vert="horz" lIns="91440" tIns="45720" rIns="91440" bIns="45720" rtlCol="0" anchor="t">
            <a:normAutofit fontScale="92500" lnSpcReduction="10000"/>
          </a:bodyPr>
          <a:lstStyle/>
          <a:p>
            <a:pPr marL="0" indent="0">
              <a:buNone/>
            </a:pPr>
            <a:r>
              <a:rPr lang="en-US" sz="2000" b="1" dirty="0">
                <a:latin typeface="Sitka Text"/>
                <a:cs typeface="Calibri"/>
              </a:rPr>
              <a:t>Pomo live in north central</a:t>
            </a:r>
          </a:p>
          <a:p>
            <a:pPr marL="0" indent="0">
              <a:buNone/>
            </a:pPr>
            <a:r>
              <a:rPr lang="en-US" sz="2000" b="1" dirty="0">
                <a:latin typeface="Sitka Text"/>
                <a:cs typeface="Calibri"/>
              </a:rPr>
              <a:t>California on the coast.</a:t>
            </a:r>
          </a:p>
          <a:p>
            <a:pPr marL="0" indent="0">
              <a:buNone/>
            </a:pPr>
            <a:endParaRPr lang="en-US" sz="2000" b="1" dirty="0">
              <a:latin typeface="Sitka Text"/>
              <a:cs typeface="Calibri"/>
            </a:endParaRPr>
          </a:p>
          <a:p>
            <a:pPr marL="0" indent="0">
              <a:buNone/>
            </a:pPr>
            <a:r>
              <a:rPr lang="en-US" sz="2000" b="1" dirty="0">
                <a:latin typeface="Sitka Text"/>
                <a:cs typeface="Calibri"/>
              </a:rPr>
              <a:t>The land has rivers, forests, and  lakes. </a:t>
            </a:r>
          </a:p>
          <a:p>
            <a:pPr marL="0" indent="0">
              <a:buNone/>
            </a:pPr>
            <a:endParaRPr lang="en-US" sz="2000" b="1" dirty="0">
              <a:latin typeface="Sitka Text"/>
              <a:cs typeface="Calibri"/>
            </a:endParaRPr>
          </a:p>
          <a:p>
            <a:pPr marL="0" indent="0">
              <a:buNone/>
            </a:pPr>
            <a:r>
              <a:rPr lang="en-US" sz="2000" b="1" dirty="0">
                <a:latin typeface="Sitka Text"/>
                <a:cs typeface="Calibri"/>
              </a:rPr>
              <a:t>The weather was cold in the winters and cool in the summers.</a:t>
            </a:r>
          </a:p>
        </p:txBody>
      </p:sp>
      <p:pic>
        <p:nvPicPr>
          <p:cNvPr id="7" name="Picture 7" descr="A picture containing text&#10;&#10;Description automatically generated">
            <a:extLst>
              <a:ext uri="{FF2B5EF4-FFF2-40B4-BE49-F238E27FC236}">
                <a16:creationId xmlns:a16="http://schemas.microsoft.com/office/drawing/2014/main" id="{945DD6A1-C34A-7456-2D7B-6CDE3FAD47D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6954" r="1" b="15985"/>
          <a:stretch/>
        </p:blipFill>
        <p:spPr>
          <a:xfrm>
            <a:off x="4636963" y="1"/>
            <a:ext cx="3731799" cy="3383280"/>
          </a:xfrm>
          <a:prstGeom prst="rect">
            <a:avLst/>
          </a:prstGeom>
        </p:spPr>
      </p:pic>
      <p:pic>
        <p:nvPicPr>
          <p:cNvPr id="4" name="Picture 4" descr="Map&#10;&#10;Description automatically generated">
            <a:extLst>
              <a:ext uri="{FF2B5EF4-FFF2-40B4-BE49-F238E27FC236}">
                <a16:creationId xmlns:a16="http://schemas.microsoft.com/office/drawing/2014/main" id="{06FA9F51-83F5-EDA9-E43B-B0291EF4BBA8}"/>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9854" r="-1" b="22150"/>
          <a:stretch/>
        </p:blipFill>
        <p:spPr>
          <a:xfrm>
            <a:off x="8460201" y="10"/>
            <a:ext cx="3731799" cy="3383270"/>
          </a:xfrm>
          <a:prstGeom prst="rect">
            <a:avLst/>
          </a:prstGeom>
        </p:spPr>
      </p:pic>
      <p:pic>
        <p:nvPicPr>
          <p:cNvPr id="10" name="Picture 10" descr="Map&#10;&#10;Description automatically generated">
            <a:extLst>
              <a:ext uri="{FF2B5EF4-FFF2-40B4-BE49-F238E27FC236}">
                <a16:creationId xmlns:a16="http://schemas.microsoft.com/office/drawing/2014/main" id="{227083CC-C52E-825A-432D-012EB9F9EB5D}"/>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t="24451" r="1" b="16298"/>
          <a:stretch/>
        </p:blipFill>
        <p:spPr>
          <a:xfrm>
            <a:off x="4639055" y="3474720"/>
            <a:ext cx="7552944" cy="3383280"/>
          </a:xfrm>
          <a:prstGeom prst="rect">
            <a:avLst/>
          </a:prstGeom>
        </p:spPr>
      </p:pic>
      <p:sp>
        <p:nvSpPr>
          <p:cNvPr id="5" name="TextBox 4">
            <a:extLst>
              <a:ext uri="{FF2B5EF4-FFF2-40B4-BE49-F238E27FC236}">
                <a16:creationId xmlns:a16="http://schemas.microsoft.com/office/drawing/2014/main" id="{91024950-0459-E8E2-8235-2B5F874A117A}"/>
              </a:ext>
            </a:extLst>
          </p:cNvPr>
          <p:cNvSpPr txBox="1"/>
          <p:nvPr/>
        </p:nvSpPr>
        <p:spPr>
          <a:xfrm>
            <a:off x="9870531" y="3183225"/>
            <a:ext cx="232146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8" name="TextBox 7">
            <a:extLst>
              <a:ext uri="{FF2B5EF4-FFF2-40B4-BE49-F238E27FC236}">
                <a16:creationId xmlns:a16="http://schemas.microsoft.com/office/drawing/2014/main" id="{902B75B7-7892-502E-6078-69C5118553C6}"/>
              </a:ext>
            </a:extLst>
          </p:cNvPr>
          <p:cNvSpPr txBox="1"/>
          <p:nvPr/>
        </p:nvSpPr>
        <p:spPr>
          <a:xfrm>
            <a:off x="6047293" y="3183226"/>
            <a:ext cx="232146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1" name="TextBox 10">
            <a:extLst>
              <a:ext uri="{FF2B5EF4-FFF2-40B4-BE49-F238E27FC236}">
                <a16:creationId xmlns:a16="http://schemas.microsoft.com/office/drawing/2014/main" id="{55039B30-0831-EF09-3C33-000C0BBE8633}"/>
              </a:ext>
            </a:extLst>
          </p:cNvPr>
          <p:cNvSpPr txBox="1"/>
          <p:nvPr/>
        </p:nvSpPr>
        <p:spPr>
          <a:xfrm>
            <a:off x="9870531" y="6657945"/>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236961487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ox(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useBgFill="1">
        <p:nvSpPr>
          <p:cNvPr id="26" name="Rectangle 15">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076CA6-85BA-71E4-B462-91B0E7C41086}"/>
              </a:ext>
            </a:extLst>
          </p:cNvPr>
          <p:cNvSpPr>
            <a:spLocks noGrp="1"/>
          </p:cNvSpPr>
          <p:nvPr>
            <p:ph type="title"/>
          </p:nvPr>
        </p:nvSpPr>
        <p:spPr>
          <a:xfrm>
            <a:off x="1287999" y="157911"/>
            <a:ext cx="3058621" cy="1457002"/>
          </a:xfrm>
        </p:spPr>
        <p:txBody>
          <a:bodyPr anchor="b">
            <a:normAutofit/>
          </a:bodyPr>
          <a:lstStyle/>
          <a:p>
            <a:r>
              <a:rPr lang="en-US" sz="4000" dirty="0">
                <a:solidFill>
                  <a:schemeClr val="accent2">
                    <a:lumMod val="20000"/>
                    <a:lumOff val="80000"/>
                  </a:schemeClr>
                </a:solidFill>
                <a:latin typeface="Sitka Text"/>
                <a:cs typeface="Calibri Light"/>
              </a:rPr>
              <a:t>Shelters</a:t>
            </a:r>
            <a:endParaRPr lang="en-US" sz="4000">
              <a:solidFill>
                <a:schemeClr val="accent2">
                  <a:lumMod val="20000"/>
                  <a:lumOff val="80000"/>
                </a:schemeClr>
              </a:solidFill>
              <a:latin typeface="Sitka Text"/>
            </a:endParaRPr>
          </a:p>
        </p:txBody>
      </p:sp>
      <p:grpSp>
        <p:nvGrpSpPr>
          <p:cNvPr id="27" name="Group 17">
            <a:extLst>
              <a:ext uri="{FF2B5EF4-FFF2-40B4-BE49-F238E27FC236}">
                <a16:creationId xmlns:a16="http://schemas.microsoft.com/office/drawing/2014/main" id="{770AE191-D2EA-45C9-A44D-830C188F74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2021" y="518649"/>
            <a:ext cx="1128382" cy="847206"/>
            <a:chOff x="8183879" y="1000124"/>
            <a:chExt cx="1562267" cy="1172973"/>
          </a:xfrm>
        </p:grpSpPr>
        <p:sp>
          <p:nvSpPr>
            <p:cNvPr id="19" name="Freeform 5">
              <a:extLst>
                <a:ext uri="{FF2B5EF4-FFF2-40B4-BE49-F238E27FC236}">
                  <a16:creationId xmlns:a16="http://schemas.microsoft.com/office/drawing/2014/main" id="{23A0E4C1-B7A6-4637-AC51-4A5AE3841FF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28" name="Freeform 5">
              <a:extLst>
                <a:ext uri="{FF2B5EF4-FFF2-40B4-BE49-F238E27FC236}">
                  <a16:creationId xmlns:a16="http://schemas.microsoft.com/office/drawing/2014/main" id="{F4E8C039-CC58-44F3-8A7B-E0A934C1D01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3" name="Content Placeholder 2">
            <a:extLst>
              <a:ext uri="{FF2B5EF4-FFF2-40B4-BE49-F238E27FC236}">
                <a16:creationId xmlns:a16="http://schemas.microsoft.com/office/drawing/2014/main" id="{C6062F3D-81D5-8CC7-05A3-82F357AB0FA2}"/>
              </a:ext>
            </a:extLst>
          </p:cNvPr>
          <p:cNvSpPr>
            <a:spLocks noGrp="1"/>
          </p:cNvSpPr>
          <p:nvPr>
            <p:ph idx="1"/>
          </p:nvPr>
        </p:nvSpPr>
        <p:spPr>
          <a:xfrm>
            <a:off x="382224" y="1888083"/>
            <a:ext cx="3863755" cy="3272324"/>
          </a:xfrm>
        </p:spPr>
        <p:txBody>
          <a:bodyPr vert="horz" lIns="91440" tIns="45720" rIns="91440" bIns="45720" rtlCol="0" anchor="t">
            <a:noAutofit/>
          </a:bodyPr>
          <a:lstStyle/>
          <a:p>
            <a:pPr marL="0" indent="0">
              <a:buNone/>
            </a:pPr>
            <a:r>
              <a:rPr lang="en-US" dirty="0">
                <a:solidFill>
                  <a:schemeClr val="accent2">
                    <a:lumMod val="20000"/>
                    <a:lumOff val="80000"/>
                  </a:schemeClr>
                </a:solidFill>
                <a:latin typeface="Sitka Text"/>
                <a:cs typeface="Calibri"/>
              </a:rPr>
              <a:t>The homes of the Pomo tribe protected them from environment.  Pomo dug a hole in the ground to help them get warm in the winters. The homes were small and round. Sweathouses covered with brush or tule.</a:t>
            </a:r>
          </a:p>
        </p:txBody>
      </p:sp>
      <p:pic>
        <p:nvPicPr>
          <p:cNvPr id="10" name="Picture 10" descr="A picture containing text, outdoor, tree, tepee&#10;&#10;Description automatically generated">
            <a:extLst>
              <a:ext uri="{FF2B5EF4-FFF2-40B4-BE49-F238E27FC236}">
                <a16:creationId xmlns:a16="http://schemas.microsoft.com/office/drawing/2014/main" id="{21DEC841-5B16-82F1-7BC0-1F3CF17C2F8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3585" b="5020"/>
          <a:stretch/>
        </p:blipFill>
        <p:spPr>
          <a:xfrm>
            <a:off x="4636963" y="1"/>
            <a:ext cx="3731799" cy="3383280"/>
          </a:xfrm>
          <a:prstGeom prst="rect">
            <a:avLst/>
          </a:prstGeom>
        </p:spPr>
      </p:pic>
      <p:pic>
        <p:nvPicPr>
          <p:cNvPr id="4" name="Picture 4" descr="A picture containing outdoor, hillside&#10;&#10;Description automatically generated">
            <a:extLst>
              <a:ext uri="{FF2B5EF4-FFF2-40B4-BE49-F238E27FC236}">
                <a16:creationId xmlns:a16="http://schemas.microsoft.com/office/drawing/2014/main" id="{73CAC685-AF8B-561A-DFDE-E1CDB6F650D2}"/>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0671" r="7802"/>
          <a:stretch/>
        </p:blipFill>
        <p:spPr>
          <a:xfrm>
            <a:off x="8445824" y="28765"/>
            <a:ext cx="3731799" cy="3383270"/>
          </a:xfrm>
          <a:prstGeom prst="rect">
            <a:avLst/>
          </a:prstGeom>
        </p:spPr>
      </p:pic>
      <p:pic>
        <p:nvPicPr>
          <p:cNvPr id="7" name="Picture 7" descr="A picture containing building&#10;&#10;Description automatically generated">
            <a:extLst>
              <a:ext uri="{FF2B5EF4-FFF2-40B4-BE49-F238E27FC236}">
                <a16:creationId xmlns:a16="http://schemas.microsoft.com/office/drawing/2014/main" id="{F1780437-68CF-B405-5090-654C5C4650BC}"/>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t="8735" r="-2" b="17528"/>
          <a:stretch/>
        </p:blipFill>
        <p:spPr>
          <a:xfrm>
            <a:off x="4639055" y="3474720"/>
            <a:ext cx="7552944" cy="3383280"/>
          </a:xfrm>
          <a:prstGeom prst="rect">
            <a:avLst/>
          </a:prstGeom>
        </p:spPr>
      </p:pic>
      <p:sp>
        <p:nvSpPr>
          <p:cNvPr id="5" name="TextBox 4">
            <a:extLst>
              <a:ext uri="{FF2B5EF4-FFF2-40B4-BE49-F238E27FC236}">
                <a16:creationId xmlns:a16="http://schemas.microsoft.com/office/drawing/2014/main" id="{9291D5E2-ABE5-2CF3-3925-2BD03E1DAB07}"/>
              </a:ext>
            </a:extLst>
          </p:cNvPr>
          <p:cNvSpPr txBox="1"/>
          <p:nvPr/>
        </p:nvSpPr>
        <p:spPr>
          <a:xfrm>
            <a:off x="9870531" y="3183225"/>
            <a:ext cx="232146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8" name="TextBox 7">
            <a:extLst>
              <a:ext uri="{FF2B5EF4-FFF2-40B4-BE49-F238E27FC236}">
                <a16:creationId xmlns:a16="http://schemas.microsoft.com/office/drawing/2014/main" id="{7EDBED7A-712A-98F2-FC1E-48CF8CE9C37C}"/>
              </a:ext>
            </a:extLst>
          </p:cNvPr>
          <p:cNvSpPr txBox="1"/>
          <p:nvPr/>
        </p:nvSpPr>
        <p:spPr>
          <a:xfrm>
            <a:off x="9870531" y="6657945"/>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1" name="TextBox 10">
            <a:extLst>
              <a:ext uri="{FF2B5EF4-FFF2-40B4-BE49-F238E27FC236}">
                <a16:creationId xmlns:a16="http://schemas.microsoft.com/office/drawing/2014/main" id="{35A17FD9-509F-0CC8-A9B2-86BDEB13E0AF}"/>
              </a:ext>
            </a:extLst>
          </p:cNvPr>
          <p:cNvSpPr txBox="1"/>
          <p:nvPr/>
        </p:nvSpPr>
        <p:spPr>
          <a:xfrm>
            <a:off x="6047293" y="3183226"/>
            <a:ext cx="232146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467380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ppt_w</p:attrName>
                                        </p:attrNameLst>
                                      </p:cBhvr>
                                      <p:tavLst>
                                        <p:tav tm="0">
                                          <p:val>
                                            <p:fltVal val="0"/>
                                          </p:val>
                                        </p:tav>
                                        <p:tav tm="100000">
                                          <p:val>
                                            <p:strVal val="#ppt_w"/>
                                          </p:val>
                                        </p:tav>
                                      </p:tavLst>
                                    </p:anim>
                                    <p:anim calcmode="lin" valueType="num">
                                      <p:cBhvr>
                                        <p:cTn id="30" dur="1000" fill="hold"/>
                                        <p:tgtEl>
                                          <p:spTgt spid="7"/>
                                        </p:tgtEl>
                                        <p:attrNameLst>
                                          <p:attrName>ppt_h</p:attrName>
                                        </p:attrNameLst>
                                      </p:cBhvr>
                                      <p:tavLst>
                                        <p:tav tm="0">
                                          <p:val>
                                            <p:fltVal val="0"/>
                                          </p:val>
                                        </p:tav>
                                        <p:tav tm="100000">
                                          <p:val>
                                            <p:strVal val="#ppt_h"/>
                                          </p:val>
                                        </p:tav>
                                      </p:tavLst>
                                    </p:anim>
                                    <p:anim calcmode="lin" valueType="num">
                                      <p:cBhvr>
                                        <p:cTn id="31" dur="1000" fill="hold"/>
                                        <p:tgtEl>
                                          <p:spTgt spid="7"/>
                                        </p:tgtEl>
                                        <p:attrNameLst>
                                          <p:attrName>style.rotation</p:attrName>
                                        </p:attrNameLst>
                                      </p:cBhvr>
                                      <p:tavLst>
                                        <p:tav tm="0">
                                          <p:val>
                                            <p:fltVal val="90"/>
                                          </p:val>
                                        </p:tav>
                                        <p:tav tm="100000">
                                          <p:val>
                                            <p:fltVal val="0"/>
                                          </p:val>
                                        </p:tav>
                                      </p:tavLst>
                                    </p:anim>
                                    <p:animEffect transition="in" filter="fade">
                                      <p:cBhvr>
                                        <p:cTn id="3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useBgFill="1">
        <p:nvSpPr>
          <p:cNvPr id="21" name="Rectangle 14">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9CB2C9-263B-EF67-975A-18E32AE66B8D}"/>
              </a:ext>
            </a:extLst>
          </p:cNvPr>
          <p:cNvSpPr>
            <a:spLocks noGrp="1"/>
          </p:cNvSpPr>
          <p:nvPr>
            <p:ph type="title"/>
          </p:nvPr>
        </p:nvSpPr>
        <p:spPr>
          <a:xfrm>
            <a:off x="835804" y="247668"/>
            <a:ext cx="4855430" cy="1461778"/>
          </a:xfrm>
        </p:spPr>
        <p:txBody>
          <a:bodyPr>
            <a:normAutofit/>
          </a:bodyPr>
          <a:lstStyle/>
          <a:p>
            <a:r>
              <a:rPr lang="en-US" sz="4000" dirty="0">
                <a:latin typeface="Sitka Text"/>
                <a:cs typeface="Calibri Light"/>
              </a:rPr>
              <a:t>Food</a:t>
            </a:r>
            <a:endParaRPr lang="en-US" sz="4000" dirty="0">
              <a:latin typeface="Sitka Text"/>
            </a:endParaRPr>
          </a:p>
        </p:txBody>
      </p:sp>
      <p:sp>
        <p:nvSpPr>
          <p:cNvPr id="3" name="Content Placeholder 2">
            <a:extLst>
              <a:ext uri="{FF2B5EF4-FFF2-40B4-BE49-F238E27FC236}">
                <a16:creationId xmlns:a16="http://schemas.microsoft.com/office/drawing/2014/main" id="{912DE790-DCDA-739B-B503-B896CA9FB831}"/>
              </a:ext>
            </a:extLst>
          </p:cNvPr>
          <p:cNvSpPr>
            <a:spLocks noGrp="1"/>
          </p:cNvSpPr>
          <p:nvPr>
            <p:ph idx="1"/>
          </p:nvPr>
        </p:nvSpPr>
        <p:spPr>
          <a:xfrm>
            <a:off x="778294" y="1478210"/>
            <a:ext cx="3955143" cy="3536236"/>
          </a:xfrm>
        </p:spPr>
        <p:txBody>
          <a:bodyPr vert="horz" lIns="91440" tIns="45720" rIns="91440" bIns="45720" rtlCol="0" anchor="t">
            <a:noAutofit/>
          </a:bodyPr>
          <a:lstStyle/>
          <a:p>
            <a:r>
              <a:rPr lang="en-US" dirty="0">
                <a:latin typeface="Sitka Text"/>
                <a:cs typeface="Calibri"/>
              </a:rPr>
              <a:t>The Pomo used the land to find food in order to survive. Man  hunted deer, elk, antelope, squirrel and rabbits. The Pomo ate grasshoppers and caterpillars.  From the sea they ate fish, shellfish, and sealions</a:t>
            </a:r>
            <a:r>
              <a:rPr lang="en-US" dirty="0">
                <a:cs typeface="Calibri"/>
              </a:rPr>
              <a:t>. </a:t>
            </a:r>
          </a:p>
        </p:txBody>
      </p:sp>
      <p:pic>
        <p:nvPicPr>
          <p:cNvPr id="4" name="Picture 4">
            <a:extLst>
              <a:ext uri="{FF2B5EF4-FFF2-40B4-BE49-F238E27FC236}">
                <a16:creationId xmlns:a16="http://schemas.microsoft.com/office/drawing/2014/main" id="{597C9C5C-29F5-BEB1-C148-47457C77930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1254" r="2" b="2"/>
          <a:stretch/>
        </p:blipFill>
        <p:spPr>
          <a:xfrm>
            <a:off x="6146886" y="789709"/>
            <a:ext cx="2397514" cy="2161236"/>
          </a:xfrm>
          <a:custGeom>
            <a:avLst/>
            <a:gdLst/>
            <a:ahLst/>
            <a:cxnLst/>
            <a:rect l="l" t="t" r="r" b="b"/>
            <a:pathLst>
              <a:path w="2397514" h="2161236">
                <a:moveTo>
                  <a:pt x="684017" y="0"/>
                </a:moveTo>
                <a:cubicBezTo>
                  <a:pt x="1715801" y="0"/>
                  <a:pt x="1715801" y="0"/>
                  <a:pt x="1715801" y="0"/>
                </a:cubicBezTo>
                <a:cubicBezTo>
                  <a:pt x="1768004" y="0"/>
                  <a:pt x="1835562" y="37478"/>
                  <a:pt x="1863198" y="84326"/>
                </a:cubicBezTo>
                <a:cubicBezTo>
                  <a:pt x="2379089" y="993169"/>
                  <a:pt x="2379089" y="993169"/>
                  <a:pt x="2379089" y="993169"/>
                </a:cubicBezTo>
                <a:cubicBezTo>
                  <a:pt x="2403656" y="1043140"/>
                  <a:pt x="2403656" y="1118096"/>
                  <a:pt x="2379089" y="1168068"/>
                </a:cubicBezTo>
                <a:cubicBezTo>
                  <a:pt x="1863198" y="2076910"/>
                  <a:pt x="1863198" y="2076910"/>
                  <a:pt x="1863198" y="2076910"/>
                </a:cubicBezTo>
                <a:cubicBezTo>
                  <a:pt x="1835562" y="2123759"/>
                  <a:pt x="1768004" y="2161236"/>
                  <a:pt x="1715801" y="2161236"/>
                </a:cubicBezTo>
                <a:lnTo>
                  <a:pt x="684017" y="2161236"/>
                </a:lnTo>
                <a:cubicBezTo>
                  <a:pt x="628744" y="2161236"/>
                  <a:pt x="561187" y="2123759"/>
                  <a:pt x="536621" y="2076910"/>
                </a:cubicBezTo>
                <a:cubicBezTo>
                  <a:pt x="20729" y="1168068"/>
                  <a:pt x="20729" y="1168068"/>
                  <a:pt x="20729" y="1168068"/>
                </a:cubicBezTo>
                <a:cubicBezTo>
                  <a:pt x="-6909" y="1118096"/>
                  <a:pt x="-6909" y="1043140"/>
                  <a:pt x="20729" y="993169"/>
                </a:cubicBezTo>
                <a:cubicBezTo>
                  <a:pt x="536621" y="84326"/>
                  <a:pt x="536621" y="84326"/>
                  <a:pt x="536621" y="84326"/>
                </a:cubicBezTo>
                <a:cubicBezTo>
                  <a:pt x="561187" y="37478"/>
                  <a:pt x="628744" y="0"/>
                  <a:pt x="684017" y="0"/>
                </a:cubicBezTo>
                <a:close/>
              </a:path>
            </a:pathLst>
          </a:custGeom>
        </p:spPr>
      </p:pic>
      <p:pic>
        <p:nvPicPr>
          <p:cNvPr id="10" name="Picture 10" descr="Rabbit Free Stock Photo - Public Domain Pictures">
            <a:extLst>
              <a:ext uri="{FF2B5EF4-FFF2-40B4-BE49-F238E27FC236}">
                <a16:creationId xmlns:a16="http://schemas.microsoft.com/office/drawing/2014/main" id="{F4C6F77B-5DDA-9608-C02B-EE779C3718B2}"/>
              </a:ext>
            </a:extLst>
          </p:cNvPr>
          <p:cNvPicPr>
            <a:picLocks noChangeAspect="1"/>
          </p:cNvPicPr>
          <p:nvPr/>
        </p:nvPicPr>
        <p:blipFill rotWithShape="1">
          <a:blip r:embed="rId4"/>
          <a:srcRect l="13073" r="11288"/>
          <a:stretch/>
        </p:blipFill>
        <p:spPr>
          <a:xfrm>
            <a:off x="6509864" y="1423024"/>
            <a:ext cx="5249321" cy="4597738"/>
          </a:xfrm>
          <a:custGeom>
            <a:avLst/>
            <a:gdLst/>
            <a:ahLst/>
            <a:cxnLst/>
            <a:rect l="l" t="t" r="r" b="b"/>
            <a:pathLst>
              <a:path w="5249321" h="4597738">
                <a:moveTo>
                  <a:pt x="1937803" y="0"/>
                </a:moveTo>
                <a:lnTo>
                  <a:pt x="2075306" y="0"/>
                </a:lnTo>
                <a:cubicBezTo>
                  <a:pt x="3756720" y="0"/>
                  <a:pt x="3756720" y="0"/>
                  <a:pt x="3756720" y="0"/>
                </a:cubicBezTo>
                <a:cubicBezTo>
                  <a:pt x="3871017" y="0"/>
                  <a:pt x="4018934" y="79730"/>
                  <a:pt x="4079444" y="179392"/>
                </a:cubicBezTo>
                <a:cubicBezTo>
                  <a:pt x="5208980" y="2112834"/>
                  <a:pt x="5208980" y="2112834"/>
                  <a:pt x="5208980" y="2112834"/>
                </a:cubicBezTo>
                <a:cubicBezTo>
                  <a:pt x="5262769" y="2219140"/>
                  <a:pt x="5262769" y="2378598"/>
                  <a:pt x="5208980" y="2484906"/>
                </a:cubicBezTo>
                <a:cubicBezTo>
                  <a:pt x="4079444" y="4418346"/>
                  <a:pt x="4079444" y="4418346"/>
                  <a:pt x="4079444" y="4418346"/>
                </a:cubicBezTo>
                <a:cubicBezTo>
                  <a:pt x="4018934" y="4518010"/>
                  <a:pt x="3871017" y="4597738"/>
                  <a:pt x="3756720" y="4597738"/>
                </a:cubicBezTo>
                <a:lnTo>
                  <a:pt x="1497645" y="4597738"/>
                </a:lnTo>
                <a:cubicBezTo>
                  <a:pt x="1376624" y="4597738"/>
                  <a:pt x="1228709" y="4518010"/>
                  <a:pt x="1174922" y="4418346"/>
                </a:cubicBezTo>
                <a:cubicBezTo>
                  <a:pt x="45385" y="2484906"/>
                  <a:pt x="45385" y="2484906"/>
                  <a:pt x="45385" y="2484906"/>
                </a:cubicBezTo>
                <a:cubicBezTo>
                  <a:pt x="-15128" y="2378598"/>
                  <a:pt x="-15128" y="2219140"/>
                  <a:pt x="45385" y="2112834"/>
                </a:cubicBezTo>
                <a:cubicBezTo>
                  <a:pt x="115981" y="1991994"/>
                  <a:pt x="182165" y="1878706"/>
                  <a:pt x="244212" y="1772499"/>
                </a:cubicBezTo>
                <a:lnTo>
                  <a:pt x="329190" y="1627041"/>
                </a:lnTo>
                <a:lnTo>
                  <a:pt x="1398074" y="1627041"/>
                </a:lnTo>
                <a:cubicBezTo>
                  <a:pt x="1456729" y="1627041"/>
                  <a:pt x="1532637" y="1586126"/>
                  <a:pt x="1563690" y="1534980"/>
                </a:cubicBezTo>
                <a:cubicBezTo>
                  <a:pt x="1563690" y="1534980"/>
                  <a:pt x="1563690" y="1534980"/>
                  <a:pt x="2143347" y="542774"/>
                </a:cubicBezTo>
                <a:cubicBezTo>
                  <a:pt x="2170950" y="488219"/>
                  <a:pt x="2170950" y="406388"/>
                  <a:pt x="2143347" y="351833"/>
                </a:cubicBezTo>
                <a:cubicBezTo>
                  <a:pt x="2143347" y="351833"/>
                  <a:pt x="2143347" y="351833"/>
                  <a:pt x="1954987" y="29414"/>
                </a:cubicBezTo>
                <a:close/>
              </a:path>
            </a:pathLst>
          </a:custGeom>
        </p:spPr>
      </p:pic>
      <p:pic>
        <p:nvPicPr>
          <p:cNvPr id="7" name="Picture 7">
            <a:extLst>
              <a:ext uri="{FF2B5EF4-FFF2-40B4-BE49-F238E27FC236}">
                <a16:creationId xmlns:a16="http://schemas.microsoft.com/office/drawing/2014/main" id="{43256954-FE0A-3D23-0C24-B0E8971CE434}"/>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5353" r="11441" b="-7"/>
          <a:stretch/>
        </p:blipFill>
        <p:spPr>
          <a:xfrm>
            <a:off x="5082455" y="3907056"/>
            <a:ext cx="1792581" cy="1615920"/>
          </a:xfrm>
          <a:custGeom>
            <a:avLst/>
            <a:gdLst/>
            <a:ahLst/>
            <a:cxnLst/>
            <a:rect l="l" t="t" r="r" b="b"/>
            <a:pathLst>
              <a:path w="1792581" h="1615920">
                <a:moveTo>
                  <a:pt x="511427" y="0"/>
                </a:moveTo>
                <a:cubicBezTo>
                  <a:pt x="1282876" y="0"/>
                  <a:pt x="1282876" y="0"/>
                  <a:pt x="1282876" y="0"/>
                </a:cubicBezTo>
                <a:cubicBezTo>
                  <a:pt x="1321907" y="0"/>
                  <a:pt x="1372419" y="28022"/>
                  <a:pt x="1393082" y="63050"/>
                </a:cubicBezTo>
                <a:cubicBezTo>
                  <a:pt x="1778805" y="742576"/>
                  <a:pt x="1778805" y="742576"/>
                  <a:pt x="1778805" y="742576"/>
                </a:cubicBezTo>
                <a:cubicBezTo>
                  <a:pt x="1797173" y="779939"/>
                  <a:pt x="1797173" y="835982"/>
                  <a:pt x="1778805" y="873345"/>
                </a:cubicBezTo>
                <a:cubicBezTo>
                  <a:pt x="1393082" y="1552872"/>
                  <a:pt x="1393082" y="1552872"/>
                  <a:pt x="1393082" y="1552872"/>
                </a:cubicBezTo>
                <a:cubicBezTo>
                  <a:pt x="1372419" y="1587899"/>
                  <a:pt x="1321907" y="1615920"/>
                  <a:pt x="1282876" y="1615920"/>
                </a:cubicBezTo>
                <a:lnTo>
                  <a:pt x="511427" y="1615920"/>
                </a:lnTo>
                <a:cubicBezTo>
                  <a:pt x="470101" y="1615920"/>
                  <a:pt x="419590" y="1587899"/>
                  <a:pt x="401222" y="1552872"/>
                </a:cubicBezTo>
                <a:cubicBezTo>
                  <a:pt x="15498" y="873345"/>
                  <a:pt x="15498" y="873345"/>
                  <a:pt x="15498" y="873345"/>
                </a:cubicBezTo>
                <a:cubicBezTo>
                  <a:pt x="-5166" y="835982"/>
                  <a:pt x="-5166" y="779939"/>
                  <a:pt x="15498" y="742576"/>
                </a:cubicBezTo>
                <a:cubicBezTo>
                  <a:pt x="401222" y="63050"/>
                  <a:pt x="401222" y="63050"/>
                  <a:pt x="401222" y="63050"/>
                </a:cubicBezTo>
                <a:cubicBezTo>
                  <a:pt x="419590" y="28022"/>
                  <a:pt x="470101" y="0"/>
                  <a:pt x="511427" y="0"/>
                </a:cubicBezTo>
                <a:close/>
              </a:path>
            </a:pathLst>
          </a:custGeom>
        </p:spPr>
      </p:pic>
      <p:sp>
        <p:nvSpPr>
          <p:cNvPr id="5" name="TextBox 4">
            <a:extLst>
              <a:ext uri="{FF2B5EF4-FFF2-40B4-BE49-F238E27FC236}">
                <a16:creationId xmlns:a16="http://schemas.microsoft.com/office/drawing/2014/main" id="{805D5676-3515-DFDF-4BED-4CBDDC2C6AD1}"/>
              </a:ext>
            </a:extLst>
          </p:cNvPr>
          <p:cNvSpPr txBox="1"/>
          <p:nvPr/>
        </p:nvSpPr>
        <p:spPr>
          <a:xfrm>
            <a:off x="9990756" y="6870700"/>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a:extLst>
                    <a:ext uri="{A12FA001-AC4F-418D-AE19-62706E023703}">
                      <ahyp:hlinkClr xmlns:ahyp="http://schemas.microsoft.com/office/drawing/2018/hyperlinkcolor" val="tx"/>
                    </a:ext>
                  </a:extLst>
                </a:hlinkClick>
              </a:rPr>
              <a:t>CC BY</a:t>
            </a:r>
            <a:r>
              <a:rPr lang="en-US" sz="700">
                <a:solidFill>
                  <a:srgbClr val="FFFFFF"/>
                </a:solidFill>
              </a:rPr>
              <a:t>.</a:t>
            </a:r>
          </a:p>
        </p:txBody>
      </p:sp>
      <p:sp>
        <p:nvSpPr>
          <p:cNvPr id="8" name="TextBox 7">
            <a:extLst>
              <a:ext uri="{FF2B5EF4-FFF2-40B4-BE49-F238E27FC236}">
                <a16:creationId xmlns:a16="http://schemas.microsoft.com/office/drawing/2014/main" id="{78EA3FE4-05C4-9037-34C9-4C5387689C64}"/>
              </a:ext>
            </a:extLst>
          </p:cNvPr>
          <p:cNvSpPr txBox="1"/>
          <p:nvPr/>
        </p:nvSpPr>
        <p:spPr>
          <a:xfrm>
            <a:off x="7776812" y="6870700"/>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6">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1047238937"/>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grpId="0" nodeType="clickEffect">
                                  <p:stCondLst>
                                    <p:cond delay="0"/>
                                  </p:stCondLst>
                                  <p:childTnLst>
                                    <p:animRot by="21600000">
                                      <p:cBhvr>
                                        <p:cTn id="11" dur="2000" fill="hold"/>
                                        <p:tgtEl>
                                          <p:spTgt spid="3"/>
                                        </p:tgtEl>
                                        <p:attrNameLst>
                                          <p:attrName>r</p:attrName>
                                        </p:attrNameLst>
                                      </p:cBhvr>
                                    </p:animRot>
                                  </p:childTnLst>
                                </p:cTn>
                              </p:par>
                            </p:childTnLst>
                          </p:cTn>
                        </p:par>
                      </p:childTnLst>
                    </p:cTn>
                  </p:par>
                  <p:par>
                    <p:cTn id="12" fill="hold">
                      <p:stCondLst>
                        <p:cond delay="indefinite"/>
                      </p:stCondLst>
                      <p:childTnLst>
                        <p:par>
                          <p:cTn id="13" fill="hold">
                            <p:stCondLst>
                              <p:cond delay="0"/>
                            </p:stCondLst>
                            <p:childTnLst>
                              <p:par>
                                <p:cTn id="14" presetID="8" presetClass="emph" presetSubtype="0" fill="hold" nodeType="clickEffect">
                                  <p:stCondLst>
                                    <p:cond delay="0"/>
                                  </p:stCondLst>
                                  <p:childTnLst>
                                    <p:animRot by="21600000">
                                      <p:cBhvr>
                                        <p:cTn id="15" dur="2000" fill="hold"/>
                                        <p:tgtEl>
                                          <p:spTgt spid="10"/>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useBgFill="1">
        <p:nvSpPr>
          <p:cNvPr id="33" name="Rectangle 15">
            <a:extLst>
              <a:ext uri="{FF2B5EF4-FFF2-40B4-BE49-F238E27FC236}">
                <a16:creationId xmlns:a16="http://schemas.microsoft.com/office/drawing/2014/main" id="{AD96FDFD-4E42-4A06-B8B5-768A1DB9C2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7121E4-ED65-7F06-2A66-0E460FB6D00E}"/>
              </a:ext>
            </a:extLst>
          </p:cNvPr>
          <p:cNvSpPr>
            <a:spLocks noGrp="1"/>
          </p:cNvSpPr>
          <p:nvPr>
            <p:ph type="title"/>
          </p:nvPr>
        </p:nvSpPr>
        <p:spPr>
          <a:xfrm>
            <a:off x="971368" y="371719"/>
            <a:ext cx="6125964" cy="1906863"/>
          </a:xfrm>
        </p:spPr>
        <p:txBody>
          <a:bodyPr anchor="b">
            <a:normAutofit/>
          </a:bodyPr>
          <a:lstStyle/>
          <a:p>
            <a:r>
              <a:rPr lang="en-US" b="1" dirty="0">
                <a:cs typeface="Calibri Light"/>
              </a:rPr>
              <a:t>Culture</a:t>
            </a:r>
          </a:p>
        </p:txBody>
      </p:sp>
      <p:sp>
        <p:nvSpPr>
          <p:cNvPr id="3" name="Content Placeholder 2">
            <a:extLst>
              <a:ext uri="{FF2B5EF4-FFF2-40B4-BE49-F238E27FC236}">
                <a16:creationId xmlns:a16="http://schemas.microsoft.com/office/drawing/2014/main" id="{F574C70D-5437-6568-9303-AA6D861D744D}"/>
              </a:ext>
            </a:extLst>
          </p:cNvPr>
          <p:cNvSpPr>
            <a:spLocks noGrp="1"/>
          </p:cNvSpPr>
          <p:nvPr>
            <p:ph idx="1"/>
          </p:nvPr>
        </p:nvSpPr>
        <p:spPr>
          <a:xfrm>
            <a:off x="252500" y="2265697"/>
            <a:ext cx="4114801" cy="3465568"/>
          </a:xfrm>
        </p:spPr>
        <p:txBody>
          <a:bodyPr vert="horz" lIns="91440" tIns="45720" rIns="91440" bIns="45720" rtlCol="0" anchor="t">
            <a:noAutofit/>
          </a:bodyPr>
          <a:lstStyle/>
          <a:p>
            <a:r>
              <a:rPr lang="en-US" b="1" dirty="0">
                <a:cs typeface="Calibri"/>
              </a:rPr>
              <a:t>The culture the Pomo  tribe was unique and interesting. People used shredded bark from redwood trees to make  their clothing.  They wore capes over their shoulders. They made tools out of stone and wood.</a:t>
            </a:r>
            <a:endParaRPr lang="en-US">
              <a:cs typeface="Calibri"/>
            </a:endParaRPr>
          </a:p>
        </p:txBody>
      </p:sp>
      <p:pic>
        <p:nvPicPr>
          <p:cNvPr id="10" name="Picture 10" descr="A picture containing indoor, basket, bowl, container&#10;&#10;Description automatically generated">
            <a:extLst>
              <a:ext uri="{FF2B5EF4-FFF2-40B4-BE49-F238E27FC236}">
                <a16:creationId xmlns:a16="http://schemas.microsoft.com/office/drawing/2014/main" id="{3885DF01-C2C6-9DF2-6997-262B08EC7EB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35058" r="-1" b="1376"/>
          <a:stretch/>
        </p:blipFill>
        <p:spPr>
          <a:xfrm>
            <a:off x="8452968" y="3681465"/>
            <a:ext cx="3747932" cy="3176541"/>
          </a:xfrm>
          <a:custGeom>
            <a:avLst/>
            <a:gdLst/>
            <a:ahLst/>
            <a:cxnLst/>
            <a:rect l="l" t="t" r="r" b="b"/>
            <a:pathLst>
              <a:path w="3747932" h="3176541">
                <a:moveTo>
                  <a:pt x="3239865" y="21"/>
                </a:moveTo>
                <a:cubicBezTo>
                  <a:pt x="3261821" y="112"/>
                  <a:pt x="3278837" y="498"/>
                  <a:pt x="3290337" y="938"/>
                </a:cubicBezTo>
                <a:cubicBezTo>
                  <a:pt x="3401766" y="5376"/>
                  <a:pt x="3510165" y="23128"/>
                  <a:pt x="3616543" y="49449"/>
                </a:cubicBezTo>
                <a:lnTo>
                  <a:pt x="3747932" y="87091"/>
                </a:lnTo>
                <a:lnTo>
                  <a:pt x="3747932" y="3176541"/>
                </a:lnTo>
                <a:lnTo>
                  <a:pt x="401358" y="3176541"/>
                </a:lnTo>
                <a:lnTo>
                  <a:pt x="398780" y="3136258"/>
                </a:lnTo>
                <a:cubicBezTo>
                  <a:pt x="400956" y="3079023"/>
                  <a:pt x="437945" y="3052703"/>
                  <a:pt x="483325" y="3030665"/>
                </a:cubicBezTo>
                <a:cubicBezTo>
                  <a:pt x="498866" y="3023015"/>
                  <a:pt x="520932" y="3023320"/>
                  <a:pt x="526840" y="2999447"/>
                </a:cubicBezTo>
                <a:cubicBezTo>
                  <a:pt x="501352" y="2976798"/>
                  <a:pt x="470270" y="2995161"/>
                  <a:pt x="442916" y="2988735"/>
                </a:cubicBezTo>
                <a:cubicBezTo>
                  <a:pt x="420228" y="2983533"/>
                  <a:pt x="382618" y="2986286"/>
                  <a:pt x="413701" y="2944662"/>
                </a:cubicBezTo>
                <a:cubicBezTo>
                  <a:pt x="422716" y="2932726"/>
                  <a:pt x="412147" y="2923542"/>
                  <a:pt x="400645" y="2922625"/>
                </a:cubicBezTo>
                <a:cubicBezTo>
                  <a:pt x="308644" y="2913137"/>
                  <a:pt x="350915" y="2828968"/>
                  <a:pt x="321386" y="2784590"/>
                </a:cubicBezTo>
                <a:cubicBezTo>
                  <a:pt x="313307" y="2772348"/>
                  <a:pt x="322010" y="2751230"/>
                  <a:pt x="334753" y="2746027"/>
                </a:cubicBezTo>
                <a:cubicBezTo>
                  <a:pt x="416187" y="2711746"/>
                  <a:pt x="427377" y="2630027"/>
                  <a:pt x="466852" y="2559632"/>
                </a:cubicBezTo>
                <a:cubicBezTo>
                  <a:pt x="423957" y="2531782"/>
                  <a:pt x="372673" y="2525661"/>
                  <a:pt x="326361" y="2507602"/>
                </a:cubicBezTo>
                <a:cubicBezTo>
                  <a:pt x="278183" y="2488626"/>
                  <a:pt x="278183" y="2474547"/>
                  <a:pt x="317968" y="2419457"/>
                </a:cubicBezTo>
                <a:cubicBezTo>
                  <a:pt x="214465" y="2407519"/>
                  <a:pt x="214465" y="2407519"/>
                  <a:pt x="246479" y="2320903"/>
                </a:cubicBezTo>
                <a:cubicBezTo>
                  <a:pt x="159758" y="2312945"/>
                  <a:pt x="102570" y="2271933"/>
                  <a:pt x="89205" y="2182255"/>
                </a:cubicBezTo>
                <a:cubicBezTo>
                  <a:pt x="82677" y="2138795"/>
                  <a:pt x="43514" y="2118290"/>
                  <a:pt x="0" y="2089213"/>
                </a:cubicBezTo>
                <a:cubicBezTo>
                  <a:pt x="54081" y="2061053"/>
                  <a:pt x="90759" y="2002290"/>
                  <a:pt x="153855" y="2064423"/>
                </a:cubicBezTo>
                <a:cubicBezTo>
                  <a:pt x="176855" y="2087070"/>
                  <a:pt x="174683" y="2058300"/>
                  <a:pt x="177788" y="2050037"/>
                </a:cubicBezTo>
                <a:cubicBezTo>
                  <a:pt x="185247" y="2029838"/>
                  <a:pt x="169707" y="2016369"/>
                  <a:pt x="159450" y="2001067"/>
                </a:cubicBezTo>
                <a:cubicBezTo>
                  <a:pt x="149504" y="1985763"/>
                  <a:pt x="137691" y="1969543"/>
                  <a:pt x="134895" y="1952400"/>
                </a:cubicBezTo>
                <a:cubicBezTo>
                  <a:pt x="133031" y="1940465"/>
                  <a:pt x="142044" y="1923021"/>
                  <a:pt x="151990" y="1914144"/>
                </a:cubicBezTo>
                <a:cubicBezTo>
                  <a:pt x="204209" y="1867316"/>
                  <a:pt x="173127" y="1762030"/>
                  <a:pt x="271969" y="1748562"/>
                </a:cubicBezTo>
                <a:cubicBezTo>
                  <a:pt x="316415" y="1742443"/>
                  <a:pt x="337860" y="1703878"/>
                  <a:pt x="370497" y="1682760"/>
                </a:cubicBezTo>
                <a:cubicBezTo>
                  <a:pt x="483946" y="1608999"/>
                  <a:pt x="559787" y="1514119"/>
                  <a:pt x="594908" y="1383735"/>
                </a:cubicBezTo>
                <a:cubicBezTo>
                  <a:pt x="604543" y="1347620"/>
                  <a:pt x="641532" y="1318542"/>
                  <a:pt x="665465" y="1286713"/>
                </a:cubicBezTo>
                <a:cubicBezTo>
                  <a:pt x="653963" y="1263452"/>
                  <a:pt x="591178" y="1313647"/>
                  <a:pt x="613246" y="1252435"/>
                </a:cubicBezTo>
                <a:cubicBezTo>
                  <a:pt x="630030" y="1206524"/>
                  <a:pt x="672925" y="1178060"/>
                  <a:pt x="713332" y="1150820"/>
                </a:cubicBezTo>
                <a:cubicBezTo>
                  <a:pt x="759333" y="1119908"/>
                  <a:pt x="810307" y="1095117"/>
                  <a:pt x="831133" y="1037883"/>
                </a:cubicBezTo>
                <a:cubicBezTo>
                  <a:pt x="835485" y="1025640"/>
                  <a:pt x="849470" y="1012785"/>
                  <a:pt x="861903" y="1007887"/>
                </a:cubicBezTo>
                <a:cubicBezTo>
                  <a:pt x="1469751" y="63584"/>
                  <a:pt x="2910527" y="-1353"/>
                  <a:pt x="3239865" y="21"/>
                </a:cubicBezTo>
                <a:close/>
              </a:path>
            </a:pathLst>
          </a:custGeom>
        </p:spPr>
      </p:pic>
      <p:pic>
        <p:nvPicPr>
          <p:cNvPr id="7" name="Picture 7">
            <a:extLst>
              <a:ext uri="{FF2B5EF4-FFF2-40B4-BE49-F238E27FC236}">
                <a16:creationId xmlns:a16="http://schemas.microsoft.com/office/drawing/2014/main" id="{761BFDE4-0A27-F9F5-53E2-B7A11358B6B1}"/>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t="8841" r="1" b="15772"/>
          <a:stretch/>
        </p:blipFill>
        <p:spPr>
          <a:xfrm>
            <a:off x="5398276" y="2457970"/>
            <a:ext cx="3458367" cy="3476265"/>
          </a:xfrm>
          <a:custGeom>
            <a:avLst/>
            <a:gdLst/>
            <a:ahLst/>
            <a:cxnLst/>
            <a:rect l="l" t="t" r="r" b="b"/>
            <a:pathLst>
              <a:path w="3458367" h="3476265">
                <a:moveTo>
                  <a:pt x="549716" y="15"/>
                </a:moveTo>
                <a:cubicBezTo>
                  <a:pt x="557611" y="271"/>
                  <a:pt x="565778" y="3856"/>
                  <a:pt x="573176" y="4995"/>
                </a:cubicBezTo>
                <a:cubicBezTo>
                  <a:pt x="736504" y="30493"/>
                  <a:pt x="899830" y="58040"/>
                  <a:pt x="1063336" y="82398"/>
                </a:cubicBezTo>
                <a:cubicBezTo>
                  <a:pt x="1216195" y="105163"/>
                  <a:pt x="1370136" y="110398"/>
                  <a:pt x="1523717" y="122237"/>
                </a:cubicBezTo>
                <a:cubicBezTo>
                  <a:pt x="1709602" y="136580"/>
                  <a:pt x="1895127" y="156841"/>
                  <a:pt x="2079929" y="188711"/>
                </a:cubicBezTo>
                <a:cubicBezTo>
                  <a:pt x="2208244" y="211023"/>
                  <a:pt x="2337823" y="226502"/>
                  <a:pt x="2467943" y="208745"/>
                </a:cubicBezTo>
                <a:cubicBezTo>
                  <a:pt x="2474439" y="207834"/>
                  <a:pt x="2481839" y="204876"/>
                  <a:pt x="2487253" y="207834"/>
                </a:cubicBezTo>
                <a:cubicBezTo>
                  <a:pt x="2550419" y="241073"/>
                  <a:pt x="2619357" y="217168"/>
                  <a:pt x="2684869" y="238113"/>
                </a:cubicBezTo>
                <a:cubicBezTo>
                  <a:pt x="2668085" y="318930"/>
                  <a:pt x="2596077" y="312327"/>
                  <a:pt x="2555471" y="368331"/>
                </a:cubicBezTo>
                <a:cubicBezTo>
                  <a:pt x="2621704" y="390639"/>
                  <a:pt x="2681259" y="413178"/>
                  <a:pt x="2741717" y="430023"/>
                </a:cubicBezTo>
                <a:cubicBezTo>
                  <a:pt x="2805785" y="447780"/>
                  <a:pt x="2860106" y="495816"/>
                  <a:pt x="2922728" y="517216"/>
                </a:cubicBezTo>
                <a:cubicBezTo>
                  <a:pt x="2936085" y="521769"/>
                  <a:pt x="2952146" y="537704"/>
                  <a:pt x="2956838" y="553184"/>
                </a:cubicBezTo>
                <a:cubicBezTo>
                  <a:pt x="2971997" y="603269"/>
                  <a:pt x="3274647" y="743732"/>
                  <a:pt x="3238914" y="788350"/>
                </a:cubicBezTo>
                <a:cubicBezTo>
                  <a:pt x="3224116" y="806791"/>
                  <a:pt x="3204986" y="819994"/>
                  <a:pt x="3184953" y="838207"/>
                </a:cubicBezTo>
                <a:cubicBezTo>
                  <a:pt x="3215093" y="872582"/>
                  <a:pt x="3249020" y="887608"/>
                  <a:pt x="3285115" y="897852"/>
                </a:cubicBezTo>
                <a:cubicBezTo>
                  <a:pt x="3295944" y="901039"/>
                  <a:pt x="3306591" y="907413"/>
                  <a:pt x="3307674" y="922894"/>
                </a:cubicBezTo>
                <a:cubicBezTo>
                  <a:pt x="3308757" y="939056"/>
                  <a:pt x="3297748" y="945429"/>
                  <a:pt x="3288544" y="952944"/>
                </a:cubicBezTo>
                <a:cubicBezTo>
                  <a:pt x="3275731" y="963415"/>
                  <a:pt x="3263278" y="972523"/>
                  <a:pt x="3247036" y="973888"/>
                </a:cubicBezTo>
                <a:cubicBezTo>
                  <a:pt x="3220325" y="975937"/>
                  <a:pt x="3207513" y="1005076"/>
                  <a:pt x="3191993" y="1026930"/>
                </a:cubicBezTo>
                <a:cubicBezTo>
                  <a:pt x="3183330" y="1039224"/>
                  <a:pt x="3178998" y="1064037"/>
                  <a:pt x="3194157" y="1068363"/>
                </a:cubicBezTo>
                <a:cubicBezTo>
                  <a:pt x="3230613" y="1078837"/>
                  <a:pt x="3227725" y="1109114"/>
                  <a:pt x="3226824" y="1143489"/>
                </a:cubicBezTo>
                <a:cubicBezTo>
                  <a:pt x="3225560" y="1186061"/>
                  <a:pt x="3204083" y="1205638"/>
                  <a:pt x="3177734" y="1222030"/>
                </a:cubicBezTo>
                <a:cubicBezTo>
                  <a:pt x="3168711" y="1227720"/>
                  <a:pt x="3155898" y="1227493"/>
                  <a:pt x="3152469" y="1245250"/>
                </a:cubicBezTo>
                <a:cubicBezTo>
                  <a:pt x="3167267" y="1262097"/>
                  <a:pt x="3185314" y="1248439"/>
                  <a:pt x="3201197" y="1253218"/>
                </a:cubicBezTo>
                <a:cubicBezTo>
                  <a:pt x="3214370" y="1257088"/>
                  <a:pt x="3236208" y="1255040"/>
                  <a:pt x="3218160" y="1286000"/>
                </a:cubicBezTo>
                <a:cubicBezTo>
                  <a:pt x="3212926" y="1294878"/>
                  <a:pt x="3219062" y="1301709"/>
                  <a:pt x="3225741" y="1302392"/>
                </a:cubicBezTo>
                <a:cubicBezTo>
                  <a:pt x="3279159" y="1309449"/>
                  <a:pt x="3254615" y="1372054"/>
                  <a:pt x="3271761" y="1405063"/>
                </a:cubicBezTo>
                <a:cubicBezTo>
                  <a:pt x="3276452" y="1414169"/>
                  <a:pt x="3271399" y="1429877"/>
                  <a:pt x="3263999" y="1433747"/>
                </a:cubicBezTo>
                <a:cubicBezTo>
                  <a:pt x="3216716" y="1459245"/>
                  <a:pt x="3210220" y="1520028"/>
                  <a:pt x="3187299" y="1572389"/>
                </a:cubicBezTo>
                <a:cubicBezTo>
                  <a:pt x="3212205" y="1593104"/>
                  <a:pt x="3241982" y="1597657"/>
                  <a:pt x="3268872" y="1611089"/>
                </a:cubicBezTo>
                <a:cubicBezTo>
                  <a:pt x="3296846" y="1625204"/>
                  <a:pt x="3296846" y="1635676"/>
                  <a:pt x="3273746" y="1676653"/>
                </a:cubicBezTo>
                <a:cubicBezTo>
                  <a:pt x="3333842" y="1685532"/>
                  <a:pt x="3333842" y="1685532"/>
                  <a:pt x="3315254" y="1749957"/>
                </a:cubicBezTo>
                <a:cubicBezTo>
                  <a:pt x="3365607" y="1755877"/>
                  <a:pt x="3398812" y="1786382"/>
                  <a:pt x="3406572" y="1853085"/>
                </a:cubicBezTo>
                <a:cubicBezTo>
                  <a:pt x="3410362" y="1885411"/>
                  <a:pt x="3433101" y="1900663"/>
                  <a:pt x="3458367" y="1922291"/>
                </a:cubicBezTo>
                <a:cubicBezTo>
                  <a:pt x="3426966" y="1943236"/>
                  <a:pt x="3405669" y="1986945"/>
                  <a:pt x="3369034" y="1940730"/>
                </a:cubicBezTo>
                <a:cubicBezTo>
                  <a:pt x="3355680" y="1923885"/>
                  <a:pt x="3356941" y="1945284"/>
                  <a:pt x="3355138" y="1951430"/>
                </a:cubicBezTo>
                <a:cubicBezTo>
                  <a:pt x="3350807" y="1966455"/>
                  <a:pt x="3359830" y="1976472"/>
                  <a:pt x="3365786" y="1987854"/>
                </a:cubicBezTo>
                <a:cubicBezTo>
                  <a:pt x="3371561" y="1999237"/>
                  <a:pt x="3378420" y="2011302"/>
                  <a:pt x="3380043" y="2024054"/>
                </a:cubicBezTo>
                <a:cubicBezTo>
                  <a:pt x="3381125" y="2032931"/>
                  <a:pt x="3375892" y="2045905"/>
                  <a:pt x="3370117" y="2052509"/>
                </a:cubicBezTo>
                <a:cubicBezTo>
                  <a:pt x="3339797" y="2087340"/>
                  <a:pt x="3357844" y="2165652"/>
                  <a:pt x="3300454" y="2175670"/>
                </a:cubicBezTo>
                <a:cubicBezTo>
                  <a:pt x="3274647" y="2180221"/>
                  <a:pt x="3262195" y="2208906"/>
                  <a:pt x="3243246" y="2224614"/>
                </a:cubicBezTo>
                <a:cubicBezTo>
                  <a:pt x="3177374" y="2279478"/>
                  <a:pt x="3133338" y="2350051"/>
                  <a:pt x="3112946" y="2447031"/>
                </a:cubicBezTo>
                <a:cubicBezTo>
                  <a:pt x="3107352" y="2473894"/>
                  <a:pt x="3085875" y="2495522"/>
                  <a:pt x="3071979" y="2519197"/>
                </a:cubicBezTo>
                <a:cubicBezTo>
                  <a:pt x="3078657" y="2536499"/>
                  <a:pt x="3115112" y="2499164"/>
                  <a:pt x="3102298" y="2544694"/>
                </a:cubicBezTo>
                <a:cubicBezTo>
                  <a:pt x="3092553" y="2578843"/>
                  <a:pt x="3067647" y="2600014"/>
                  <a:pt x="3044185" y="2620276"/>
                </a:cubicBezTo>
                <a:cubicBezTo>
                  <a:pt x="3017476" y="2643268"/>
                  <a:pt x="2987879" y="2661708"/>
                  <a:pt x="2975787" y="2704279"/>
                </a:cubicBezTo>
                <a:cubicBezTo>
                  <a:pt x="2973260" y="2713386"/>
                  <a:pt x="2965140" y="2722947"/>
                  <a:pt x="2957921" y="2726591"/>
                </a:cubicBezTo>
                <a:cubicBezTo>
                  <a:pt x="2581458" y="3475797"/>
                  <a:pt x="1654740" y="3480805"/>
                  <a:pt x="1547901" y="3475568"/>
                </a:cubicBezTo>
                <a:cubicBezTo>
                  <a:pt x="1418503" y="3468966"/>
                  <a:pt x="1296143" y="3422753"/>
                  <a:pt x="1176132" y="3365156"/>
                </a:cubicBezTo>
                <a:cubicBezTo>
                  <a:pt x="1125418" y="3340797"/>
                  <a:pt x="1078316" y="3306195"/>
                  <a:pt x="1029045" y="3279332"/>
                </a:cubicBezTo>
                <a:cubicBezTo>
                  <a:pt x="961009" y="3242223"/>
                  <a:pt x="908492" y="3171424"/>
                  <a:pt x="840634" y="3141601"/>
                </a:cubicBezTo>
                <a:cubicBezTo>
                  <a:pt x="770793" y="3110867"/>
                  <a:pt x="711057" y="3054638"/>
                  <a:pt x="639229" y="3030734"/>
                </a:cubicBezTo>
                <a:cubicBezTo>
                  <a:pt x="601330" y="3017985"/>
                  <a:pt x="564695" y="2994993"/>
                  <a:pt x="570649" y="2929200"/>
                </a:cubicBezTo>
                <a:cubicBezTo>
                  <a:pt x="572274" y="2910532"/>
                  <a:pt x="562349" y="2895282"/>
                  <a:pt x="546647" y="2900745"/>
                </a:cubicBezTo>
                <a:cubicBezTo>
                  <a:pt x="516690" y="2910989"/>
                  <a:pt x="503154" y="2883898"/>
                  <a:pt x="486550" y="2863636"/>
                </a:cubicBezTo>
                <a:cubicBezTo>
                  <a:pt x="456953" y="2827667"/>
                  <a:pt x="428801" y="2789422"/>
                  <a:pt x="381697" y="2783503"/>
                </a:cubicBezTo>
                <a:cubicBezTo>
                  <a:pt x="390720" y="2755272"/>
                  <a:pt x="406060" y="2759371"/>
                  <a:pt x="420137" y="2765290"/>
                </a:cubicBezTo>
                <a:cubicBezTo>
                  <a:pt x="457133" y="2780772"/>
                  <a:pt x="493769" y="2798300"/>
                  <a:pt x="530765" y="2813781"/>
                </a:cubicBezTo>
                <a:cubicBezTo>
                  <a:pt x="554948" y="2823799"/>
                  <a:pt x="578952" y="2837912"/>
                  <a:pt x="611257" y="2826755"/>
                </a:cubicBezTo>
                <a:cubicBezTo>
                  <a:pt x="583463" y="2769843"/>
                  <a:pt x="536180" y="2759598"/>
                  <a:pt x="497920" y="2742071"/>
                </a:cubicBezTo>
                <a:cubicBezTo>
                  <a:pt x="450096" y="2719988"/>
                  <a:pt x="421942" y="2678326"/>
                  <a:pt x="388193" y="2631885"/>
                </a:cubicBezTo>
                <a:cubicBezTo>
                  <a:pt x="423386" y="2620730"/>
                  <a:pt x="445223" y="2654879"/>
                  <a:pt x="472834" y="2653056"/>
                </a:cubicBezTo>
                <a:cubicBezTo>
                  <a:pt x="474279" y="2647140"/>
                  <a:pt x="476804" y="2638488"/>
                  <a:pt x="476444" y="2638259"/>
                </a:cubicBezTo>
                <a:cubicBezTo>
                  <a:pt x="431326" y="2612763"/>
                  <a:pt x="410211" y="2564956"/>
                  <a:pt x="403173" y="2507131"/>
                </a:cubicBezTo>
                <a:cubicBezTo>
                  <a:pt x="399563" y="2477310"/>
                  <a:pt x="383140" y="2467976"/>
                  <a:pt x="366897" y="2454316"/>
                </a:cubicBezTo>
                <a:cubicBezTo>
                  <a:pt x="310230" y="2405826"/>
                  <a:pt x="250314" y="2361890"/>
                  <a:pt x="203752" y="2295188"/>
                </a:cubicBezTo>
                <a:cubicBezTo>
                  <a:pt x="257532" y="2304066"/>
                  <a:pt x="300665" y="2347547"/>
                  <a:pt x="358597" y="2366215"/>
                </a:cubicBezTo>
                <a:cubicBezTo>
                  <a:pt x="312577" y="2292910"/>
                  <a:pt x="253020" y="2255803"/>
                  <a:pt x="198698" y="2211409"/>
                </a:cubicBezTo>
                <a:cubicBezTo>
                  <a:pt x="173974" y="2191149"/>
                  <a:pt x="151055" y="2165197"/>
                  <a:pt x="121097" y="2154269"/>
                </a:cubicBezTo>
                <a:cubicBezTo>
                  <a:pt x="110448" y="2150400"/>
                  <a:pt x="92943" y="2142204"/>
                  <a:pt x="101425" y="2120577"/>
                </a:cubicBezTo>
                <a:cubicBezTo>
                  <a:pt x="108643" y="2102593"/>
                  <a:pt x="122900" y="2108055"/>
                  <a:pt x="135895" y="2113292"/>
                </a:cubicBezTo>
                <a:cubicBezTo>
                  <a:pt x="167116" y="2126269"/>
                  <a:pt x="199421" y="2126495"/>
                  <a:pt x="241652" y="2126269"/>
                </a:cubicBezTo>
                <a:cubicBezTo>
                  <a:pt x="206279" y="2066851"/>
                  <a:pt x="141489" y="2084608"/>
                  <a:pt x="111170" y="2022231"/>
                </a:cubicBezTo>
                <a:cubicBezTo>
                  <a:pt x="149069" y="2011302"/>
                  <a:pt x="178305" y="2033841"/>
                  <a:pt x="208987" y="2038166"/>
                </a:cubicBezTo>
                <a:cubicBezTo>
                  <a:pt x="236777" y="2042036"/>
                  <a:pt x="243636" y="2031565"/>
                  <a:pt x="237139" y="1997188"/>
                </a:cubicBezTo>
                <a:cubicBezTo>
                  <a:pt x="227034" y="1943690"/>
                  <a:pt x="242193" y="1916371"/>
                  <a:pt x="282618" y="1930941"/>
                </a:cubicBezTo>
                <a:cubicBezTo>
                  <a:pt x="320155" y="1944601"/>
                  <a:pt x="324125" y="1924568"/>
                  <a:pt x="314019" y="1894062"/>
                </a:cubicBezTo>
                <a:cubicBezTo>
                  <a:pt x="299582" y="1849671"/>
                  <a:pt x="316004" y="1815295"/>
                  <a:pt x="327194" y="1777960"/>
                </a:cubicBezTo>
                <a:cubicBezTo>
                  <a:pt x="344339" y="1721045"/>
                  <a:pt x="337121" y="1693272"/>
                  <a:pt x="300123" y="1650929"/>
                </a:cubicBezTo>
                <a:cubicBezTo>
                  <a:pt x="279370" y="1627251"/>
                  <a:pt x="256992" y="1607219"/>
                  <a:pt x="226852" y="1586731"/>
                </a:cubicBezTo>
                <a:cubicBezTo>
                  <a:pt x="296334" y="1575576"/>
                  <a:pt x="223423" y="1538013"/>
                  <a:pt x="247968" y="1514564"/>
                </a:cubicBezTo>
                <a:cubicBezTo>
                  <a:pt x="297056" y="1505003"/>
                  <a:pt x="337121" y="1579673"/>
                  <a:pt x="403895" y="1558274"/>
                </a:cubicBezTo>
                <a:cubicBezTo>
                  <a:pt x="321420" y="1493619"/>
                  <a:pt x="230281" y="1472448"/>
                  <a:pt x="170546" y="1386396"/>
                </a:cubicBezTo>
                <a:cubicBezTo>
                  <a:pt x="184261" y="1366817"/>
                  <a:pt x="197977" y="1385030"/>
                  <a:pt x="209707" y="1377746"/>
                </a:cubicBezTo>
                <a:cubicBezTo>
                  <a:pt x="209346" y="1373192"/>
                  <a:pt x="210250" y="1366362"/>
                  <a:pt x="208083" y="1364314"/>
                </a:cubicBezTo>
                <a:cubicBezTo>
                  <a:pt x="163508" y="1317416"/>
                  <a:pt x="162784" y="1316279"/>
                  <a:pt x="210610" y="1281675"/>
                </a:cubicBezTo>
                <a:cubicBezTo>
                  <a:pt x="227394" y="1269609"/>
                  <a:pt x="225950" y="1258909"/>
                  <a:pt x="217108" y="1243657"/>
                </a:cubicBezTo>
                <a:cubicBezTo>
                  <a:pt x="210790" y="1232957"/>
                  <a:pt x="203211" y="1223395"/>
                  <a:pt x="206820" y="1199947"/>
                </a:cubicBezTo>
                <a:cubicBezTo>
                  <a:pt x="232988" y="1229998"/>
                  <a:pt x="359499" y="1220208"/>
                  <a:pt x="381877" y="1217021"/>
                </a:cubicBezTo>
                <a:cubicBezTo>
                  <a:pt x="406963" y="1213607"/>
                  <a:pt x="431688" y="1199037"/>
                  <a:pt x="458035" y="1207003"/>
                </a:cubicBezTo>
                <a:cubicBezTo>
                  <a:pt x="479150" y="1213381"/>
                  <a:pt x="576966" y="1275073"/>
                  <a:pt x="590863" y="1204273"/>
                </a:cubicBezTo>
                <a:cubicBezTo>
                  <a:pt x="591585" y="1200858"/>
                  <a:pt x="631107" y="1208826"/>
                  <a:pt x="652403" y="1212696"/>
                </a:cubicBezTo>
                <a:cubicBezTo>
                  <a:pt x="671172" y="1215883"/>
                  <a:pt x="692288" y="1229998"/>
                  <a:pt x="704920" y="1201769"/>
                </a:cubicBezTo>
                <a:cubicBezTo>
                  <a:pt x="712320" y="1185150"/>
                  <a:pt x="681820" y="1153051"/>
                  <a:pt x="654569" y="1150320"/>
                </a:cubicBezTo>
                <a:cubicBezTo>
                  <a:pt x="630926" y="1147814"/>
                  <a:pt x="606202" y="1144172"/>
                  <a:pt x="583643" y="1151001"/>
                </a:cubicBezTo>
                <a:cubicBezTo>
                  <a:pt x="555852" y="1159198"/>
                  <a:pt x="540873" y="1145995"/>
                  <a:pt x="533111" y="1117538"/>
                </a:cubicBezTo>
                <a:cubicBezTo>
                  <a:pt x="524450" y="1086122"/>
                  <a:pt x="507845" y="1071550"/>
                  <a:pt x="484926" y="1056980"/>
                </a:cubicBezTo>
                <a:cubicBezTo>
                  <a:pt x="429340" y="1021696"/>
                  <a:pt x="375921" y="980946"/>
                  <a:pt x="314922" y="960456"/>
                </a:cubicBezTo>
                <a:cubicBezTo>
                  <a:pt x="302830" y="956358"/>
                  <a:pt x="289476" y="950894"/>
                  <a:pt x="283881" y="923805"/>
                </a:cubicBezTo>
                <a:cubicBezTo>
                  <a:pt x="449013" y="964326"/>
                  <a:pt x="599526" y="1069958"/>
                  <a:pt x="769890" y="1063811"/>
                </a:cubicBezTo>
                <a:cubicBezTo>
                  <a:pt x="723329" y="1030346"/>
                  <a:pt x="669369" y="1028524"/>
                  <a:pt x="619738" y="1005076"/>
                </a:cubicBezTo>
                <a:cubicBezTo>
                  <a:pt x="654930" y="987546"/>
                  <a:pt x="687956" y="1005759"/>
                  <a:pt x="721344" y="1015777"/>
                </a:cubicBezTo>
                <a:cubicBezTo>
                  <a:pt x="749317" y="1023970"/>
                  <a:pt x="774583" y="1025337"/>
                  <a:pt x="777650" y="976393"/>
                </a:cubicBezTo>
                <a:cubicBezTo>
                  <a:pt x="776566" y="973205"/>
                  <a:pt x="776747" y="969107"/>
                  <a:pt x="776929" y="965238"/>
                </a:cubicBezTo>
                <a:cubicBezTo>
                  <a:pt x="767542" y="944976"/>
                  <a:pt x="752926" y="934504"/>
                  <a:pt x="735601" y="928584"/>
                </a:cubicBezTo>
                <a:cubicBezTo>
                  <a:pt x="725133" y="924942"/>
                  <a:pt x="711237" y="919478"/>
                  <a:pt x="711416" y="904909"/>
                </a:cubicBezTo>
                <a:cubicBezTo>
                  <a:pt x="711958" y="850955"/>
                  <a:pt x="678571" y="835246"/>
                  <a:pt x="645185" y="819539"/>
                </a:cubicBezTo>
                <a:cubicBezTo>
                  <a:pt x="663773" y="792676"/>
                  <a:pt x="678391" y="812481"/>
                  <a:pt x="692468" y="810433"/>
                </a:cubicBezTo>
                <a:cubicBezTo>
                  <a:pt x="701672" y="809067"/>
                  <a:pt x="709973" y="806563"/>
                  <a:pt x="709973" y="792676"/>
                </a:cubicBezTo>
                <a:cubicBezTo>
                  <a:pt x="710154" y="781065"/>
                  <a:pt x="705822" y="767861"/>
                  <a:pt x="696799" y="767635"/>
                </a:cubicBezTo>
                <a:cubicBezTo>
                  <a:pt x="640312" y="765585"/>
                  <a:pt x="609090" y="690914"/>
                  <a:pt x="550437" y="690687"/>
                </a:cubicBezTo>
                <a:cubicBezTo>
                  <a:pt x="515425" y="690687"/>
                  <a:pt x="568666" y="648572"/>
                  <a:pt x="539068" y="631042"/>
                </a:cubicBezTo>
                <a:cubicBezTo>
                  <a:pt x="532570" y="627171"/>
                  <a:pt x="556032" y="621254"/>
                  <a:pt x="566500" y="622164"/>
                </a:cubicBezTo>
                <a:cubicBezTo>
                  <a:pt x="576786" y="623074"/>
                  <a:pt x="585990" y="634229"/>
                  <a:pt x="598443" y="626261"/>
                </a:cubicBezTo>
                <a:cubicBezTo>
                  <a:pt x="605300" y="597806"/>
                  <a:pt x="587615" y="587332"/>
                  <a:pt x="572996" y="579365"/>
                </a:cubicBezTo>
                <a:cubicBezTo>
                  <a:pt x="539247" y="560925"/>
                  <a:pt x="506402" y="538615"/>
                  <a:pt x="469405" y="532013"/>
                </a:cubicBezTo>
                <a:cubicBezTo>
                  <a:pt x="456232" y="529737"/>
                  <a:pt x="488355" y="499231"/>
                  <a:pt x="494671" y="488532"/>
                </a:cubicBezTo>
                <a:cubicBezTo>
                  <a:pt x="345782" y="376071"/>
                  <a:pt x="166756" y="381762"/>
                  <a:pt x="0" y="290928"/>
                </a:cubicBezTo>
                <a:cubicBezTo>
                  <a:pt x="36817" y="273173"/>
                  <a:pt x="63887" y="286148"/>
                  <a:pt x="88973" y="288880"/>
                </a:cubicBezTo>
                <a:cubicBezTo>
                  <a:pt x="151595" y="295708"/>
                  <a:pt x="213498" y="309822"/>
                  <a:pt x="275940" y="318246"/>
                </a:cubicBezTo>
                <a:cubicBezTo>
                  <a:pt x="306620" y="322344"/>
                  <a:pt x="335134" y="337824"/>
                  <a:pt x="369424" y="313239"/>
                </a:cubicBezTo>
                <a:cubicBezTo>
                  <a:pt x="392343" y="296847"/>
                  <a:pt x="428980" y="314604"/>
                  <a:pt x="457133" y="329174"/>
                </a:cubicBezTo>
                <a:cubicBezTo>
                  <a:pt x="480414" y="341238"/>
                  <a:pt x="502612" y="344425"/>
                  <a:pt x="533474" y="329174"/>
                </a:cubicBezTo>
                <a:cubicBezTo>
                  <a:pt x="505501" y="319841"/>
                  <a:pt x="484023" y="311645"/>
                  <a:pt x="462006" y="305953"/>
                </a:cubicBezTo>
                <a:cubicBezTo>
                  <a:pt x="444501" y="301400"/>
                  <a:pt x="486189" y="282960"/>
                  <a:pt x="507484" y="285237"/>
                </a:cubicBezTo>
                <a:cubicBezTo>
                  <a:pt x="537263" y="288423"/>
                  <a:pt x="520479" y="276586"/>
                  <a:pt x="515425" y="260195"/>
                </a:cubicBezTo>
                <a:cubicBezTo>
                  <a:pt x="510012" y="242665"/>
                  <a:pt x="526074" y="237203"/>
                  <a:pt x="536180" y="240844"/>
                </a:cubicBezTo>
                <a:cubicBezTo>
                  <a:pt x="574980" y="255187"/>
                  <a:pt x="613602" y="229917"/>
                  <a:pt x="653668" y="250407"/>
                </a:cubicBezTo>
                <a:cubicBezTo>
                  <a:pt x="643561" y="199867"/>
                  <a:pt x="621723" y="177784"/>
                  <a:pt x="576064" y="170726"/>
                </a:cubicBezTo>
                <a:cubicBezTo>
                  <a:pt x="558919" y="167996"/>
                  <a:pt x="541053" y="172093"/>
                  <a:pt x="526254" y="157522"/>
                </a:cubicBezTo>
                <a:cubicBezTo>
                  <a:pt x="517771" y="149101"/>
                  <a:pt x="508207" y="139084"/>
                  <a:pt x="514884" y="123603"/>
                </a:cubicBezTo>
                <a:cubicBezTo>
                  <a:pt x="519577" y="112674"/>
                  <a:pt x="529684" y="112674"/>
                  <a:pt x="537985" y="116318"/>
                </a:cubicBezTo>
                <a:cubicBezTo>
                  <a:pt x="575162" y="132483"/>
                  <a:pt x="613963" y="138400"/>
                  <a:pt x="652764" y="144320"/>
                </a:cubicBezTo>
                <a:cubicBezTo>
                  <a:pt x="658720" y="145230"/>
                  <a:pt x="665397" y="148191"/>
                  <a:pt x="672075" y="133164"/>
                </a:cubicBezTo>
                <a:cubicBezTo>
                  <a:pt x="599526" y="108805"/>
                  <a:pt x="530585" y="74202"/>
                  <a:pt x="456051" y="60770"/>
                </a:cubicBezTo>
                <a:cubicBezTo>
                  <a:pt x="457133" y="54397"/>
                  <a:pt x="458215" y="48022"/>
                  <a:pt x="459299" y="41649"/>
                </a:cubicBezTo>
                <a:cubicBezTo>
                  <a:pt x="517591" y="50753"/>
                  <a:pt x="575884" y="59859"/>
                  <a:pt x="649515" y="71243"/>
                </a:cubicBezTo>
                <a:cubicBezTo>
                  <a:pt x="604218" y="35045"/>
                  <a:pt x="561446" y="47111"/>
                  <a:pt x="527879" y="15013"/>
                </a:cubicBezTo>
                <a:cubicBezTo>
                  <a:pt x="534195" y="2833"/>
                  <a:pt x="541820" y="-241"/>
                  <a:pt x="549716" y="15"/>
                </a:cubicBezTo>
                <a:close/>
              </a:path>
            </a:pathLst>
          </a:custGeom>
        </p:spPr>
      </p:pic>
      <p:pic>
        <p:nvPicPr>
          <p:cNvPr id="4" name="Picture 4" descr="A picture containing kylix, tableware, cup&#10;&#10;Description automatically generated">
            <a:extLst>
              <a:ext uri="{FF2B5EF4-FFF2-40B4-BE49-F238E27FC236}">
                <a16:creationId xmlns:a16="http://schemas.microsoft.com/office/drawing/2014/main" id="{CFD246D9-2288-3484-ACD0-F961E4D5492E}"/>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9519" r="4036" b="-2"/>
          <a:stretch/>
        </p:blipFill>
        <p:spPr>
          <a:xfrm>
            <a:off x="7621024" y="-5"/>
            <a:ext cx="4579876" cy="353650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p:spPr>
      </p:pic>
      <p:sp>
        <p:nvSpPr>
          <p:cNvPr id="5" name="TextBox 4">
            <a:extLst>
              <a:ext uri="{FF2B5EF4-FFF2-40B4-BE49-F238E27FC236}">
                <a16:creationId xmlns:a16="http://schemas.microsoft.com/office/drawing/2014/main" id="{C36A5364-F960-A6A2-F6FD-8767BBF6FD1C}"/>
              </a:ext>
            </a:extLst>
          </p:cNvPr>
          <p:cNvSpPr txBox="1"/>
          <p:nvPr/>
        </p:nvSpPr>
        <p:spPr>
          <a:xfrm>
            <a:off x="9990756" y="6870700"/>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a:extLst>
                    <a:ext uri="{A12FA001-AC4F-418D-AE19-62706E023703}">
                      <ahyp:hlinkClr xmlns:ahyp="http://schemas.microsoft.com/office/drawing/2018/hyperlinkcolor" val="tx"/>
                    </a:ext>
                  </a:extLst>
                </a:hlinkClick>
              </a:rPr>
              <a:t>CC BY</a:t>
            </a:r>
            <a:r>
              <a:rPr lang="en-US" sz="700">
                <a:solidFill>
                  <a:srgbClr val="FFFFFF"/>
                </a:solidFill>
              </a:rPr>
              <a:t>.</a:t>
            </a:r>
          </a:p>
        </p:txBody>
      </p:sp>
      <p:sp>
        <p:nvSpPr>
          <p:cNvPr id="8" name="TextBox 7">
            <a:extLst>
              <a:ext uri="{FF2B5EF4-FFF2-40B4-BE49-F238E27FC236}">
                <a16:creationId xmlns:a16="http://schemas.microsoft.com/office/drawing/2014/main" id="{9D38BFC3-564A-A223-9281-E928B0893456}"/>
              </a:ext>
            </a:extLst>
          </p:cNvPr>
          <p:cNvSpPr txBox="1"/>
          <p:nvPr/>
        </p:nvSpPr>
        <p:spPr>
          <a:xfrm>
            <a:off x="7523538" y="6870700"/>
            <a:ext cx="245451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a:extLst>
                    <a:ext uri="{A12FA001-AC4F-418D-AE19-62706E023703}">
                      <ahyp:hlinkClr xmlns:ahyp="http://schemas.microsoft.com/office/drawing/2018/hyperlinkcolor" val="tx"/>
                    </a:ext>
                  </a:extLst>
                </a:hlinkClick>
              </a:rPr>
              <a:t>CC BY-SA-NC</a:t>
            </a:r>
            <a:r>
              <a:rPr lang="en-US" sz="700">
                <a:solidFill>
                  <a:srgbClr val="FFFFFF"/>
                </a:solidFill>
              </a:rPr>
              <a:t>.</a:t>
            </a:r>
          </a:p>
        </p:txBody>
      </p:sp>
      <p:sp>
        <p:nvSpPr>
          <p:cNvPr id="11" name="TextBox 10">
            <a:extLst>
              <a:ext uri="{FF2B5EF4-FFF2-40B4-BE49-F238E27FC236}">
                <a16:creationId xmlns:a16="http://schemas.microsoft.com/office/drawing/2014/main" id="{8F1007B5-711A-5E9C-13D6-6EB21D057A56}"/>
              </a:ext>
            </a:extLst>
          </p:cNvPr>
          <p:cNvSpPr txBox="1"/>
          <p:nvPr/>
        </p:nvSpPr>
        <p:spPr>
          <a:xfrm>
            <a:off x="5056320" y="6870700"/>
            <a:ext cx="245451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35862941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2000" fill="hold"/>
                                        <p:tgtEl>
                                          <p:spTgt spid="4"/>
                                        </p:tgtEl>
                                      </p:cBhvr>
                                      <p:by x="150000" y="150000"/>
                                    </p:animScale>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A picture containing text, outdoor, ground, person&#10;&#10;Description automatically generated">
            <a:extLst>
              <a:ext uri="{FF2B5EF4-FFF2-40B4-BE49-F238E27FC236}">
                <a16:creationId xmlns:a16="http://schemas.microsoft.com/office/drawing/2014/main" id="{E3DE3039-4402-02E3-6AEF-DF75DE286DCF}"/>
              </a:ext>
            </a:extLst>
          </p:cNvPr>
          <p:cNvPicPr>
            <a:picLocks noGrp="1" noChangeAspect="1"/>
          </p:cNvPicPr>
          <p:nvPr>
            <p:ph idx="1"/>
          </p:nvPr>
        </p:nvPicPr>
        <p:blipFill rotWithShape="1">
          <a:blip r:embed="rId2">
            <a:extLst>
              <a:ext uri="{837473B0-CC2E-450A-ABE3-18F120FF3D39}">
                <a1611:picAttrSrcUrl xmlns:a1611="http://schemas.microsoft.com/office/drawing/2016/11/main" r:id="rId3"/>
              </a:ext>
            </a:extLst>
          </a:blip>
          <a:srcRect r="3644" b="-1"/>
          <a:stretch/>
        </p:blipFill>
        <p:spPr>
          <a:xfrm>
            <a:off x="172548" y="-201273"/>
            <a:ext cx="4637226" cy="6857990"/>
          </a:xfrm>
          <a:prstGeom prst="rect">
            <a:avLst/>
          </a:prstGeom>
        </p:spPr>
      </p:pic>
      <p:sp>
        <p:nvSpPr>
          <p:cNvPr id="10" name="Rectangle 9">
            <a:extLst>
              <a:ext uri="{FF2B5EF4-FFF2-40B4-BE49-F238E27FC236}">
                <a16:creationId xmlns:a16="http://schemas.microsoft.com/office/drawing/2014/main" id="{B9951BD9-0868-4CDB-ACD6-9C4209B5E4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37247" y="0"/>
            <a:ext cx="755475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8B5F4A-5FE0-3BC7-8EF0-695D56B71A58}"/>
              </a:ext>
            </a:extLst>
          </p:cNvPr>
          <p:cNvSpPr>
            <a:spLocks noGrp="1"/>
          </p:cNvSpPr>
          <p:nvPr>
            <p:ph type="title"/>
          </p:nvPr>
        </p:nvSpPr>
        <p:spPr>
          <a:xfrm>
            <a:off x="5277328" y="640082"/>
            <a:ext cx="6274591" cy="3351602"/>
          </a:xfrm>
        </p:spPr>
        <p:txBody>
          <a:bodyPr vert="horz" lIns="91440" tIns="45720" rIns="91440" bIns="45720" rtlCol="0" anchor="b">
            <a:normAutofit/>
          </a:bodyPr>
          <a:lstStyle/>
          <a:p>
            <a:r>
              <a:rPr lang="en-US" sz="6000" dirty="0">
                <a:solidFill>
                  <a:schemeClr val="bg1"/>
                </a:solidFill>
                <a:latin typeface="Sitka Text"/>
                <a:cs typeface="Calibri Light"/>
              </a:rPr>
              <a:t>The end</a:t>
            </a:r>
          </a:p>
        </p:txBody>
      </p:sp>
      <p:sp>
        <p:nvSpPr>
          <p:cNvPr id="5" name="TextBox 4">
            <a:extLst>
              <a:ext uri="{FF2B5EF4-FFF2-40B4-BE49-F238E27FC236}">
                <a16:creationId xmlns:a16="http://schemas.microsoft.com/office/drawing/2014/main" id="{6FEF844F-1EAC-9835-1FC5-A221325E9729}"/>
              </a:ext>
            </a:extLst>
          </p:cNvPr>
          <p:cNvSpPr txBox="1"/>
          <p:nvPr/>
        </p:nvSpPr>
        <p:spPr>
          <a:xfrm>
            <a:off x="2315777" y="6657945"/>
            <a:ext cx="232146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43188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nodeType="clickEffect">
                                  <p:stCondLst>
                                    <p:cond delay="0"/>
                                  </p:stCondLst>
                                  <p:childTnLst>
                                    <p:animEffect transition="out" filter="barn(inVertic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6</Slides>
  <Notes>0</Notes>
  <HiddenSlides>0</HiddenSlide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Pomo</vt:lpstr>
      <vt:lpstr>Location</vt:lpstr>
      <vt:lpstr>Shelters</vt:lpstr>
      <vt:lpstr>Food</vt:lpstr>
      <vt:lpstr>Culture</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106</cp:revision>
  <dcterms:created xsi:type="dcterms:W3CDTF">2023-01-12T16:50:37Z</dcterms:created>
  <dcterms:modified xsi:type="dcterms:W3CDTF">2023-01-20T18:58:13Z</dcterms:modified>
</cp:coreProperties>
</file>