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7" autoAdjust="0"/>
    <p:restoredTop sz="94660"/>
  </p:normalViewPr>
  <p:slideViewPr>
    <p:cSldViewPr>
      <p:cViewPr varScale="1">
        <p:scale>
          <a:sx n="87" d="100"/>
          <a:sy n="87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ABDF-FD6D-4FA2-A410-6055E30BAA63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FF825-87A3-4F96-BAC0-EAB7469E9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208495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  <a:latin typeface="Blackadder ITC" pitchFamily="82" charset="0"/>
              </a:rPr>
              <a:t>Mojave</a:t>
            </a:r>
            <a:endParaRPr lang="en-US" sz="9600" dirty="0">
              <a:solidFill>
                <a:schemeClr val="tx2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3246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Brush Script MT" panose="03060802040406070304" pitchFamily="66" charset="0"/>
              </a:rPr>
              <a:t>By Grace  and Nicole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6200" y="0"/>
            <a:ext cx="2789110" cy="1978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400" y="4647279"/>
            <a:ext cx="3022600" cy="2229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24400"/>
            <a:ext cx="3434206" cy="2074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-117396"/>
            <a:ext cx="2286000" cy="22768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59" y="381000"/>
            <a:ext cx="2414854" cy="16018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Location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30964" y="3591802"/>
            <a:ext cx="41910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They lived in the Mojave desert.</a:t>
            </a:r>
          </a:p>
          <a:p>
            <a:r>
              <a:rPr lang="en-US" dirty="0" smtClean="0"/>
              <a:t>They  lived in Southeastern California.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623" y="2971801"/>
            <a:ext cx="5626177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144445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Shelter</a:t>
            </a:r>
            <a:endParaRPr lang="en-US" sz="66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200400" cy="4525963"/>
          </a:xfrm>
        </p:spPr>
        <p:txBody>
          <a:bodyPr/>
          <a:lstStyle/>
          <a:p>
            <a:r>
              <a:rPr lang="en-US" dirty="0" smtClean="0"/>
              <a:t>They built homes out of willow poles covered  with grass and </a:t>
            </a:r>
            <a:r>
              <a:rPr lang="en-US" dirty="0" smtClean="0"/>
              <a:t>sticks.</a:t>
            </a:r>
            <a:endParaRPr lang="en-US" dirty="0" smtClean="0"/>
          </a:p>
          <a:p>
            <a:r>
              <a:rPr lang="en-US" dirty="0" smtClean="0"/>
              <a:t>They built small  shelters and doors.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027" y="2133600"/>
            <a:ext cx="3042065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</a:rPr>
              <a:t>Food</a:t>
            </a:r>
            <a:endParaRPr lang="en-US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342900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They ate toasted tent caterpillars, ducks, rats, wild plants and roots.</a:t>
            </a:r>
            <a:endParaRPr lang="en-US" dirty="0"/>
          </a:p>
        </p:txBody>
      </p:sp>
      <p:pic>
        <p:nvPicPr>
          <p:cNvPr id="4" name="Picture 3" descr="Tent_Caterpillars-P32308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6937" y="3048001"/>
            <a:ext cx="5077063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</a:rPr>
              <a:t>Culture</a:t>
            </a:r>
            <a:endParaRPr lang="en-US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5410200" cy="4419600"/>
          </a:xfrm>
        </p:spPr>
        <p:txBody>
          <a:bodyPr/>
          <a:lstStyle/>
          <a:p>
            <a:r>
              <a:rPr lang="en-US" dirty="0" smtClean="0"/>
              <a:t>They wove baskets from plants.</a:t>
            </a:r>
          </a:p>
          <a:p>
            <a:r>
              <a:rPr lang="en-US" dirty="0" smtClean="0"/>
              <a:t>They made clay </a:t>
            </a:r>
            <a:r>
              <a:rPr lang="en-US" dirty="0" smtClean="0"/>
              <a:t>pots.</a:t>
            </a:r>
            <a:endParaRPr lang="en-US" dirty="0"/>
          </a:p>
        </p:txBody>
      </p:sp>
      <p:pic>
        <p:nvPicPr>
          <p:cNvPr id="4" name="Picture 3" descr="thCA1XE9W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6311" y="2362200"/>
            <a:ext cx="4455032" cy="4081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CAC4E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0" y="-310243"/>
            <a:ext cx="9775371" cy="73315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70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Mojave</vt:lpstr>
      <vt:lpstr>Location</vt:lpstr>
      <vt:lpstr>Shelter</vt:lpstr>
      <vt:lpstr>Food</vt:lpstr>
      <vt:lpstr>Culture</vt:lpstr>
      <vt:lpstr> </vt:lpstr>
    </vt:vector>
  </TitlesOfParts>
  <Company>CVUSD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Mojave</dc:title>
  <dc:creator>gmckitrick</dc:creator>
  <cp:lastModifiedBy>Grace McKitrick</cp:lastModifiedBy>
  <cp:revision>19</cp:revision>
  <dcterms:created xsi:type="dcterms:W3CDTF">2014-10-22T17:29:16Z</dcterms:created>
  <dcterms:modified xsi:type="dcterms:W3CDTF">2014-11-06T18:58:02Z</dcterms:modified>
</cp:coreProperties>
</file>