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57" r:id="rId4"/>
    <p:sldId id="258" r:id="rId5"/>
    <p:sldId id="262" r:id="rId6"/>
    <p:sldId id="259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597" autoAdjust="0"/>
    <p:restoredTop sz="94660"/>
  </p:normalViewPr>
  <p:slideViewPr>
    <p:cSldViewPr>
      <p:cViewPr varScale="1">
        <p:scale>
          <a:sx n="87" d="100"/>
          <a:sy n="87" d="100"/>
        </p:scale>
        <p:origin x="-102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ADABDF-FD6D-4FA2-A410-6055E30BAA63}" type="datetimeFigureOut">
              <a:rPr lang="en-US" smtClean="0"/>
              <a:pPr/>
              <a:t>11/5/2014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7FF825-87A3-4F96-BAC0-EAB7469E97F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ADABDF-FD6D-4FA2-A410-6055E30BAA63}" type="datetimeFigureOut">
              <a:rPr lang="en-US" smtClean="0"/>
              <a:pPr/>
              <a:t>11/5/2014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7FF825-87A3-4F96-BAC0-EAB7469E97F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ADABDF-FD6D-4FA2-A410-6055E30BAA63}" type="datetimeFigureOut">
              <a:rPr lang="en-US" smtClean="0"/>
              <a:pPr/>
              <a:t>11/5/2014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7FF825-87A3-4F96-BAC0-EAB7469E97F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ADABDF-FD6D-4FA2-A410-6055E30BAA63}" type="datetimeFigureOut">
              <a:rPr lang="en-US" smtClean="0"/>
              <a:pPr/>
              <a:t>11/5/2014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7FF825-87A3-4F96-BAC0-EAB7469E97F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ADABDF-FD6D-4FA2-A410-6055E30BAA63}" type="datetimeFigureOut">
              <a:rPr lang="en-US" smtClean="0"/>
              <a:pPr/>
              <a:t>11/5/2014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7FF825-87A3-4F96-BAC0-EAB7469E97F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ADABDF-FD6D-4FA2-A410-6055E30BAA63}" type="datetimeFigureOut">
              <a:rPr lang="en-US" smtClean="0"/>
              <a:pPr/>
              <a:t>11/5/2014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7FF825-87A3-4F96-BAC0-EAB7469E97F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ADABDF-FD6D-4FA2-A410-6055E30BAA63}" type="datetimeFigureOut">
              <a:rPr lang="en-US" smtClean="0"/>
              <a:pPr/>
              <a:t>11/5/2014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7FF825-87A3-4F96-BAC0-EAB7469E97F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ADABDF-FD6D-4FA2-A410-6055E30BAA63}" type="datetimeFigureOut">
              <a:rPr lang="en-US" smtClean="0"/>
              <a:pPr/>
              <a:t>11/5/2014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7FF825-87A3-4F96-BAC0-EAB7469E97F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ADABDF-FD6D-4FA2-A410-6055E30BAA63}" type="datetimeFigureOut">
              <a:rPr lang="en-US" smtClean="0"/>
              <a:pPr/>
              <a:t>11/5/2014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7FF825-87A3-4F96-BAC0-EAB7469E97F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ADABDF-FD6D-4FA2-A410-6055E30BAA63}" type="datetimeFigureOut">
              <a:rPr lang="en-US" smtClean="0"/>
              <a:pPr/>
              <a:t>11/5/2014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7FF825-87A3-4F96-BAC0-EAB7469E97F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ADABDF-FD6D-4FA2-A410-6055E30BAA63}" type="datetimeFigureOut">
              <a:rPr lang="en-US" smtClean="0"/>
              <a:pPr/>
              <a:t>11/5/2014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7FF825-87A3-4F96-BAC0-EAB7469E97F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ADABDF-FD6D-4FA2-A410-6055E30BAA63}" type="datetimeFigureOut">
              <a:rPr lang="en-US" smtClean="0"/>
              <a:pPr/>
              <a:t>11/5/2014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7FF825-87A3-4F96-BAC0-EAB7469E97F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g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gif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1" y="2084950"/>
            <a:ext cx="7772400" cy="1470025"/>
          </a:xfrm>
        </p:spPr>
        <p:txBody>
          <a:bodyPr>
            <a:noAutofit/>
          </a:bodyPr>
          <a:lstStyle/>
          <a:p>
            <a:r>
              <a:rPr lang="en-US" sz="9600" dirty="0" smtClean="0">
                <a:solidFill>
                  <a:schemeClr val="tx2">
                    <a:lumMod val="50000"/>
                  </a:schemeClr>
                </a:solidFill>
                <a:latin typeface="Blackadder ITC" pitchFamily="82" charset="0"/>
              </a:rPr>
              <a:t>Mojave</a:t>
            </a:r>
            <a:endParaRPr lang="en-US" sz="9600" dirty="0">
              <a:solidFill>
                <a:schemeClr val="tx2">
                  <a:lumMod val="50000"/>
                </a:schemeClr>
              </a:solidFill>
              <a:latin typeface="Blackadder ITC" pitchFamily="8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3733800"/>
            <a:ext cx="6324600" cy="1752600"/>
          </a:xfrm>
        </p:spPr>
        <p:txBody>
          <a:bodyPr>
            <a:normAutofit/>
          </a:bodyPr>
          <a:lstStyle/>
          <a:p>
            <a:r>
              <a:rPr lang="en-US" sz="5400" dirty="0" smtClean="0">
                <a:solidFill>
                  <a:schemeClr val="accent1">
                    <a:lumMod val="50000"/>
                  </a:schemeClr>
                </a:solidFill>
                <a:latin typeface="Brush Script MT" panose="03060802040406070304" pitchFamily="66" charset="0"/>
              </a:rPr>
              <a:t>By Grace  and Nicole</a:t>
            </a:r>
            <a:endParaRPr lang="en-US" sz="5400" dirty="0">
              <a:solidFill>
                <a:schemeClr val="accent1">
                  <a:lumMod val="50000"/>
                </a:schemeClr>
              </a:solidFill>
              <a:latin typeface="Brush Script MT" panose="03060802040406070304" pitchFamily="66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V="1">
            <a:off x="76200" y="0"/>
            <a:ext cx="2789110" cy="1978064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1400" y="4647279"/>
            <a:ext cx="3022600" cy="2229169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" y="4724400"/>
            <a:ext cx="3434206" cy="2074928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0401" y="-117396"/>
            <a:ext cx="2286000" cy="2276893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36159" y="381000"/>
            <a:ext cx="2414854" cy="1601853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600" dirty="0" smtClean="0">
                <a:solidFill>
                  <a:schemeClr val="accent2">
                    <a:lumMod val="75000"/>
                  </a:schemeClr>
                </a:solidFill>
                <a:latin typeface="Algerian" panose="04020705040A02060702" pitchFamily="82" charset="0"/>
              </a:rPr>
              <a:t>Location</a:t>
            </a:r>
            <a:endParaRPr lang="en-US" sz="6600" dirty="0">
              <a:solidFill>
                <a:schemeClr val="accent2">
                  <a:lumMod val="75000"/>
                </a:schemeClr>
              </a:solidFill>
              <a:latin typeface="Algerian" panose="04020705040A02060702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flipH="1">
            <a:off x="130964" y="3591802"/>
            <a:ext cx="4191000" cy="3429000"/>
          </a:xfrm>
        </p:spPr>
        <p:txBody>
          <a:bodyPr>
            <a:normAutofit/>
          </a:bodyPr>
          <a:lstStyle/>
          <a:p>
            <a:r>
              <a:rPr lang="en-US" dirty="0" smtClean="0"/>
              <a:t>They lived in the Mojave desert.</a:t>
            </a:r>
          </a:p>
          <a:p>
            <a:r>
              <a:rPr lang="en-US" dirty="0" smtClean="0"/>
              <a:t>They  lived in Southeastern California.</a:t>
            </a:r>
          </a:p>
          <a:p>
            <a:pPr>
              <a:buNone/>
            </a:pPr>
            <a:r>
              <a:rPr lang="en-US" dirty="0" smtClean="0"/>
              <a:t> 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41623" y="2971801"/>
            <a:ext cx="5626177" cy="38862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228600"/>
            <a:ext cx="7924800" cy="1444455"/>
          </a:xfrm>
        </p:spPr>
        <p:txBody>
          <a:bodyPr>
            <a:normAutofit/>
          </a:bodyPr>
          <a:lstStyle/>
          <a:p>
            <a:r>
              <a:rPr lang="en-US" sz="6600" dirty="0" smtClean="0">
                <a:solidFill>
                  <a:schemeClr val="accent5">
                    <a:lumMod val="75000"/>
                  </a:schemeClr>
                </a:solidFill>
                <a:latin typeface="Baskerville Old Face" panose="02020602080505020303" pitchFamily="18" charset="0"/>
              </a:rPr>
              <a:t>Shelter</a:t>
            </a:r>
            <a:endParaRPr lang="en-US" sz="6600" dirty="0">
              <a:solidFill>
                <a:schemeClr val="accent5">
                  <a:lumMod val="75000"/>
                </a:schemeClr>
              </a:solidFill>
              <a:latin typeface="Baskerville Old Face" panose="02020602080505020303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600200"/>
            <a:ext cx="3200400" cy="4525963"/>
          </a:xfrm>
        </p:spPr>
        <p:txBody>
          <a:bodyPr/>
          <a:lstStyle/>
          <a:p>
            <a:r>
              <a:rPr lang="en-US" dirty="0" smtClean="0"/>
              <a:t>They built homes out of willow poles covered  with grass and </a:t>
            </a:r>
            <a:r>
              <a:rPr lang="en-US" dirty="0" smtClean="0"/>
              <a:t>sticks.</a:t>
            </a:r>
            <a:endParaRPr lang="en-US" dirty="0" smtClean="0"/>
          </a:p>
          <a:p>
            <a:r>
              <a:rPr lang="en-US" dirty="0" smtClean="0"/>
              <a:t>They built small  shelters and doors.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8027" y="2133600"/>
            <a:ext cx="3042065" cy="4572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600" dirty="0" smtClean="0">
                <a:solidFill>
                  <a:schemeClr val="accent4">
                    <a:lumMod val="75000"/>
                  </a:schemeClr>
                </a:solidFill>
              </a:rPr>
              <a:t>Food</a:t>
            </a:r>
            <a:endParaRPr lang="en-US" sz="6600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667000"/>
            <a:ext cx="3429000" cy="4191000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    They ate toasted tent caterpillars, ducks, rats, wild plants and roots.</a:t>
            </a:r>
            <a:endParaRPr lang="en-US" dirty="0"/>
          </a:p>
        </p:txBody>
      </p:sp>
      <p:pic>
        <p:nvPicPr>
          <p:cNvPr id="4" name="Picture 3" descr="Tent_Caterpillars-P323085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066937" y="3048001"/>
            <a:ext cx="5077063" cy="3810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>
                <a:solidFill>
                  <a:schemeClr val="accent3">
                    <a:lumMod val="75000"/>
                  </a:schemeClr>
                </a:solidFill>
              </a:rPr>
              <a:t>Culture</a:t>
            </a:r>
            <a:endParaRPr lang="en-US" sz="7200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438400"/>
            <a:ext cx="5410200" cy="4419600"/>
          </a:xfrm>
        </p:spPr>
        <p:txBody>
          <a:bodyPr/>
          <a:lstStyle/>
          <a:p>
            <a:r>
              <a:rPr lang="en-US" dirty="0" smtClean="0"/>
              <a:t>They wove baskets from plants.</a:t>
            </a:r>
          </a:p>
          <a:p>
            <a:r>
              <a:rPr lang="en-US" dirty="0" smtClean="0"/>
              <a:t>They made clay </a:t>
            </a:r>
            <a:r>
              <a:rPr lang="en-US" dirty="0" smtClean="0"/>
              <a:t>pots.</a:t>
            </a:r>
            <a:endParaRPr lang="en-US" dirty="0"/>
          </a:p>
        </p:txBody>
      </p:sp>
      <p:pic>
        <p:nvPicPr>
          <p:cNvPr id="4" name="Picture 3" descr="thCA1XE9WI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656311" y="2362200"/>
            <a:ext cx="4455032" cy="4081338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dirty="0" smtClean="0"/>
          </a:p>
          <a:p>
            <a:endParaRPr lang="en-US" dirty="0"/>
          </a:p>
        </p:txBody>
      </p:sp>
      <p:pic>
        <p:nvPicPr>
          <p:cNvPr id="4" name="Picture 3" descr="thCAC4EDE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381000" y="-310243"/>
            <a:ext cx="9775371" cy="7331529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1292</TotalTime>
  <Words>70</Words>
  <Application>Microsoft Office PowerPoint</Application>
  <PresentationFormat>On-screen Show (4:3)</PresentationFormat>
  <Paragraphs>15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Mojave</vt:lpstr>
      <vt:lpstr>Location</vt:lpstr>
      <vt:lpstr>Shelter</vt:lpstr>
      <vt:lpstr>Food</vt:lpstr>
      <vt:lpstr>Culture</vt:lpstr>
      <vt:lpstr> </vt:lpstr>
    </vt:vector>
  </TitlesOfParts>
  <Company>CVUSD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Mojave</dc:title>
  <dc:creator>gmckitrick</dc:creator>
  <cp:lastModifiedBy>Grace McKitrick</cp:lastModifiedBy>
  <cp:revision>19</cp:revision>
  <dcterms:created xsi:type="dcterms:W3CDTF">2014-10-22T17:29:16Z</dcterms:created>
  <dcterms:modified xsi:type="dcterms:W3CDTF">2014-11-06T18:58:02Z</dcterms:modified>
</cp:coreProperties>
</file>