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71" r:id="rId12"/>
    <p:sldId id="274" r:id="rId13"/>
    <p:sldId id="265" r:id="rId14"/>
    <p:sldId id="267" r:id="rId15"/>
    <p:sldId id="266" r:id="rId16"/>
    <p:sldId id="268" r:id="rId17"/>
    <p:sldId id="276" r:id="rId18"/>
    <p:sldId id="275" r:id="rId19"/>
    <p:sldId id="27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3090B-0828-4EC6-8953-540B86FF9795}" type="datetimeFigureOut">
              <a:rPr lang="en-US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E8FA-7F85-4B5C-9DC1-46A1C13F0A1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8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                                              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FE8FA-7F85-4B5C-9DC1-46A1C13F0A1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5161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3866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334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0125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475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267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757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1913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8874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813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900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1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arch_1913_tornado_outbreak_sequence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eM-cjTEEA8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i="1" u="sng">
                <a:latin typeface="Blackadder ITC"/>
                <a:ea typeface="Batang"/>
                <a:cs typeface="Calibri Light"/>
              </a:rPr>
              <a:t>Weather and Climate</a:t>
            </a:r>
            <a:endParaRPr lang="en-US" sz="4800" b="1" i="1" u="sng">
              <a:latin typeface="Blackadder ITC"/>
              <a:ea typeface="Batang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7228" y="4382605"/>
            <a:ext cx="5161606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>
                <a:cs typeface="Calibri"/>
              </a:rPr>
              <a:t>By Shaun and  Samantha</a:t>
            </a:r>
          </a:p>
        </p:txBody>
      </p:sp>
      <p:pic>
        <p:nvPicPr>
          <p:cNvPr id="5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4E218EF-2863-4CDD-B138-2A0C5C866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531" r="23946" b="-1"/>
          <a:stretch/>
        </p:blipFill>
        <p:spPr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8" name="Picture 8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BDE5F5F4-68F4-4F71-844A-35020EEDC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217" r="-4" b="-4"/>
          <a:stretch/>
        </p:blipFill>
        <p:spPr>
          <a:xfrm>
            <a:off x="5398355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BA2E-4FB3-4523-81A5-ACB5C656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Stratonimbus Clouds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64FA-BDCF-4583-9100-0B76828B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Algerian"/>
              </a:rPr>
              <a:t>Gloomy</a:t>
            </a:r>
            <a:endParaRPr lang="en-US" sz="2800">
              <a:solidFill>
                <a:srgbClr val="FFFFFF"/>
              </a:solidFill>
              <a:latin typeface="Algerian"/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Algerian"/>
              </a:rPr>
              <a:t>Brings  rain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Algerian"/>
              </a:rPr>
              <a:t>Storm can last all day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Algerian"/>
              </a:rPr>
              <a:t>Spread out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Algerian"/>
              </a:rPr>
              <a:t> Gray colored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  <a:latin typeface="Algerian"/>
              </a:rPr>
              <a:t> Storm clouds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3" name="Picture 5" descr="A picture containing nature, cloud&#10;&#10;Description generated with high confidence">
            <a:extLst>
              <a:ext uri="{FF2B5EF4-FFF2-40B4-BE49-F238E27FC236}">
                <a16:creationId xmlns:a16="http://schemas.microsoft.com/office/drawing/2014/main" id="{6D4DB3D6-9DB1-4C3E-A09A-A137208A8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503" r="-1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038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clouds in the sky&#10;&#10;Description generated with high confidence">
            <a:extLst>
              <a:ext uri="{FF2B5EF4-FFF2-40B4-BE49-F238E27FC236}">
                <a16:creationId xmlns:a16="http://schemas.microsoft.com/office/drawing/2014/main" id="{8EE8D908-8641-4CB1-8749-ED100F434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0" r="37606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1" name="Picture 12" descr="Clouds in the sky&#10;&#10;Description generated with very high confidence">
            <a:extLst>
              <a:ext uri="{FF2B5EF4-FFF2-40B4-BE49-F238E27FC236}">
                <a16:creationId xmlns:a16="http://schemas.microsoft.com/office/drawing/2014/main" id="{4438D2F0-AB5E-4806-811C-9BB0364C9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916" r="-1" b="157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23" name="Picture 23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1BEE6B0C-C185-4EF9-914C-9C21F6422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319" r="-1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15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outdoor, grass, water, sheep&#10;&#10;Description generated with very high confidence">
            <a:extLst>
              <a:ext uri="{FF2B5EF4-FFF2-40B4-BE49-F238E27FC236}">
                <a16:creationId xmlns:a16="http://schemas.microsoft.com/office/drawing/2014/main" id="{3F8E1661-59BD-47D8-9A2E-497D6A0719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711" b="32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5522E-6403-4E2F-B5DC-0EFF0008B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8" y="4337523"/>
            <a:ext cx="10918056" cy="13273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Clouds Are Cool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B38E-8961-400A-872C-61A83343D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8" y="5750937"/>
            <a:ext cx="10918056" cy="468888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8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2683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1CE2-D431-4D96-B857-4AA8541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Blackadder ITC"/>
                <a:cs typeface="Calibri Light"/>
              </a:rPr>
              <a:t>Extreme Weather - Tornado</a:t>
            </a:r>
            <a:endParaRPr lang="en-US">
              <a:solidFill>
                <a:srgbClr val="FFFFFF"/>
              </a:solidFill>
              <a:latin typeface="Blackadder ITC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1AD4A3-03BC-446E-881F-67EBB136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 Funnels of wind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 Giant vacuums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Occur during thunderstorms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Destroys buildings 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Winds can reach 250mph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if the wind reaches 65mph it is a tornado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Very destructive</a:t>
            </a:r>
          </a:p>
        </p:txBody>
      </p:sp>
      <p:pic>
        <p:nvPicPr>
          <p:cNvPr id="8" name="Picture 8" descr="A large green field with clouds in the sky&#10;&#10;Description generated with high confidence">
            <a:extLst>
              <a:ext uri="{FF2B5EF4-FFF2-40B4-BE49-F238E27FC236}">
                <a16:creationId xmlns:a16="http://schemas.microsoft.com/office/drawing/2014/main" id="{5BF9A4FC-A095-41DC-B997-557D4662F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241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284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5B26-8CE7-43C7-A312-50A5F6B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Algerian"/>
                <a:cs typeface="Calibri Light"/>
              </a:rPr>
              <a:t>Extreme Weather - Tsunamis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latin typeface="Algerian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2A52FE7-239A-43AF-8059-72D4474A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907" y="2253905"/>
            <a:ext cx="5120113" cy="3850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Caused by earthquake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Travels far and travels fast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Is a big waves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Has traveled 500mph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Has traveled 2,300 miles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Very destructive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Are not tidal waves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/>
              </a:rPr>
              <a:t>Energy is forced into a smaller space, so the wave grows higher and higher.</a:t>
            </a:r>
          </a:p>
          <a:p>
            <a:pPr>
              <a:buFont typeface="Wingdings" panose="020B0604020202020204" pitchFamily="34" charset="0"/>
              <a:buChar char="v"/>
            </a:pPr>
            <a:endParaRPr lang="en-US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US" sz="1800">
              <a:cs typeface="Calibri" panose="020F0502020204030204"/>
            </a:endParaRPr>
          </a:p>
        </p:txBody>
      </p:sp>
      <p:pic>
        <p:nvPicPr>
          <p:cNvPr id="3" name="Picture 3" descr="A close up of a wave&#10;&#10;Description generated with high confidence">
            <a:extLst>
              <a:ext uri="{FF2B5EF4-FFF2-40B4-BE49-F238E27FC236}">
                <a16:creationId xmlns:a16="http://schemas.microsoft.com/office/drawing/2014/main" id="{C7E398DA-C006-4C47-92D2-278102C5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6" r="2266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083808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3D27-4966-4F59-A81F-9D307EA8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>
                <a:latin typeface="Blackadder ITC"/>
                <a:cs typeface="Calibri Light"/>
              </a:rPr>
              <a:t>Extreme Weather - Blizzards</a:t>
            </a:r>
            <a:endParaRPr lang="en-US">
              <a:latin typeface="Blackadder ITC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0A6306-B2A8-435C-ABE7-436ED850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Strong winds can reach 100mph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Lots of snow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Weather is very cold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Is a snow storm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Can get frostbite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Makes a blackout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 panose="020F0502020204030204"/>
              </a:rPr>
              <a:t>Makes a whiteout</a:t>
            </a:r>
          </a:p>
        </p:txBody>
      </p:sp>
      <p:pic>
        <p:nvPicPr>
          <p:cNvPr id="3" name="Picture 3" descr="A vintage photo of an old building&#10;&#10;Description generated with high confidence">
            <a:extLst>
              <a:ext uri="{FF2B5EF4-FFF2-40B4-BE49-F238E27FC236}">
                <a16:creationId xmlns:a16="http://schemas.microsoft.com/office/drawing/2014/main" id="{3ED77C68-EC76-467A-852F-518B81D6F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685" r="-3" b="-3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C3F8E09-7815-4164-A7D8-152422BC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280" r="3" b="3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8A534-06C3-45BC-9346-70B7AAFD053B}"/>
              </a:ext>
            </a:extLst>
          </p:cNvPr>
          <p:cNvSpPr txBox="1"/>
          <p:nvPr/>
        </p:nvSpPr>
        <p:spPr>
          <a:xfrm>
            <a:off x="9870531" y="6657945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268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AB62-EFA5-4362-8F79-AD5BEB6F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Bradley Hand ITC"/>
                <a:cs typeface="Calibri Light"/>
              </a:rPr>
              <a:t>Extreme Weather -Hurricanes</a:t>
            </a:r>
            <a:endParaRPr lang="en-US">
              <a:solidFill>
                <a:srgbClr val="FFFFFF"/>
              </a:solidFill>
              <a:latin typeface="Bradley Hand ITC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BF9C6E1-76B7-40EB-A1C8-17EF3A5D9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Starts on ocean 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Sometimes goes to land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Heavy rain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Strong winds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Very destructive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Center is called the eye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000">
                <a:solidFill>
                  <a:srgbClr val="FFFFFF"/>
                </a:solidFill>
                <a:cs typeface="Calibri" panose="020F0502020204030204"/>
              </a:rPr>
              <a:t>Common in Florida, Texas, and Illinois</a:t>
            </a:r>
          </a:p>
          <a:p>
            <a:pPr>
              <a:buFont typeface="Wingdings" panose="020B0604020202020204" pitchFamily="34" charset="0"/>
              <a:buChar char="Ø"/>
            </a:pPr>
            <a:endParaRPr lang="en-US" sz="200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DA18939-2004-4052-9346-EAFFBDC8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31" r="1" b="11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327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ody of water surrounded by palm trees&#10;&#10;Description generated with very high confidence">
            <a:extLst>
              <a:ext uri="{FF2B5EF4-FFF2-40B4-BE49-F238E27FC236}">
                <a16:creationId xmlns:a16="http://schemas.microsoft.com/office/drawing/2014/main" id="{F99C6C8A-DEC5-43D9-80AA-CE9061633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67" y="907203"/>
            <a:ext cx="10905066" cy="50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3543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72D32F6C-0C97-4B81-874F-CE00065BFF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7507" y="15279"/>
            <a:ext cx="12249507" cy="6813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9D71D-B8E9-47ED-A19A-148C4F7DE20A}"/>
              </a:ext>
            </a:extLst>
          </p:cNvPr>
          <p:cNvSpPr txBox="1"/>
          <p:nvPr/>
        </p:nvSpPr>
        <p:spPr>
          <a:xfrm>
            <a:off x="3285963" y="6420928"/>
            <a:ext cx="5561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Calibri"/>
              </a:rPr>
              <a:t>Hurricane video in </a:t>
            </a:r>
            <a:r>
              <a:rPr lang="en-US">
                <a:solidFill>
                  <a:schemeClr val="accent1"/>
                </a:solidFill>
                <a:cs typeface="Calibri"/>
              </a:rPr>
              <a:t>Florida.</a:t>
            </a:r>
            <a:endParaRPr lang="en-US" dirty="0" err="1">
              <a:solidFill>
                <a:schemeClr val="accen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64392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truck driving down a dirt road&#10;&#10;Description generated with very high confidence">
            <a:extLst>
              <a:ext uri="{FF2B5EF4-FFF2-40B4-BE49-F238E27FC236}">
                <a16:creationId xmlns:a16="http://schemas.microsoft.com/office/drawing/2014/main" id="{D5EF6047-DA48-456C-940B-BA404A4C3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88" b="602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70246-4FE0-4DD6-BA5E-FC340463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dirty="0"/>
              <a:t>Extreme Weather is destructive.</a:t>
            </a:r>
            <a:endParaRPr lang="en-US" sz="3600" dirty="0">
              <a:cs typeface="Calibri Ligh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32897B-8D4D-4902-87D6-CD5148D13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607483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02662-8E11-4BA6-8E2D-BD243EE0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Tropical Climate Zone</a:t>
            </a:r>
          </a:p>
        </p:txBody>
      </p:sp>
      <p:pic>
        <p:nvPicPr>
          <p:cNvPr id="5" name="Picture 5" descr="A body of water surrounded by trees&#10;&#10;Description generated with very high confidence">
            <a:extLst>
              <a:ext uri="{FF2B5EF4-FFF2-40B4-BE49-F238E27FC236}">
                <a16:creationId xmlns:a16="http://schemas.microsoft.com/office/drawing/2014/main" id="{0FF301C7-4381-4823-B46C-20A7B1D64F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41" r="15630" b="1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7B0AF-0BB4-48B1-B164-09DE3AC6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2871982"/>
            <a:ext cx="6382657" cy="36130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/>
              <a:t>By the equator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Humid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Gets over 100 inches of rain a year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Many different types of animals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Many different types of plants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Hot summers 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Hot winters</a:t>
            </a:r>
            <a:endParaRPr lang="en-US" sz="24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2400"/>
              <a:t>It is hot all year</a:t>
            </a:r>
            <a:r>
              <a:rPr lang="en-US" sz="1800"/>
              <a:t> </a:t>
            </a:r>
            <a:endParaRPr lang="en-US" sz="1800">
              <a:cs typeface="Calibri"/>
            </a:endParaRPr>
          </a:p>
          <a:p>
            <a:pPr marL="571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571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571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3" name="Picture 5" descr="A green plant in a forest&#10;&#10;Description generated with very high confidence">
            <a:extLst>
              <a:ext uri="{FF2B5EF4-FFF2-40B4-BE49-F238E27FC236}">
                <a16:creationId xmlns:a16="http://schemas.microsoft.com/office/drawing/2014/main" id="{4CE45035-26F2-457E-A1AF-15DA8873F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7512" b="1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5035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nature, wave, water&#10;&#10;Description generated with high confidence">
            <a:extLst>
              <a:ext uri="{FF2B5EF4-FFF2-40B4-BE49-F238E27FC236}">
                <a16:creationId xmlns:a16="http://schemas.microsoft.com/office/drawing/2014/main" id="{3AA697C0-1F24-46AE-808E-7E4A35082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645" r="1" b="1648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154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 body of water surrounded by trees&#10;&#10;Description generated with very high confidence">
            <a:extLst>
              <a:ext uri="{FF2B5EF4-FFF2-40B4-BE49-F238E27FC236}">
                <a16:creationId xmlns:a16="http://schemas.microsoft.com/office/drawing/2014/main" id="{B158B7E6-73CC-4320-90D1-7DE174912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4" r="1265"/>
          <a:stretch/>
        </p:blipFill>
        <p:spPr>
          <a:xfrm>
            <a:off x="-16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14F93-E5AC-4058-9AD9-86250E5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784857"/>
            <a:ext cx="3990624" cy="1057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Temperate Climate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3E59-C3AF-49B6-96F7-364EEC0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276" y="3021964"/>
            <a:ext cx="3990624" cy="20863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Not too hot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Not too cold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No extreme weather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In the middle latitudes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4" descr="A squirrel standing on a rock&#10;&#10;Description generated with very high confidence">
            <a:extLst>
              <a:ext uri="{FF2B5EF4-FFF2-40B4-BE49-F238E27FC236}">
                <a16:creationId xmlns:a16="http://schemas.microsoft.com/office/drawing/2014/main" id="{7EB92DC0-C5EB-4A23-AB06-02A5D7F4D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655" r="-2" b="-2"/>
          <a:stretch/>
        </p:blipFill>
        <p:spPr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132502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CDA9-DF57-4585-9575-E752F2D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sz="5400">
                <a:latin typeface="Blackadder ITC"/>
                <a:cs typeface="Calibri Light"/>
              </a:rPr>
              <a:t>Desert Climate Zone</a:t>
            </a:r>
            <a:endParaRPr lang="en-US" sz="5400">
              <a:latin typeface="Blackadder ITC"/>
              <a:cs typeface="Angsana New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482C485-0881-408A-9EA8-EE5184D78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>
                <a:cs typeface="Calibri" panose="020F0502020204030204"/>
              </a:rPr>
              <a:t>Gets less than 10 inches of rain a year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>
                <a:cs typeface="Calibri" panose="020F0502020204030204"/>
              </a:rPr>
              <a:t>Can be over 100 degrees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>
                <a:cs typeface="Calibri" panose="020F0502020204030204"/>
              </a:rPr>
              <a:t>Can be cold at night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>
                <a:cs typeface="Calibri" panose="020F0502020204030204"/>
              </a:rPr>
              <a:t>Coyotes and Fennec foxes lives there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>
                <a:cs typeface="Calibri" panose="020F0502020204030204"/>
              </a:rPr>
              <a:t>Hot summers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>
                <a:cs typeface="Calibri" panose="020F0502020204030204"/>
              </a:rPr>
              <a:t>Hot winters</a:t>
            </a:r>
          </a:p>
          <a:p>
            <a:pPr>
              <a:buFont typeface="Wingdings" panose="020B0604020202020204" pitchFamily="34" charset="0"/>
              <a:buChar char="v"/>
            </a:pPr>
            <a:endParaRPr lang="en-US" sz="18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US" sz="1800"/>
          </a:p>
          <a:p>
            <a:pPr>
              <a:buFont typeface="Wingdings" panose="020B0604020202020204" pitchFamily="34" charset="0"/>
              <a:buChar char="v"/>
            </a:pPr>
            <a:endParaRPr lang="en-US" sz="1800">
              <a:cs typeface="Calibri" panose="020F0502020204030204"/>
            </a:endParaRPr>
          </a:p>
        </p:txBody>
      </p:sp>
      <p:pic>
        <p:nvPicPr>
          <p:cNvPr id="3" name="Picture 3" descr="A close up of a snake&#10;&#10;Description generated with very high confidence">
            <a:extLst>
              <a:ext uri="{FF2B5EF4-FFF2-40B4-BE49-F238E27FC236}">
                <a16:creationId xmlns:a16="http://schemas.microsoft.com/office/drawing/2014/main" id="{EBA30643-B0BE-40E8-98C9-DB74B3D45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543" r="-4" b="-4"/>
          <a:stretch/>
        </p:blipFill>
        <p:spPr>
          <a:xfrm>
            <a:off x="6255357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6D1FF6E-49A2-4F63-8E03-7B6E39E25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5283" b="3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31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2B5B-D6CD-4022-97BE-E50BB68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3417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Polar Climate Zone</a:t>
            </a:r>
          </a:p>
        </p:txBody>
      </p:sp>
      <p:pic>
        <p:nvPicPr>
          <p:cNvPr id="5" name="Picture 5" descr="A view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182F88DF-7E84-494B-BEBC-6F6C3C687F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997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9AF9C-CD7B-4E06-B94F-9841ED00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 polar climate zone is always cold. This zone is in the poles.  The weather is always 40 to 0 degrees. A few animals that live there are  polar bears, penguins, artic foxes, and artic hares. The polar zone gets less than 10 inches of rain.</a:t>
            </a:r>
            <a:endParaRPr lang="en-US" sz="2400" dirty="0">
              <a:cs typeface="Calibri"/>
            </a:endParaRPr>
          </a:p>
        </p:txBody>
      </p:sp>
      <p:pic>
        <p:nvPicPr>
          <p:cNvPr id="13" name="Picture 13" descr="A picture containing ice, nature, water, outdoor&#10;&#10;Description generated with very high confidence">
            <a:extLst>
              <a:ext uri="{FF2B5EF4-FFF2-40B4-BE49-F238E27FC236}">
                <a16:creationId xmlns:a16="http://schemas.microsoft.com/office/drawing/2014/main" id="{6E3A0048-41DE-49D1-8AED-AA60EFBD1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709" r="12206" b="-4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7" name="Picture 7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0B6FF94F-AE5D-48A7-A7D7-F2AC3DF4DC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254" r="15389" b="2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9480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A5C2-D60C-4E14-95B0-F5904FC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 Zones Are Awesome</a:t>
            </a:r>
            <a:r>
              <a:rPr lang="en-US" sz="4800">
                <a:solidFill>
                  <a:srgbClr val="FFFFFF"/>
                </a:solidFill>
              </a:rPr>
              <a:t> 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E5938AF-9531-4FDD-BCC0-37D3DA9FB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There </a:t>
            </a:r>
            <a:r>
              <a:rPr lang="en-US" sz="2000">
                <a:solidFill>
                  <a:srgbClr val="E7E6E6"/>
                </a:solidFill>
              </a:rPr>
              <a:t>are many</a:t>
            </a:r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climate zones</a:t>
            </a:r>
          </a:p>
        </p:txBody>
      </p:sp>
      <p:pic>
        <p:nvPicPr>
          <p:cNvPr id="12" name="Picture 12" descr="A group of people standing on the side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727A5152-ADD7-4815-811B-9E4D62CA5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129" r="21720" b="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6" name="Picture 16" descr="A cactus with a sunset in the background&#10;&#10;Description generated with very high confidence">
            <a:extLst>
              <a:ext uri="{FF2B5EF4-FFF2-40B4-BE49-F238E27FC236}">
                <a16:creationId xmlns:a16="http://schemas.microsoft.com/office/drawing/2014/main" id="{DC2BA798-FFFB-4AA0-A4EC-F1148FF56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21" name="Picture 4" descr="A plant in a garden&#10;&#10;Description generated with very high confidence">
            <a:extLst>
              <a:ext uri="{FF2B5EF4-FFF2-40B4-BE49-F238E27FC236}">
                <a16:creationId xmlns:a16="http://schemas.microsoft.com/office/drawing/2014/main" id="{8D2422C5-DD51-497A-B513-CCCC819A15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119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8" name="Picture 8" descr="A waterfall in a forest&#10;&#10;Description generated with high confidence">
            <a:extLst>
              <a:ext uri="{FF2B5EF4-FFF2-40B4-BE49-F238E27FC236}">
                <a16:creationId xmlns:a16="http://schemas.microsoft.com/office/drawing/2014/main" id="{83BAB45E-FD2D-4C7B-8C4E-F9D01F3438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9790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5E1D8FB4-5F3C-4629-916C-6AE9E7821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813" r="20810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3" name="Picture 3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A001B19F-3D09-4B43-BC81-26BF7F0BD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5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FD697-4752-4EC3-8426-D3FD9A48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en-US" sz="3600">
                <a:latin typeface="Bradley Hand ITC"/>
                <a:cs typeface="Calibri Light"/>
              </a:rPr>
              <a:t>Cumulus Clouds</a:t>
            </a:r>
            <a:endParaRPr lang="en-US" sz="3600">
              <a:latin typeface="Bradley Hand ITC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CC6C93-CBB0-4A4C-B75E-5623E63BB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09229"/>
            <a:ext cx="4620544" cy="2092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Fluffy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Nice weather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Blue sky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No storm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Large piles of white clouds</a:t>
            </a:r>
          </a:p>
        </p:txBody>
      </p:sp>
    </p:spTree>
    <p:extLst>
      <p:ext uri="{BB962C8B-B14F-4D97-AF65-F5344CB8AC3E}">
        <p14:creationId xmlns:p14="http://schemas.microsoft.com/office/powerpoint/2010/main" val="3447719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347F-46B4-42A2-B09D-15A2B456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72" y="528625"/>
            <a:ext cx="385275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latin typeface="Blackadder ITC"/>
              </a:rPr>
              <a:t>Cumulonimbus </a:t>
            </a:r>
            <a:br>
              <a:rPr lang="en-US" sz="4400">
                <a:latin typeface="Blackadder ITC"/>
              </a:rPr>
            </a:br>
            <a:r>
              <a:rPr lang="en-US" sz="4400">
                <a:latin typeface="Blackadder ITC"/>
              </a:rPr>
              <a:t>Clouds</a:t>
            </a:r>
          </a:p>
        </p:txBody>
      </p:sp>
      <p:pic>
        <p:nvPicPr>
          <p:cNvPr id="5" name="Picture 5" descr="Clouds in the sky&#10;&#10;Description generated with very high confidence">
            <a:extLst>
              <a:ext uri="{FF2B5EF4-FFF2-40B4-BE49-F238E27FC236}">
                <a16:creationId xmlns:a16="http://schemas.microsoft.com/office/drawing/2014/main" id="{6D42DA1C-3329-4343-8F0E-1481610780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720" r="9720"/>
          <a:stretch/>
        </p:blipFill>
        <p:spPr>
          <a:prstGeom prst="rect">
            <a:avLst/>
          </a:prstGeom>
          <a:effectLst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F4F18-6883-4441-8D41-783926C25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Dark towering clouds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Can be 20,000 feet high up</a:t>
            </a:r>
          </a:p>
          <a:p>
            <a:pPr indent="-228600">
              <a:buChar char="•"/>
            </a:pPr>
            <a:r>
              <a:rPr lang="en-US" sz="2000">
                <a:cs typeface="Calibri"/>
              </a:rPr>
              <a:t>Are very tall</a:t>
            </a:r>
          </a:p>
          <a:p>
            <a:pPr indent="-228600">
              <a:buChar char="•"/>
            </a:pPr>
            <a:r>
              <a:rPr lang="en-US" sz="2000">
                <a:cs typeface="Calibri"/>
              </a:rPr>
              <a:t>Storm clouds</a:t>
            </a:r>
          </a:p>
          <a:p>
            <a:pPr indent="-228600">
              <a:buChar char="•"/>
            </a:pPr>
            <a:r>
              <a:rPr lang="en-US" sz="2000">
                <a:cs typeface="Calibri"/>
              </a:rPr>
              <a:t>Bring lots of rain</a:t>
            </a:r>
          </a:p>
          <a:p>
            <a:pPr indent="-228600">
              <a:buChar char="•"/>
            </a:pPr>
            <a:r>
              <a:rPr lang="en-US" sz="2000">
                <a:cs typeface="Calibri"/>
              </a:rPr>
              <a:t>Bring thunderstorms</a:t>
            </a:r>
          </a:p>
          <a:p>
            <a:pPr indent="-228600">
              <a:buChar char="•"/>
            </a:pPr>
            <a:endParaRPr lang="en-US" sz="2000">
              <a:cs typeface="Calibri"/>
            </a:endParaRPr>
          </a:p>
          <a:p>
            <a:pPr indent="-228600">
              <a:buChar char="•"/>
            </a:pP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20903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7204577D-1FA4-43A7-8AB7-682FA787B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47" b="2395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6AC26A-C2DC-466A-A4F6-914E43DF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Blackadder ITC"/>
                <a:cs typeface="Calibri Light"/>
              </a:rPr>
              <a:t>Stratus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9D69-E70D-470C-B099-F234AB9D5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935157"/>
            <a:ext cx="4593021" cy="210225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Spread out 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Gloomy weather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No storm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Are white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Low clouds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Thick sheet-like clouds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Covers whole sky 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latin typeface="Algerian"/>
                <a:cs typeface="Calibri" panose="020F0502020204030204"/>
              </a:rPr>
              <a:t>Brings nice weather</a:t>
            </a:r>
          </a:p>
          <a:p>
            <a:pPr>
              <a:buFont typeface="Wingdings" panose="020B0604020202020204" pitchFamily="34" charset="0"/>
              <a:buChar char="v"/>
            </a:pPr>
            <a:endParaRPr lang="en-US" sz="12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US" sz="1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465831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Weather and Climate</vt:lpstr>
      <vt:lpstr>Tropical Climate Zone</vt:lpstr>
      <vt:lpstr>Temperate Climate Zone</vt:lpstr>
      <vt:lpstr>Desert Climate Zone</vt:lpstr>
      <vt:lpstr>Polar Climate Zone</vt:lpstr>
      <vt:lpstr>Climate Zones Are Awesome </vt:lpstr>
      <vt:lpstr>Cumulus Clouds</vt:lpstr>
      <vt:lpstr>Cumulonimbus  Clouds</vt:lpstr>
      <vt:lpstr>Stratus clouds</vt:lpstr>
      <vt:lpstr>Stratonimbus Clouds</vt:lpstr>
      <vt:lpstr>PowerPoint Presentation</vt:lpstr>
      <vt:lpstr>Clouds Are Cool</vt:lpstr>
      <vt:lpstr>Extreme Weather - Tornado</vt:lpstr>
      <vt:lpstr>Extreme Weather - Tsunamis</vt:lpstr>
      <vt:lpstr>Extreme Weather - Blizzards</vt:lpstr>
      <vt:lpstr>Extreme Weather -Hurricanes</vt:lpstr>
      <vt:lpstr>PowerPoint Presentation</vt:lpstr>
      <vt:lpstr>PowerPoint Presentation</vt:lpstr>
      <vt:lpstr>Extreme Weather is destructive.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</dc:title>
  <cp:revision>63</cp:revision>
  <dcterms:modified xsi:type="dcterms:W3CDTF">2019-05-08T22:41:47Z</dcterms:modified>
</cp:coreProperties>
</file>