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99075-3E91-4253-A8AE-A9228E371E60}" v="142" dt="2023-01-10T18:14:29.863"/>
    <p1510:client id="{05156605-0DB1-4604-1439-0FF6D589A442}" v="14" dt="2023-01-20T18:12:07.897"/>
    <p1510:client id="{0744DC30-772B-6940-7915-BE69FFC0E695}" v="188" dt="2023-01-10T22:06:50.043"/>
    <p1510:client id="{0E5FD1E2-A5E8-2223-F5DD-96A93CFB120B}" v="9" dt="2023-01-19T18:26:19.649"/>
    <p1510:client id="{0E6EA2E5-33F2-D90B-C730-F253480686B4}" v="149" dt="2023-01-18T19:39:19.062"/>
    <p1510:client id="{10D0A39C-A29D-AFD7-4FCE-79E408FEBDD8}" v="80" dt="2023-01-18T19:37:59.210"/>
    <p1510:client id="{75C2B85C-2CA2-EE4B-39A6-D196F2E31A8F}" v="11" dt="2023-01-17T17:49:27.249"/>
    <p1510:client id="{7B0A59F7-4F49-7EEE-1E14-E34082967C50}" v="11" dt="2023-01-13T19:42:59.263"/>
    <p1510:client id="{8C871726-F1F7-2D39-0F39-FD30783FAD5E}" v="156" dt="2023-01-20T19:03:42.654"/>
    <p1510:client id="{A46D1220-77F8-B1BB-78BA-92BBF4D5AE21}" v="123" dt="2023-01-18T18:58:59.817"/>
    <p1510:client id="{BD196599-3A8D-AA2D-68AA-53915C606D7E}" v="60" dt="2023-01-24T19:37:30.787"/>
    <p1510:client id="{BDA9D6D3-9858-C571-673B-914E2C6008ED}" v="132" dt="2023-01-11T17:16:48.949"/>
    <p1510:client id="{DE8598F8-55A1-9EFD-10F4-0CBB6983715C}" v="494" dt="2023-01-12T17:51:43.748"/>
    <p1510:client id="{F219FE5E-C71E-14D0-BE42-729507F85B4C}" v="4" dt="2023-01-18T18:23:32.437"/>
    <p1510:client id="{F65E1129-D2B6-8F51-FF69-9963B1F29D01}" v="154" dt="2023-01-20T22:06:09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han Almaraz" userId="S::elalmaraz@stu.chino.k12.ca.us::30cb08ae-bf22-46f3-954a-eff975c6c850" providerId="AD" clId="Web-{0E5FD1E2-A5E8-2223-F5DD-96A93CFB120B}"/>
    <pc:docChg chg="delSld modSld">
      <pc:chgData name="Ethan Almaraz" userId="S::elalmaraz@stu.chino.k12.ca.us::30cb08ae-bf22-46f3-954a-eff975c6c850" providerId="AD" clId="Web-{0E5FD1E2-A5E8-2223-F5DD-96A93CFB120B}" dt="2023-01-19T18:26:19.649" v="9" actId="20577"/>
      <pc:docMkLst>
        <pc:docMk/>
      </pc:docMkLst>
      <pc:sldChg chg="addSp modSp mod setBg setClrOvrMap">
        <pc:chgData name="Ethan Almaraz" userId="S::elalmaraz@stu.chino.k12.ca.us::30cb08ae-bf22-46f3-954a-eff975c6c850" providerId="AD" clId="Web-{0E5FD1E2-A5E8-2223-F5DD-96A93CFB120B}" dt="2023-01-19T18:26:19.649" v="9" actId="20577"/>
        <pc:sldMkLst>
          <pc:docMk/>
          <pc:sldMk cId="4259119137" sldId="259"/>
        </pc:sldMkLst>
        <pc:spChg chg="mod">
          <ac:chgData name="Ethan Almaraz" userId="S::elalmaraz@stu.chino.k12.ca.us::30cb08ae-bf22-46f3-954a-eff975c6c850" providerId="AD" clId="Web-{0E5FD1E2-A5E8-2223-F5DD-96A93CFB120B}" dt="2023-01-19T18:23:39.122" v="1"/>
          <ac:spMkLst>
            <pc:docMk/>
            <pc:sldMk cId="4259119137" sldId="259"/>
            <ac:spMk id="2" creationId="{9026805A-FEF9-4CCC-0E52-88A1279BDBFB}"/>
          </ac:spMkLst>
        </pc:spChg>
        <pc:spChg chg="mod ord">
          <ac:chgData name="Ethan Almaraz" userId="S::elalmaraz@stu.chino.k12.ca.us::30cb08ae-bf22-46f3-954a-eff975c6c850" providerId="AD" clId="Web-{0E5FD1E2-A5E8-2223-F5DD-96A93CFB120B}" dt="2023-01-19T18:26:19.649" v="9" actId="20577"/>
          <ac:spMkLst>
            <pc:docMk/>
            <pc:sldMk cId="4259119137" sldId="259"/>
            <ac:spMk id="3" creationId="{398B9E2F-5179-A29E-1A23-ABA61DC81677}"/>
          </ac:spMkLst>
        </pc:spChg>
        <pc:spChg chg="mod">
          <ac:chgData name="Ethan Almaraz" userId="S::elalmaraz@stu.chino.k12.ca.us::30cb08ae-bf22-46f3-954a-eff975c6c850" providerId="AD" clId="Web-{0E5FD1E2-A5E8-2223-F5DD-96A93CFB120B}" dt="2023-01-19T18:23:39.122" v="1"/>
          <ac:spMkLst>
            <pc:docMk/>
            <pc:sldMk cId="4259119137" sldId="259"/>
            <ac:spMk id="13" creationId="{DBA2B125-4C79-0CFE-DDD8-D61EAF6696F7}"/>
          </ac:spMkLst>
        </pc:spChg>
        <pc:spChg chg="add">
          <ac:chgData name="Ethan Almaraz" userId="S::elalmaraz@stu.chino.k12.ca.us::30cb08ae-bf22-46f3-954a-eff975c6c850" providerId="AD" clId="Web-{0E5FD1E2-A5E8-2223-F5DD-96A93CFB120B}" dt="2023-01-19T18:23:39.122" v="1"/>
          <ac:spMkLst>
            <pc:docMk/>
            <pc:sldMk cId="4259119137" sldId="259"/>
            <ac:spMk id="18" creationId="{766E6543-008E-4DB1-AC98-F1F7BD47E109}"/>
          </ac:spMkLst>
        </pc:spChg>
        <pc:grpChg chg="add">
          <ac:chgData name="Ethan Almaraz" userId="S::elalmaraz@stu.chino.k12.ca.us::30cb08ae-bf22-46f3-954a-eff975c6c850" providerId="AD" clId="Web-{0E5FD1E2-A5E8-2223-F5DD-96A93CFB120B}" dt="2023-01-19T18:23:39.122" v="1"/>
          <ac:grpSpMkLst>
            <pc:docMk/>
            <pc:sldMk cId="4259119137" sldId="259"/>
            <ac:grpSpMk id="16" creationId="{648008B2-A7B9-4F0E-8735-5C32DF905815}"/>
          </ac:grpSpMkLst>
        </pc:grpChg>
        <pc:picChg chg="mod">
          <ac:chgData name="Ethan Almaraz" userId="S::elalmaraz@stu.chino.k12.ca.us::30cb08ae-bf22-46f3-954a-eff975c6c850" providerId="AD" clId="Web-{0E5FD1E2-A5E8-2223-F5DD-96A93CFB120B}" dt="2023-01-19T18:23:39.122" v="1"/>
          <ac:picMkLst>
            <pc:docMk/>
            <pc:sldMk cId="4259119137" sldId="259"/>
            <ac:picMk id="4" creationId="{B72F0EAF-AE6D-2DF8-983F-54717C28F629}"/>
          </ac:picMkLst>
        </pc:picChg>
        <pc:picChg chg="mod">
          <ac:chgData name="Ethan Almaraz" userId="S::elalmaraz@stu.chino.k12.ca.us::30cb08ae-bf22-46f3-954a-eff975c6c850" providerId="AD" clId="Web-{0E5FD1E2-A5E8-2223-F5DD-96A93CFB120B}" dt="2023-01-19T18:23:39.122" v="1"/>
          <ac:picMkLst>
            <pc:docMk/>
            <pc:sldMk cId="4259119137" sldId="259"/>
            <ac:picMk id="6" creationId="{E80B5F6A-6452-EB76-A3D2-057C2F102ED5}"/>
          </ac:picMkLst>
        </pc:picChg>
        <pc:picChg chg="mod">
          <ac:chgData name="Ethan Almaraz" userId="S::elalmaraz@stu.chino.k12.ca.us::30cb08ae-bf22-46f3-954a-eff975c6c850" providerId="AD" clId="Web-{0E5FD1E2-A5E8-2223-F5DD-96A93CFB120B}" dt="2023-01-19T18:23:39.122" v="1"/>
          <ac:picMkLst>
            <pc:docMk/>
            <pc:sldMk cId="4259119137" sldId="259"/>
            <ac:picMk id="9" creationId="{9D2BD9AF-EF4B-F8B8-F9CC-4FC90840983F}"/>
          </ac:picMkLst>
        </pc:picChg>
        <pc:picChg chg="mod">
          <ac:chgData name="Ethan Almaraz" userId="S::elalmaraz@stu.chino.k12.ca.us::30cb08ae-bf22-46f3-954a-eff975c6c850" providerId="AD" clId="Web-{0E5FD1E2-A5E8-2223-F5DD-96A93CFB120B}" dt="2023-01-19T18:25:42.099" v="7" actId="1076"/>
          <ac:picMkLst>
            <pc:docMk/>
            <pc:sldMk cId="4259119137" sldId="259"/>
            <ac:picMk id="12" creationId="{539300F0-8887-8F77-3CFE-106766E126A4}"/>
          </ac:picMkLst>
        </pc:picChg>
        <pc:cxnChg chg="add">
          <ac:chgData name="Ethan Almaraz" userId="S::elalmaraz@stu.chino.k12.ca.us::30cb08ae-bf22-46f3-954a-eff975c6c850" providerId="AD" clId="Web-{0E5FD1E2-A5E8-2223-F5DD-96A93CFB120B}" dt="2023-01-19T18:23:39.122" v="1"/>
          <ac:cxnSpMkLst>
            <pc:docMk/>
            <pc:sldMk cId="4259119137" sldId="259"/>
            <ac:cxnSpMk id="26" creationId="{DEB1CF94-0297-4077-8817-0E2043128453}"/>
          </ac:cxnSpMkLst>
        </pc:cxnChg>
      </pc:sldChg>
      <pc:sldChg chg="del">
        <pc:chgData name="Ethan Almaraz" userId="S::elalmaraz@stu.chino.k12.ca.us::30cb08ae-bf22-46f3-954a-eff975c6c850" providerId="AD" clId="Web-{0E5FD1E2-A5E8-2223-F5DD-96A93CFB120B}" dt="2023-01-19T18:22:56.666" v="0"/>
        <pc:sldMkLst>
          <pc:docMk/>
          <pc:sldMk cId="2229871820" sldId="262"/>
        </pc:sldMkLst>
      </pc:sldChg>
    </pc:docChg>
  </pc:docChgLst>
  <pc:docChgLst>
    <pc:chgData name="Ethan Almaraz" userId="S::elalmaraz@stu.chino.k12.ca.us::30cb08ae-bf22-46f3-954a-eff975c6c850" providerId="AD" clId="Web-{0E6EA2E5-33F2-D90B-C730-F253480686B4}"/>
    <pc:docChg chg="modSld sldOrd">
      <pc:chgData name="Ethan Almaraz" userId="S::elalmaraz@stu.chino.k12.ca.us::30cb08ae-bf22-46f3-954a-eff975c6c850" providerId="AD" clId="Web-{0E6EA2E5-33F2-D90B-C730-F253480686B4}" dt="2023-01-18T19:39:19.062" v="147" actId="20577"/>
      <pc:docMkLst>
        <pc:docMk/>
      </pc:docMkLst>
      <pc:sldChg chg="modSp">
        <pc:chgData name="Ethan Almaraz" userId="S::elalmaraz@stu.chino.k12.ca.us::30cb08ae-bf22-46f3-954a-eff975c6c850" providerId="AD" clId="Web-{0E6EA2E5-33F2-D90B-C730-F253480686B4}" dt="2023-01-18T19:38:56.310" v="146"/>
        <pc:sldMkLst>
          <pc:docMk/>
          <pc:sldMk cId="152918478" sldId="257"/>
        </pc:sldMkLst>
        <pc:spChg chg="mod">
          <ac:chgData name="Ethan Almaraz" userId="S::elalmaraz@stu.chino.k12.ca.us::30cb08ae-bf22-46f3-954a-eff975c6c850" providerId="AD" clId="Web-{0E6EA2E5-33F2-D90B-C730-F253480686B4}" dt="2023-01-18T19:38:56.310" v="146"/>
          <ac:spMkLst>
            <pc:docMk/>
            <pc:sldMk cId="152918478" sldId="257"/>
            <ac:spMk id="2" creationId="{7692BEA3-2401-5A4A-C0F4-DBB891FA34F3}"/>
          </ac:spMkLst>
        </pc:spChg>
        <pc:picChg chg="mod">
          <ac:chgData name="Ethan Almaraz" userId="S::elalmaraz@stu.chino.k12.ca.us::30cb08ae-bf22-46f3-954a-eff975c6c850" providerId="AD" clId="Web-{0E6EA2E5-33F2-D90B-C730-F253480686B4}" dt="2023-01-18T19:03:42.231" v="2" actId="1076"/>
          <ac:picMkLst>
            <pc:docMk/>
            <pc:sldMk cId="152918478" sldId="257"/>
            <ac:picMk id="3" creationId="{F538DEDC-F0FB-2DF8-14BD-7FB62E7F7CD2}"/>
          </ac:picMkLst>
        </pc:picChg>
        <pc:picChg chg="mod">
          <ac:chgData name="Ethan Almaraz" userId="S::elalmaraz@stu.chino.k12.ca.us::30cb08ae-bf22-46f3-954a-eff975c6c850" providerId="AD" clId="Web-{0E6EA2E5-33F2-D90B-C730-F253480686B4}" dt="2023-01-18T19:38:31.449" v="144" actId="1076"/>
          <ac:picMkLst>
            <pc:docMk/>
            <pc:sldMk cId="152918478" sldId="257"/>
            <ac:picMk id="7" creationId="{0CF53BFC-3BBA-FA96-05ED-489F50ED691C}"/>
          </ac:picMkLst>
        </pc:picChg>
      </pc:sldChg>
      <pc:sldChg chg="modSp">
        <pc:chgData name="Ethan Almaraz" userId="S::elalmaraz@stu.chino.k12.ca.us::30cb08ae-bf22-46f3-954a-eff975c6c850" providerId="AD" clId="Web-{0E6EA2E5-33F2-D90B-C730-F253480686B4}" dt="2023-01-18T19:08:14.470" v="19" actId="20577"/>
        <pc:sldMkLst>
          <pc:docMk/>
          <pc:sldMk cId="3698907827" sldId="258"/>
        </pc:sldMkLst>
        <pc:spChg chg="mod">
          <ac:chgData name="Ethan Almaraz" userId="S::elalmaraz@stu.chino.k12.ca.us::30cb08ae-bf22-46f3-954a-eff975c6c850" providerId="AD" clId="Web-{0E6EA2E5-33F2-D90B-C730-F253480686B4}" dt="2023-01-18T19:08:14.470" v="19" actId="20577"/>
          <ac:spMkLst>
            <pc:docMk/>
            <pc:sldMk cId="3698907827" sldId="258"/>
            <ac:spMk id="3" creationId="{29C4C5BE-BE10-AD5A-A6D6-4D7AD4A7F325}"/>
          </ac:spMkLst>
        </pc:spChg>
      </pc:sldChg>
      <pc:sldChg chg="modSp">
        <pc:chgData name="Ethan Almaraz" userId="S::elalmaraz@stu.chino.k12.ca.us::30cb08ae-bf22-46f3-954a-eff975c6c850" providerId="AD" clId="Web-{0E6EA2E5-33F2-D90B-C730-F253480686B4}" dt="2023-01-18T19:39:19.062" v="147" actId="20577"/>
        <pc:sldMkLst>
          <pc:docMk/>
          <pc:sldMk cId="4097406314" sldId="260"/>
        </pc:sldMkLst>
        <pc:spChg chg="mod">
          <ac:chgData name="Ethan Almaraz" userId="S::elalmaraz@stu.chino.k12.ca.us::30cb08ae-bf22-46f3-954a-eff975c6c850" providerId="AD" clId="Web-{0E6EA2E5-33F2-D90B-C730-F253480686B4}" dt="2023-01-18T19:39:19.062" v="147" actId="20577"/>
          <ac:spMkLst>
            <pc:docMk/>
            <pc:sldMk cId="4097406314" sldId="260"/>
            <ac:spMk id="3" creationId="{A4F264A1-8FCA-9401-9C59-F6D8F29047A0}"/>
          </ac:spMkLst>
        </pc:spChg>
      </pc:sldChg>
      <pc:sldChg chg="ord">
        <pc:chgData name="Ethan Almaraz" userId="S::elalmaraz@stu.chino.k12.ca.us::30cb08ae-bf22-46f3-954a-eff975c6c850" providerId="AD" clId="Web-{0E6EA2E5-33F2-D90B-C730-F253480686B4}" dt="2023-01-18T19:06:04.413" v="9"/>
        <pc:sldMkLst>
          <pc:docMk/>
          <pc:sldMk cId="604625246" sldId="261"/>
        </pc:sldMkLst>
      </pc:sldChg>
      <pc:sldChg chg="addSp delSp modSp">
        <pc:chgData name="Ethan Almaraz" userId="S::elalmaraz@stu.chino.k12.ca.us::30cb08ae-bf22-46f3-954a-eff975c6c850" providerId="AD" clId="Web-{0E6EA2E5-33F2-D90B-C730-F253480686B4}" dt="2023-01-18T19:30:27.491" v="143" actId="14100"/>
        <pc:sldMkLst>
          <pc:docMk/>
          <pc:sldMk cId="2992412997" sldId="262"/>
        </pc:sldMkLst>
        <pc:spChg chg="mod">
          <ac:chgData name="Ethan Almaraz" userId="S::elalmaraz@stu.chino.k12.ca.us::30cb08ae-bf22-46f3-954a-eff975c6c850" providerId="AD" clId="Web-{0E6EA2E5-33F2-D90B-C730-F253480686B4}" dt="2023-01-18T19:30:12.630" v="142"/>
          <ac:spMkLst>
            <pc:docMk/>
            <pc:sldMk cId="2992412997" sldId="262"/>
            <ac:spMk id="2" creationId="{52DC5F81-DA51-3B47-CA52-92F0947DA44D}"/>
          </ac:spMkLst>
        </pc:spChg>
        <pc:spChg chg="mod">
          <ac:chgData name="Ethan Almaraz" userId="S::elalmaraz@stu.chino.k12.ca.us::30cb08ae-bf22-46f3-954a-eff975c6c850" providerId="AD" clId="Web-{0E6EA2E5-33F2-D90B-C730-F253480686B4}" dt="2023-01-18T19:30:12.630" v="142"/>
          <ac:spMkLst>
            <pc:docMk/>
            <pc:sldMk cId="2992412997" sldId="262"/>
            <ac:spMk id="3" creationId="{B108BEB8-2260-8E96-17F2-3A2AABC7AD64}"/>
          </ac:spMkLst>
        </pc:spChg>
        <pc:spChg chg="mod ord">
          <ac:chgData name="Ethan Almaraz" userId="S::elalmaraz@stu.chino.k12.ca.us::30cb08ae-bf22-46f3-954a-eff975c6c850" providerId="AD" clId="Web-{0E6EA2E5-33F2-D90B-C730-F253480686B4}" dt="2023-01-18T19:30:12.630" v="142"/>
          <ac:spMkLst>
            <pc:docMk/>
            <pc:sldMk cId="2992412997" sldId="262"/>
            <ac:spMk id="5" creationId="{23F72D68-6EA0-A111-D565-B746C90F2D7C}"/>
          </ac:spMkLst>
        </pc:spChg>
        <pc:spChg chg="add mod">
          <ac:chgData name="Ethan Almaraz" userId="S::elalmaraz@stu.chino.k12.ca.us::30cb08ae-bf22-46f3-954a-eff975c6c850" providerId="AD" clId="Web-{0E6EA2E5-33F2-D90B-C730-F253480686B4}" dt="2023-01-18T19:30:12.630" v="142"/>
          <ac:spMkLst>
            <pc:docMk/>
            <pc:sldMk cId="2992412997" sldId="262"/>
            <ac:spMk id="7" creationId="{3E376DDE-29C0-880E-C1D4-5BAC44B29C4A}"/>
          </ac:spMkLst>
        </pc:spChg>
        <pc:spChg chg="del">
          <ac:chgData name="Ethan Almaraz" userId="S::elalmaraz@stu.chino.k12.ca.us::30cb08ae-bf22-46f3-954a-eff975c6c850" providerId="AD" clId="Web-{0E6EA2E5-33F2-D90B-C730-F253480686B4}" dt="2023-01-18T19:30:12.630" v="142"/>
          <ac:spMkLst>
            <pc:docMk/>
            <pc:sldMk cId="2992412997" sldId="262"/>
            <ac:spMk id="10" creationId="{04812C46-200A-4DEB-A05E-3ED6C68C2387}"/>
          </ac:spMkLst>
        </pc:spChg>
        <pc:spChg chg="del">
          <ac:chgData name="Ethan Almaraz" userId="S::elalmaraz@stu.chino.k12.ca.us::30cb08ae-bf22-46f3-954a-eff975c6c850" providerId="AD" clId="Web-{0E6EA2E5-33F2-D90B-C730-F253480686B4}" dt="2023-01-18T19:30:12.630" v="142"/>
          <ac:spMkLst>
            <pc:docMk/>
            <pc:sldMk cId="2992412997" sldId="262"/>
            <ac:spMk id="12" creationId="{D1EA859B-E555-4109-94F3-6700E046E008}"/>
          </ac:spMkLst>
        </pc:spChg>
        <pc:spChg chg="add">
          <ac:chgData name="Ethan Almaraz" userId="S::elalmaraz@stu.chino.k12.ca.us::30cb08ae-bf22-46f3-954a-eff975c6c850" providerId="AD" clId="Web-{0E6EA2E5-33F2-D90B-C730-F253480686B4}" dt="2023-01-18T19:30:12.630" v="142"/>
          <ac:spMkLst>
            <pc:docMk/>
            <pc:sldMk cId="2992412997" sldId="262"/>
            <ac:spMk id="17" creationId="{99F1FFA9-D672-408C-9220-ADEEC6ABDD09}"/>
          </ac:spMkLst>
        </pc:spChg>
        <pc:picChg chg="mod ord">
          <ac:chgData name="Ethan Almaraz" userId="S::elalmaraz@stu.chino.k12.ca.us::30cb08ae-bf22-46f3-954a-eff975c6c850" providerId="AD" clId="Web-{0E6EA2E5-33F2-D90B-C730-F253480686B4}" dt="2023-01-18T19:30:27.491" v="143" actId="14100"/>
          <ac:picMkLst>
            <pc:docMk/>
            <pc:sldMk cId="2992412997" sldId="262"/>
            <ac:picMk id="4" creationId="{074C75DB-18C3-9BC7-BEB9-92FA1B9F7DB7}"/>
          </ac:picMkLst>
        </pc:picChg>
        <pc:picChg chg="add mod">
          <ac:chgData name="Ethan Almaraz" userId="S::elalmaraz@stu.chino.k12.ca.us::30cb08ae-bf22-46f3-954a-eff975c6c850" providerId="AD" clId="Web-{0E6EA2E5-33F2-D90B-C730-F253480686B4}" dt="2023-01-18T19:30:12.630" v="142"/>
          <ac:picMkLst>
            <pc:docMk/>
            <pc:sldMk cId="2992412997" sldId="262"/>
            <ac:picMk id="6" creationId="{A36A6AA4-EBA7-B774-2E18-977F7BFD1791}"/>
          </ac:picMkLst>
        </pc:picChg>
      </pc:sldChg>
    </pc:docChg>
  </pc:docChgLst>
  <pc:docChgLst>
    <pc:chgData name="Ethan Almaraz" userId="S::elalmaraz@stu.chino.k12.ca.us::30cb08ae-bf22-46f3-954a-eff975c6c850" providerId="AD" clId="Web-{05156605-0DB1-4604-1439-0FF6D589A442}"/>
    <pc:docChg chg="modSld">
      <pc:chgData name="Ethan Almaraz" userId="S::elalmaraz@stu.chino.k12.ca.us::30cb08ae-bf22-46f3-954a-eff975c6c850" providerId="AD" clId="Web-{05156605-0DB1-4604-1439-0FF6D589A442}" dt="2023-01-20T18:12:07.897" v="13" actId="1076"/>
      <pc:docMkLst>
        <pc:docMk/>
      </pc:docMkLst>
      <pc:sldChg chg="addAnim modAnim">
        <pc:chgData name="Ethan Almaraz" userId="S::elalmaraz@stu.chino.k12.ca.us::30cb08ae-bf22-46f3-954a-eff975c6c850" providerId="AD" clId="Web-{05156605-0DB1-4604-1439-0FF6D589A442}" dt="2023-01-20T18:11:15.005" v="3"/>
        <pc:sldMkLst>
          <pc:docMk/>
          <pc:sldMk cId="109857222" sldId="256"/>
        </pc:sldMkLst>
      </pc:sldChg>
      <pc:sldChg chg="modSp">
        <pc:chgData name="Ethan Almaraz" userId="S::elalmaraz@stu.chino.k12.ca.us::30cb08ae-bf22-46f3-954a-eff975c6c850" providerId="AD" clId="Web-{05156605-0DB1-4604-1439-0FF6D589A442}" dt="2023-01-20T18:12:07.897" v="13" actId="1076"/>
        <pc:sldMkLst>
          <pc:docMk/>
          <pc:sldMk cId="152918478" sldId="257"/>
        </pc:sldMkLst>
        <pc:picChg chg="mod">
          <ac:chgData name="Ethan Almaraz" userId="S::elalmaraz@stu.chino.k12.ca.us::30cb08ae-bf22-46f3-954a-eff975c6c850" providerId="AD" clId="Web-{05156605-0DB1-4604-1439-0FF6D589A442}" dt="2023-01-20T18:12:07.897" v="13" actId="1076"/>
          <ac:picMkLst>
            <pc:docMk/>
            <pc:sldMk cId="152918478" sldId="257"/>
            <ac:picMk id="7" creationId="{0CF53BFC-3BBA-FA96-05ED-489F50ED691C}"/>
          </ac:picMkLst>
        </pc:picChg>
      </pc:sldChg>
      <pc:sldChg chg="addAnim modAnim">
        <pc:chgData name="Ethan Almaraz" userId="S::elalmaraz@stu.chino.k12.ca.us::30cb08ae-bf22-46f3-954a-eff975c6c850" providerId="AD" clId="Web-{05156605-0DB1-4604-1439-0FF6D589A442}" dt="2023-01-20T18:11:46.443" v="11"/>
        <pc:sldMkLst>
          <pc:docMk/>
          <pc:sldMk cId="4259119137" sldId="259"/>
        </pc:sldMkLst>
      </pc:sldChg>
    </pc:docChg>
  </pc:docChgLst>
  <pc:docChgLst>
    <pc:chgData name="Ethan Almaraz" userId="S::elalmaraz@stu.chino.k12.ca.us::30cb08ae-bf22-46f3-954a-eff975c6c850" providerId="AD" clId="Web-{8C871726-F1F7-2D39-0F39-FD30783FAD5E}"/>
    <pc:docChg chg="addSld delSld modSld">
      <pc:chgData name="Ethan Almaraz" userId="S::elalmaraz@stu.chino.k12.ca.us::30cb08ae-bf22-46f3-954a-eff975c6c850" providerId="AD" clId="Web-{8C871726-F1F7-2D39-0F39-FD30783FAD5E}" dt="2023-01-20T19:03:42.013" v="140" actId="20577"/>
      <pc:docMkLst>
        <pc:docMk/>
      </pc:docMkLst>
      <pc:sldChg chg="modSp modAnim">
        <pc:chgData name="Ethan Almaraz" userId="S::elalmaraz@stu.chino.k12.ca.us::30cb08ae-bf22-46f3-954a-eff975c6c850" providerId="AD" clId="Web-{8C871726-F1F7-2D39-0F39-FD30783FAD5E}" dt="2023-01-20T18:30:19.951" v="60" actId="1076"/>
        <pc:sldMkLst>
          <pc:docMk/>
          <pc:sldMk cId="109857222" sldId="256"/>
        </pc:sldMkLst>
        <pc:picChg chg="mod">
          <ac:chgData name="Ethan Almaraz" userId="S::elalmaraz@stu.chino.k12.ca.us::30cb08ae-bf22-46f3-954a-eff975c6c850" providerId="AD" clId="Web-{8C871726-F1F7-2D39-0F39-FD30783FAD5E}" dt="2023-01-20T18:30:19.951" v="60" actId="1076"/>
          <ac:picMkLst>
            <pc:docMk/>
            <pc:sldMk cId="109857222" sldId="256"/>
            <ac:picMk id="4" creationId="{7E82F467-F500-E883-FF70-493118023057}"/>
          </ac:picMkLst>
        </pc:picChg>
      </pc:sldChg>
      <pc:sldChg chg="addSp modSp addAnim modAnim">
        <pc:chgData name="Ethan Almaraz" userId="S::elalmaraz@stu.chino.k12.ca.us::30cb08ae-bf22-46f3-954a-eff975c6c850" providerId="AD" clId="Web-{8C871726-F1F7-2D39-0F39-FD30783FAD5E}" dt="2023-01-20T18:21:44.048" v="45"/>
        <pc:sldMkLst>
          <pc:docMk/>
          <pc:sldMk cId="152918478" sldId="257"/>
        </pc:sldMkLst>
        <pc:spChg chg="mod">
          <ac:chgData name="Ethan Almaraz" userId="S::elalmaraz@stu.chino.k12.ca.us::30cb08ae-bf22-46f3-954a-eff975c6c850" providerId="AD" clId="Web-{8C871726-F1F7-2D39-0F39-FD30783FAD5E}" dt="2023-01-20T18:18:40.184" v="18" actId="1076"/>
          <ac:spMkLst>
            <pc:docMk/>
            <pc:sldMk cId="152918478" sldId="257"/>
            <ac:spMk id="2" creationId="{7692BEA3-2401-5A4A-C0F4-DBB891FA34F3}"/>
          </ac:spMkLst>
        </pc:spChg>
        <pc:spChg chg="add mod">
          <ac:chgData name="Ethan Almaraz" userId="S::elalmaraz@stu.chino.k12.ca.us::30cb08ae-bf22-46f3-954a-eff975c6c850" providerId="AD" clId="Web-{8C871726-F1F7-2D39-0F39-FD30783FAD5E}" dt="2023-01-20T18:19:27.904" v="33" actId="20577"/>
          <ac:spMkLst>
            <pc:docMk/>
            <pc:sldMk cId="152918478" sldId="257"/>
            <ac:spMk id="6" creationId="{44F9DDAD-B371-022E-C0DF-B8BE3B3B9ECF}"/>
          </ac:spMkLst>
        </pc:spChg>
        <pc:spChg chg="mod">
          <ac:chgData name="Ethan Almaraz" userId="S::elalmaraz@stu.chino.k12.ca.us::30cb08ae-bf22-46f3-954a-eff975c6c850" providerId="AD" clId="Web-{8C871726-F1F7-2D39-0F39-FD30783FAD5E}" dt="2023-01-20T18:15:54.790" v="12" actId="20577"/>
          <ac:spMkLst>
            <pc:docMk/>
            <pc:sldMk cId="152918478" sldId="257"/>
            <ac:spMk id="16" creationId="{E828DCDD-1D7B-8324-A14F-ABFA775E63FF}"/>
          </ac:spMkLst>
        </pc:spChg>
        <pc:picChg chg="mod">
          <ac:chgData name="Ethan Almaraz" userId="S::elalmaraz@stu.chino.k12.ca.us::30cb08ae-bf22-46f3-954a-eff975c6c850" providerId="AD" clId="Web-{8C871726-F1F7-2D39-0F39-FD30783FAD5E}" dt="2023-01-20T18:14:42.272" v="4" actId="1076"/>
          <ac:picMkLst>
            <pc:docMk/>
            <pc:sldMk cId="152918478" sldId="257"/>
            <ac:picMk id="7" creationId="{0CF53BFC-3BBA-FA96-05ED-489F50ED691C}"/>
          </ac:picMkLst>
        </pc:picChg>
        <pc:picChg chg="mod">
          <ac:chgData name="Ethan Almaraz" userId="S::elalmaraz@stu.chino.k12.ca.us::30cb08ae-bf22-46f3-954a-eff975c6c850" providerId="AD" clId="Web-{8C871726-F1F7-2D39-0F39-FD30783FAD5E}" dt="2023-01-20T18:15:53.680" v="9" actId="1076"/>
          <ac:picMkLst>
            <pc:docMk/>
            <pc:sldMk cId="152918478" sldId="257"/>
            <ac:picMk id="19" creationId="{878889A0-3AE4-DA8D-479C-24F11E9FE536}"/>
          </ac:picMkLst>
        </pc:picChg>
      </pc:sldChg>
      <pc:sldChg chg="addAnim modAnim">
        <pc:chgData name="Ethan Almaraz" userId="S::elalmaraz@stu.chino.k12.ca.us::30cb08ae-bf22-46f3-954a-eff975c6c850" providerId="AD" clId="Web-{8C871726-F1F7-2D39-0F39-FD30783FAD5E}" dt="2023-01-20T18:23:12.003" v="57"/>
        <pc:sldMkLst>
          <pc:docMk/>
          <pc:sldMk cId="3698907827" sldId="258"/>
        </pc:sldMkLst>
      </pc:sldChg>
      <pc:sldChg chg="modSp">
        <pc:chgData name="Ethan Almaraz" userId="S::elalmaraz@stu.chino.k12.ca.us::30cb08ae-bf22-46f3-954a-eff975c6c850" providerId="AD" clId="Web-{8C871726-F1F7-2D39-0F39-FD30783FAD5E}" dt="2023-01-20T19:03:42.013" v="140" actId="20577"/>
        <pc:sldMkLst>
          <pc:docMk/>
          <pc:sldMk cId="4259119137" sldId="259"/>
        </pc:sldMkLst>
        <pc:spChg chg="mod">
          <ac:chgData name="Ethan Almaraz" userId="S::elalmaraz@stu.chino.k12.ca.us::30cb08ae-bf22-46f3-954a-eff975c6c850" providerId="AD" clId="Web-{8C871726-F1F7-2D39-0F39-FD30783FAD5E}" dt="2023-01-20T19:03:42.013" v="140" actId="20577"/>
          <ac:spMkLst>
            <pc:docMk/>
            <pc:sldMk cId="4259119137" sldId="259"/>
            <ac:spMk id="3" creationId="{398B9E2F-5179-A29E-1A23-ABA61DC81677}"/>
          </ac:spMkLst>
        </pc:spChg>
        <pc:picChg chg="mod">
          <ac:chgData name="Ethan Almaraz" userId="S::elalmaraz@stu.chino.k12.ca.us::30cb08ae-bf22-46f3-954a-eff975c6c850" providerId="AD" clId="Web-{8C871726-F1F7-2D39-0F39-FD30783FAD5E}" dt="2023-01-20T18:20:16.202" v="36" actId="1076"/>
          <ac:picMkLst>
            <pc:docMk/>
            <pc:sldMk cId="4259119137" sldId="259"/>
            <ac:picMk id="12" creationId="{539300F0-8887-8F77-3CFE-106766E126A4}"/>
          </ac:picMkLst>
        </pc:picChg>
      </pc:sldChg>
      <pc:sldChg chg="modSp addAnim modAnim">
        <pc:chgData name="Ethan Almaraz" userId="S::elalmaraz@stu.chino.k12.ca.us::30cb08ae-bf22-46f3-954a-eff975c6c850" providerId="AD" clId="Web-{8C871726-F1F7-2D39-0F39-FD30783FAD5E}" dt="2023-01-20T18:22:27.705" v="51"/>
        <pc:sldMkLst>
          <pc:docMk/>
          <pc:sldMk cId="4097406314" sldId="260"/>
        </pc:sldMkLst>
        <pc:spChg chg="mod">
          <ac:chgData name="Ethan Almaraz" userId="S::elalmaraz@stu.chino.k12.ca.us::30cb08ae-bf22-46f3-954a-eff975c6c850" providerId="AD" clId="Web-{8C871726-F1F7-2D39-0F39-FD30783FAD5E}" dt="2023-01-20T18:19:43.420" v="35" actId="20577"/>
          <ac:spMkLst>
            <pc:docMk/>
            <pc:sldMk cId="4097406314" sldId="260"/>
            <ac:spMk id="2" creationId="{98F72508-4BB9-FC95-6E96-5E2C749F6590}"/>
          </ac:spMkLst>
        </pc:spChg>
      </pc:sldChg>
      <pc:sldChg chg="addSp delSp modSp new modTransition">
        <pc:chgData name="Ethan Almaraz" userId="S::elalmaraz@stu.chino.k12.ca.us::30cb08ae-bf22-46f3-954a-eff975c6c850" providerId="AD" clId="Web-{8C871726-F1F7-2D39-0F39-FD30783FAD5E}" dt="2023-01-20T18:50:29.479" v="108"/>
        <pc:sldMkLst>
          <pc:docMk/>
          <pc:sldMk cId="2655643619" sldId="262"/>
        </pc:sldMkLst>
        <pc:spChg chg="del">
          <ac:chgData name="Ethan Almaraz" userId="S::elalmaraz@stu.chino.k12.ca.us::30cb08ae-bf22-46f3-954a-eff975c6c850" providerId="AD" clId="Web-{8C871726-F1F7-2D39-0F39-FD30783FAD5E}" dt="2023-01-20T18:34:35.019" v="64"/>
          <ac:spMkLst>
            <pc:docMk/>
            <pc:sldMk cId="2655643619" sldId="262"/>
            <ac:spMk id="3" creationId="{B998ED9F-3437-FD60-0D8C-0FE493A1C9B9}"/>
          </ac:spMkLst>
        </pc:spChg>
        <pc:spChg chg="add mod">
          <ac:chgData name="Ethan Almaraz" userId="S::elalmaraz@stu.chino.k12.ca.us::30cb08ae-bf22-46f3-954a-eff975c6c850" providerId="AD" clId="Web-{8C871726-F1F7-2D39-0F39-FD30783FAD5E}" dt="2023-01-20T18:34:46.629" v="70" actId="14100"/>
          <ac:spMkLst>
            <pc:docMk/>
            <pc:sldMk cId="2655643619" sldId="262"/>
            <ac:spMk id="5" creationId="{E1ABFD61-F18B-56F0-5503-25D14C9E4EC3}"/>
          </ac:spMkLst>
        </pc:spChg>
        <pc:picChg chg="add mod ord">
          <ac:chgData name="Ethan Almaraz" userId="S::elalmaraz@stu.chino.k12.ca.us::30cb08ae-bf22-46f3-954a-eff975c6c850" providerId="AD" clId="Web-{8C871726-F1F7-2D39-0F39-FD30783FAD5E}" dt="2023-01-20T18:35:33.677" v="79" actId="1076"/>
          <ac:picMkLst>
            <pc:docMk/>
            <pc:sldMk cId="2655643619" sldId="262"/>
            <ac:picMk id="4" creationId="{3111FAE6-76CA-3B32-927C-08A2B78AFFD5}"/>
          </ac:picMkLst>
        </pc:picChg>
      </pc:sldChg>
      <pc:sldChg chg="new del">
        <pc:chgData name="Ethan Almaraz" userId="S::elalmaraz@stu.chino.k12.ca.us::30cb08ae-bf22-46f3-954a-eff975c6c850" providerId="AD" clId="Web-{8C871726-F1F7-2D39-0F39-FD30783FAD5E}" dt="2023-01-20T18:32:15.985" v="62"/>
        <pc:sldMkLst>
          <pc:docMk/>
          <pc:sldMk cId="3441545946" sldId="262"/>
        </pc:sldMkLst>
      </pc:sldChg>
      <pc:sldChg chg="addSp delSp modSp new modTransition">
        <pc:chgData name="Ethan Almaraz" userId="S::elalmaraz@stu.chino.k12.ca.us::30cb08ae-bf22-46f3-954a-eff975c6c850" providerId="AD" clId="Web-{8C871726-F1F7-2D39-0F39-FD30783FAD5E}" dt="2023-01-20T18:50:41.542" v="109"/>
        <pc:sldMkLst>
          <pc:docMk/>
          <pc:sldMk cId="3175333696" sldId="263"/>
        </pc:sldMkLst>
        <pc:spChg chg="del">
          <ac:chgData name="Ethan Almaraz" userId="S::elalmaraz@stu.chino.k12.ca.us::30cb08ae-bf22-46f3-954a-eff975c6c850" providerId="AD" clId="Web-{8C871726-F1F7-2D39-0F39-FD30783FAD5E}" dt="2023-01-20T18:38:22.696" v="81"/>
          <ac:spMkLst>
            <pc:docMk/>
            <pc:sldMk cId="3175333696" sldId="263"/>
            <ac:spMk id="3" creationId="{DCC12B78-3415-77A1-959A-AE8BBFC87274}"/>
          </ac:spMkLst>
        </pc:spChg>
        <pc:spChg chg="add mod">
          <ac:chgData name="Ethan Almaraz" userId="S::elalmaraz@stu.chino.k12.ca.us::30cb08ae-bf22-46f3-954a-eff975c6c850" providerId="AD" clId="Web-{8C871726-F1F7-2D39-0F39-FD30783FAD5E}" dt="2023-01-20T18:38:27.556" v="85" actId="14100"/>
          <ac:spMkLst>
            <pc:docMk/>
            <pc:sldMk cId="3175333696" sldId="263"/>
            <ac:spMk id="5" creationId="{913AD7F9-73C8-EDE0-2756-E427F581A70F}"/>
          </ac:spMkLst>
        </pc:spChg>
        <pc:picChg chg="add mod ord">
          <ac:chgData name="Ethan Almaraz" userId="S::elalmaraz@stu.chino.k12.ca.us::30cb08ae-bf22-46f3-954a-eff975c6c850" providerId="AD" clId="Web-{8C871726-F1F7-2D39-0F39-FD30783FAD5E}" dt="2023-01-20T18:39:45.542" v="91" actId="14100"/>
          <ac:picMkLst>
            <pc:docMk/>
            <pc:sldMk cId="3175333696" sldId="263"/>
            <ac:picMk id="4" creationId="{7EF2F5CA-417C-5806-5356-03FB68660ACD}"/>
          </ac:picMkLst>
        </pc:picChg>
      </pc:sldChg>
      <pc:sldChg chg="addSp delSp modSp new add del modTransition">
        <pc:chgData name="Ethan Almaraz" userId="S::elalmaraz@stu.chino.k12.ca.us::30cb08ae-bf22-46f3-954a-eff975c6c850" providerId="AD" clId="Web-{8C871726-F1F7-2D39-0F39-FD30783FAD5E}" dt="2023-01-20T18:54:13.281" v="112"/>
        <pc:sldMkLst>
          <pc:docMk/>
          <pc:sldMk cId="3019062477" sldId="264"/>
        </pc:sldMkLst>
        <pc:spChg chg="del mod">
          <ac:chgData name="Ethan Almaraz" userId="S::elalmaraz@stu.chino.k12.ca.us::30cb08ae-bf22-46f3-954a-eff975c6c850" providerId="AD" clId="Web-{8C871726-F1F7-2D39-0F39-FD30783FAD5E}" dt="2023-01-20T18:48:22.820" v="100"/>
          <ac:spMkLst>
            <pc:docMk/>
            <pc:sldMk cId="3019062477" sldId="264"/>
            <ac:spMk id="3" creationId="{3EDA211C-DB02-9F1D-9621-0365A3941053}"/>
          </ac:spMkLst>
        </pc:spChg>
        <pc:picChg chg="add mod ord">
          <ac:chgData name="Ethan Almaraz" userId="S::elalmaraz@stu.chino.k12.ca.us::30cb08ae-bf22-46f3-954a-eff975c6c850" providerId="AD" clId="Web-{8C871726-F1F7-2D39-0F39-FD30783FAD5E}" dt="2023-01-20T18:48:52.555" v="107" actId="14100"/>
          <ac:picMkLst>
            <pc:docMk/>
            <pc:sldMk cId="3019062477" sldId="264"/>
            <ac:picMk id="4" creationId="{1BD14848-6E1B-FDA3-C357-FD1498E3A8A7}"/>
          </ac:picMkLst>
        </pc:picChg>
      </pc:sldChg>
      <pc:sldChg chg="addSp delSp modSp new modTransition">
        <pc:chgData name="Ethan Almaraz" userId="S::elalmaraz@stu.chino.k12.ca.us::30cb08ae-bf22-46f3-954a-eff975c6c850" providerId="AD" clId="Web-{8C871726-F1F7-2D39-0F39-FD30783FAD5E}" dt="2023-01-20T19:00:57.244" v="136" actId="20577"/>
        <pc:sldMkLst>
          <pc:docMk/>
          <pc:sldMk cId="1993533035" sldId="265"/>
        </pc:sldMkLst>
        <pc:spChg chg="del">
          <ac:chgData name="Ethan Almaraz" userId="S::elalmaraz@stu.chino.k12.ca.us::30cb08ae-bf22-46f3-954a-eff975c6c850" providerId="AD" clId="Web-{8C871726-F1F7-2D39-0F39-FD30783FAD5E}" dt="2023-01-20T18:56:56.566" v="114"/>
          <ac:spMkLst>
            <pc:docMk/>
            <pc:sldMk cId="1993533035" sldId="265"/>
            <ac:spMk id="3" creationId="{60A8599B-0E76-9B11-D58D-8CB2B25E76F9}"/>
          </ac:spMkLst>
        </pc:spChg>
        <pc:spChg chg="add mod">
          <ac:chgData name="Ethan Almaraz" userId="S::elalmaraz@stu.chino.k12.ca.us::30cb08ae-bf22-46f3-954a-eff975c6c850" providerId="AD" clId="Web-{8C871726-F1F7-2D39-0F39-FD30783FAD5E}" dt="2023-01-20T19:00:57.244" v="136" actId="20577"/>
          <ac:spMkLst>
            <pc:docMk/>
            <pc:sldMk cId="1993533035" sldId="265"/>
            <ac:spMk id="5" creationId="{EED75DBE-122A-4DA8-6902-C91D423A0FBF}"/>
          </ac:spMkLst>
        </pc:spChg>
        <pc:picChg chg="add mod ord">
          <ac:chgData name="Ethan Almaraz" userId="S::elalmaraz@stu.chino.k12.ca.us::30cb08ae-bf22-46f3-954a-eff975c6c850" providerId="AD" clId="Web-{8C871726-F1F7-2D39-0F39-FD30783FAD5E}" dt="2023-01-20T18:57:16.379" v="124" actId="1076"/>
          <ac:picMkLst>
            <pc:docMk/>
            <pc:sldMk cId="1993533035" sldId="265"/>
            <ac:picMk id="4" creationId="{1DF92308-14A8-E2F4-A5D5-4D0798DBC19A}"/>
          </ac:picMkLst>
        </pc:picChg>
      </pc:sldChg>
    </pc:docChg>
  </pc:docChgLst>
  <pc:docChgLst>
    <pc:chgData name="Ethan Almaraz" userId="S::elalmaraz@stu.chino.k12.ca.us::30cb08ae-bf22-46f3-954a-eff975c6c850" providerId="AD" clId="Web-{A46D1220-77F8-B1BB-78BA-92BBF4D5AE21}"/>
    <pc:docChg chg="addSld delSld modSld sldOrd">
      <pc:chgData name="Ethan Almaraz" userId="S::elalmaraz@stu.chino.k12.ca.us::30cb08ae-bf22-46f3-954a-eff975c6c850" providerId="AD" clId="Web-{A46D1220-77F8-B1BB-78BA-92BBF4D5AE21}" dt="2023-01-18T18:58:58.630" v="123"/>
      <pc:docMkLst>
        <pc:docMk/>
      </pc:docMkLst>
      <pc:sldChg chg="modSp">
        <pc:chgData name="Ethan Almaraz" userId="S::elalmaraz@stu.chino.k12.ca.us::30cb08ae-bf22-46f3-954a-eff975c6c850" providerId="AD" clId="Web-{A46D1220-77F8-B1BB-78BA-92BBF4D5AE21}" dt="2023-01-18T18:56:27.510" v="108" actId="20577"/>
        <pc:sldMkLst>
          <pc:docMk/>
          <pc:sldMk cId="109857222" sldId="256"/>
        </pc:sldMkLst>
        <pc:spChg chg="mod">
          <ac:chgData name="Ethan Almaraz" userId="S::elalmaraz@stu.chino.k12.ca.us::30cb08ae-bf22-46f3-954a-eff975c6c850" providerId="AD" clId="Web-{A46D1220-77F8-B1BB-78BA-92BBF4D5AE21}" dt="2023-01-18T18:56:27.510" v="108" actId="20577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Ethan Almaraz" userId="S::elalmaraz@stu.chino.k12.ca.us::30cb08ae-bf22-46f3-954a-eff975c6c850" providerId="AD" clId="Web-{A46D1220-77F8-B1BB-78BA-92BBF4D5AE21}" dt="2023-01-18T18:55:21.864" v="101" actId="1076"/>
          <ac:picMkLst>
            <pc:docMk/>
            <pc:sldMk cId="109857222" sldId="256"/>
            <ac:picMk id="4" creationId="{7E82F467-F500-E883-FF70-493118023057}"/>
          </ac:picMkLst>
        </pc:picChg>
      </pc:sldChg>
      <pc:sldChg chg="addSp delSp modSp addAnim modAnim">
        <pc:chgData name="Ethan Almaraz" userId="S::elalmaraz@stu.chino.k12.ca.us::30cb08ae-bf22-46f3-954a-eff975c6c850" providerId="AD" clId="Web-{A46D1220-77F8-B1BB-78BA-92BBF4D5AE21}" dt="2023-01-18T18:58:58.630" v="123"/>
        <pc:sldMkLst>
          <pc:docMk/>
          <pc:sldMk cId="152918478" sldId="257"/>
        </pc:sldMkLst>
        <pc:spChg chg="mod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2" creationId="{7692BEA3-2401-5A4A-C0F4-DBB891FA34F3}"/>
          </ac:spMkLst>
        </pc:spChg>
        <pc:spChg chg="mod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4" creationId="{3EED1A2C-EC6E-46AB-A727-DEC157014D34}"/>
          </ac:spMkLst>
        </pc:spChg>
        <pc:spChg chg="mod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8" creationId="{BF5430E6-93AC-F439-FA56-DBAD2B1CFD90}"/>
          </ac:spMkLst>
        </pc:spChg>
        <pc:spChg chg="mod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13" creationId="{35B0AE45-D1CC-0FC5-012F-3F59AAC04889}"/>
          </ac:spMkLst>
        </pc:spChg>
        <pc:spChg chg="mod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16" creationId="{E828DCDD-1D7B-8324-A14F-ABFA775E63FF}"/>
          </ac:spMkLst>
        </pc:spChg>
        <pc:spChg chg="mod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21" creationId="{452C0DAE-373C-28C3-A144-8C498B4DFE9A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48" creationId="{AAD8F19F-4A55-467B-BED0-8837659A90A4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58:58.630" v="123"/>
          <ac:spMkLst>
            <pc:docMk/>
            <pc:sldMk cId="152918478" sldId="257"/>
            <ac:spMk id="53" creationId="{AAD8F19F-4A55-467B-BED0-8837659A90A4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58:52.004" v="117"/>
          <ac:spMkLst>
            <pc:docMk/>
            <pc:sldMk cId="152918478" sldId="257"/>
            <ac:spMk id="58" creationId="{AAD8F19F-4A55-467B-BED0-8837659A90A4}"/>
          </ac:spMkLst>
        </pc:spChg>
        <pc:picChg chg="mod">
          <ac:chgData name="Ethan Almaraz" userId="S::elalmaraz@stu.chino.k12.ca.us::30cb08ae-bf22-46f3-954a-eff975c6c850" providerId="AD" clId="Web-{A46D1220-77F8-B1BB-78BA-92BBF4D5AE21}" dt="2023-01-18T18:58:58.630" v="123"/>
          <ac:picMkLst>
            <pc:docMk/>
            <pc:sldMk cId="152918478" sldId="257"/>
            <ac:picMk id="3" creationId="{F538DEDC-F0FB-2DF8-14BD-7FB62E7F7CD2}"/>
          </ac:picMkLst>
        </pc:picChg>
        <pc:picChg chg="mod">
          <ac:chgData name="Ethan Almaraz" userId="S::elalmaraz@stu.chino.k12.ca.us::30cb08ae-bf22-46f3-954a-eff975c6c850" providerId="AD" clId="Web-{A46D1220-77F8-B1BB-78BA-92BBF4D5AE21}" dt="2023-01-18T18:58:56.630" v="122" actId="1076"/>
          <ac:picMkLst>
            <pc:docMk/>
            <pc:sldMk cId="152918478" sldId="257"/>
            <ac:picMk id="7" creationId="{0CF53BFC-3BBA-FA96-05ED-489F50ED691C}"/>
          </ac:picMkLst>
        </pc:picChg>
      </pc:sldChg>
      <pc:sldChg chg="addAnim modAnim">
        <pc:chgData name="Ethan Almaraz" userId="S::elalmaraz@stu.chino.k12.ca.us::30cb08ae-bf22-46f3-954a-eff975c6c850" providerId="AD" clId="Web-{A46D1220-77F8-B1BB-78BA-92BBF4D5AE21}" dt="2023-01-18T18:33:04.582" v="31"/>
        <pc:sldMkLst>
          <pc:docMk/>
          <pc:sldMk cId="3698907827" sldId="258"/>
        </pc:sldMkLst>
      </pc:sldChg>
      <pc:sldChg chg="addSp delSp modSp mod setBg addAnim modAnim">
        <pc:chgData name="Ethan Almaraz" userId="S::elalmaraz@stu.chino.k12.ca.us::30cb08ae-bf22-46f3-954a-eff975c6c850" providerId="AD" clId="Web-{A46D1220-77F8-B1BB-78BA-92BBF4D5AE21}" dt="2023-01-18T18:55:16.708" v="100" actId="20577"/>
        <pc:sldMkLst>
          <pc:docMk/>
          <pc:sldMk cId="4259119137" sldId="259"/>
        </pc:sldMkLst>
        <pc:spChg chg="mo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2" creationId="{9026805A-FEF9-4CCC-0E52-88A1279BDBFB}"/>
          </ac:spMkLst>
        </pc:spChg>
        <pc:spChg chg="mod">
          <ac:chgData name="Ethan Almaraz" userId="S::elalmaraz@stu.chino.k12.ca.us::30cb08ae-bf22-46f3-954a-eff975c6c850" providerId="AD" clId="Web-{A46D1220-77F8-B1BB-78BA-92BBF4D5AE21}" dt="2023-01-18T18:55:16.708" v="100" actId="20577"/>
          <ac:spMkLst>
            <pc:docMk/>
            <pc:sldMk cId="4259119137" sldId="259"/>
            <ac:spMk id="3" creationId="{398B9E2F-5179-A29E-1A23-ABA61DC81677}"/>
          </ac:spMkLst>
        </pc:spChg>
        <pc:spChg chg="mo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5" creationId="{05C10884-F389-3680-8E03-A6E1F5D1AF04}"/>
          </ac:spMkLst>
        </pc:spChg>
        <pc:spChg chg="add mo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7" creationId="{44A9CC7F-7449-1BEA-55C1-D48EC818D04B}"/>
          </ac:spMkLst>
        </pc:spChg>
        <pc:spChg chg="add mo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10" creationId="{AA9FC576-7A37-8622-2E39-6A0A689BA388}"/>
          </ac:spMkLst>
        </pc:spChg>
        <pc:spChg chg="add mo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13" creationId="{DBA2B125-4C79-0CFE-DDD8-D61EAF6696F7}"/>
          </ac:spMkLst>
        </pc:spChg>
        <pc:spChg chg="del">
          <ac:chgData name="Ethan Almaraz" userId="S::elalmaraz@stu.chino.k12.ca.us::30cb08ae-bf22-46f3-954a-eff975c6c850" providerId="AD" clId="Web-{A46D1220-77F8-B1BB-78BA-92BBF4D5AE21}" dt="2023-01-18T18:40:41.318" v="41"/>
          <ac:spMkLst>
            <pc:docMk/>
            <pc:sldMk cId="4259119137" sldId="259"/>
            <ac:spMk id="15" creationId="{357DD0D3-F869-46D0-944C-6EC60E19E351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43:16.875" v="46"/>
          <ac:spMkLst>
            <pc:docMk/>
            <pc:sldMk cId="4259119137" sldId="259"/>
            <ac:spMk id="20" creationId="{432691CC-4AB8-48AF-B822-EBF7F4E9E6CD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43:16.875" v="46"/>
          <ac:spMkLst>
            <pc:docMk/>
            <pc:sldMk cId="4259119137" sldId="259"/>
            <ac:spMk id="22" creationId="{D6A8E1B4-B839-4C58-B08A-F0B09458080B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27" creationId="{2EEE8F11-3582-44B7-9869-F2D26D7DD9D4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29" creationId="{2141F1CC-6A53-4BCF-9127-AABB52E2497E}"/>
          </ac:spMkLst>
        </pc:spChg>
        <pc:spChg chg="add del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31" creationId="{561B2B49-7142-4CA8-A929-4671548E6A5A}"/>
          </ac:spMkLst>
        </pc:spChg>
        <pc:spChg chg="ad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36" creationId="{2EEE8F11-3582-44B7-9869-F2D26D7DD9D4}"/>
          </ac:spMkLst>
        </pc:spChg>
        <pc:spChg chg="ad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38" creationId="{2141F1CC-6A53-4BCF-9127-AABB52E2497E}"/>
          </ac:spMkLst>
        </pc:spChg>
        <pc:spChg chg="add">
          <ac:chgData name="Ethan Almaraz" userId="S::elalmaraz@stu.chino.k12.ca.us::30cb08ae-bf22-46f3-954a-eff975c6c850" providerId="AD" clId="Web-{A46D1220-77F8-B1BB-78BA-92BBF4D5AE21}" dt="2023-01-18T18:44:25.631" v="51"/>
          <ac:spMkLst>
            <pc:docMk/>
            <pc:sldMk cId="4259119137" sldId="259"/>
            <ac:spMk id="40" creationId="{561B2B49-7142-4CA8-A929-4671548E6A5A}"/>
          </ac:spMkLst>
        </pc:spChg>
        <pc:picChg chg="mod ord">
          <ac:chgData name="Ethan Almaraz" userId="S::elalmaraz@stu.chino.k12.ca.us::30cb08ae-bf22-46f3-954a-eff975c6c850" providerId="AD" clId="Web-{A46D1220-77F8-B1BB-78BA-92BBF4D5AE21}" dt="2023-01-18T18:43:16.875" v="46"/>
          <ac:picMkLst>
            <pc:docMk/>
            <pc:sldMk cId="4259119137" sldId="259"/>
            <ac:picMk id="4" creationId="{B72F0EAF-AE6D-2DF8-983F-54717C28F629}"/>
          </ac:picMkLst>
        </pc:picChg>
        <pc:picChg chg="add mod ord">
          <ac:chgData name="Ethan Almaraz" userId="S::elalmaraz@stu.chino.k12.ca.us::30cb08ae-bf22-46f3-954a-eff975c6c850" providerId="AD" clId="Web-{A46D1220-77F8-B1BB-78BA-92BBF4D5AE21}" dt="2023-01-18T18:44:25.631" v="51"/>
          <ac:picMkLst>
            <pc:docMk/>
            <pc:sldMk cId="4259119137" sldId="259"/>
            <ac:picMk id="6" creationId="{E80B5F6A-6452-EB76-A3D2-057C2F102ED5}"/>
          </ac:picMkLst>
        </pc:picChg>
        <pc:picChg chg="add mod ord">
          <ac:chgData name="Ethan Almaraz" userId="S::elalmaraz@stu.chino.k12.ca.us::30cb08ae-bf22-46f3-954a-eff975c6c850" providerId="AD" clId="Web-{A46D1220-77F8-B1BB-78BA-92BBF4D5AE21}" dt="2023-01-18T18:43:16.875" v="46"/>
          <ac:picMkLst>
            <pc:docMk/>
            <pc:sldMk cId="4259119137" sldId="259"/>
            <ac:picMk id="9" creationId="{9D2BD9AF-EF4B-F8B8-F9CC-4FC90840983F}"/>
          </ac:picMkLst>
        </pc:picChg>
        <pc:picChg chg="add mod ord">
          <ac:chgData name="Ethan Almaraz" userId="S::elalmaraz@stu.chino.k12.ca.us::30cb08ae-bf22-46f3-954a-eff975c6c850" providerId="AD" clId="Web-{A46D1220-77F8-B1BB-78BA-92BBF4D5AE21}" dt="2023-01-18T18:44:25.631" v="51"/>
          <ac:picMkLst>
            <pc:docMk/>
            <pc:sldMk cId="4259119137" sldId="259"/>
            <ac:picMk id="12" creationId="{539300F0-8887-8F77-3CFE-106766E126A4}"/>
          </ac:picMkLst>
        </pc:picChg>
      </pc:sldChg>
      <pc:sldChg chg="ord addAnim modAnim">
        <pc:chgData name="Ethan Almaraz" userId="S::elalmaraz@stu.chino.k12.ca.us::30cb08ae-bf22-46f3-954a-eff975c6c850" providerId="AD" clId="Web-{A46D1220-77F8-B1BB-78BA-92BBF4D5AE21}" dt="2023-01-18T18:35:54.797" v="35"/>
        <pc:sldMkLst>
          <pc:docMk/>
          <pc:sldMk cId="4097406314" sldId="260"/>
        </pc:sldMkLst>
      </pc:sldChg>
      <pc:sldChg chg="ord addAnim modAnim">
        <pc:chgData name="Ethan Almaraz" userId="S::elalmaraz@stu.chino.k12.ca.us::30cb08ae-bf22-46f3-954a-eff975c6c850" providerId="AD" clId="Web-{A46D1220-77F8-B1BB-78BA-92BBF4D5AE21}" dt="2023-01-18T18:45:41.620" v="54"/>
        <pc:sldMkLst>
          <pc:docMk/>
          <pc:sldMk cId="604625246" sldId="261"/>
        </pc:sldMkLst>
      </pc:sldChg>
      <pc:sldChg chg="new del">
        <pc:chgData name="Ethan Almaraz" userId="S::elalmaraz@stu.chino.k12.ca.us::30cb08ae-bf22-46f3-954a-eff975c6c850" providerId="AD" clId="Web-{A46D1220-77F8-B1BB-78BA-92BBF4D5AE21}" dt="2023-01-18T18:45:40.089" v="53"/>
        <pc:sldMkLst>
          <pc:docMk/>
          <pc:sldMk cId="506015713" sldId="262"/>
        </pc:sldMkLst>
      </pc:sldChg>
      <pc:sldChg chg="new">
        <pc:chgData name="Ethan Almaraz" userId="S::elalmaraz@stu.chino.k12.ca.us::30cb08ae-bf22-46f3-954a-eff975c6c850" providerId="AD" clId="Web-{A46D1220-77F8-B1BB-78BA-92BBF4D5AE21}" dt="2023-01-18T18:45:53.433" v="55"/>
        <pc:sldMkLst>
          <pc:docMk/>
          <pc:sldMk cId="2992412997" sldId="262"/>
        </pc:sldMkLst>
      </pc:sldChg>
    </pc:docChg>
  </pc:docChgLst>
  <pc:docChgLst>
    <pc:chgData name="Ethan Almaraz" userId="S::elalmaraz@stu.chino.k12.ca.us::30cb08ae-bf22-46f3-954a-eff975c6c850" providerId="AD" clId="Web-{BDA9D6D3-9858-C571-673B-914E2C6008ED}"/>
    <pc:docChg chg="modSld">
      <pc:chgData name="Ethan Almaraz" userId="S::elalmaraz@stu.chino.k12.ca.us::30cb08ae-bf22-46f3-954a-eff975c6c850" providerId="AD" clId="Web-{BDA9D6D3-9858-C571-673B-914E2C6008ED}" dt="2023-01-11T17:16:48.949" v="131" actId="20577"/>
      <pc:docMkLst>
        <pc:docMk/>
      </pc:docMkLst>
      <pc:sldChg chg="modTransition">
        <pc:chgData name="Ethan Almaraz" userId="S::elalmaraz@stu.chino.k12.ca.us::30cb08ae-bf22-46f3-954a-eff975c6c850" providerId="AD" clId="Web-{BDA9D6D3-9858-C571-673B-914E2C6008ED}" dt="2023-01-11T17:05:21.337" v="0"/>
        <pc:sldMkLst>
          <pc:docMk/>
          <pc:sldMk cId="152918478" sldId="257"/>
        </pc:sldMkLst>
      </pc:sldChg>
      <pc:sldChg chg="modSp modTransition">
        <pc:chgData name="Ethan Almaraz" userId="S::elalmaraz@stu.chino.k12.ca.us::30cb08ae-bf22-46f3-954a-eff975c6c850" providerId="AD" clId="Web-{BDA9D6D3-9858-C571-673B-914E2C6008ED}" dt="2023-01-11T17:16:48.949" v="131" actId="20577"/>
        <pc:sldMkLst>
          <pc:docMk/>
          <pc:sldMk cId="3698907827" sldId="258"/>
        </pc:sldMkLst>
        <pc:spChg chg="mod">
          <ac:chgData name="Ethan Almaraz" userId="S::elalmaraz@stu.chino.k12.ca.us::30cb08ae-bf22-46f3-954a-eff975c6c850" providerId="AD" clId="Web-{BDA9D6D3-9858-C571-673B-914E2C6008ED}" dt="2023-01-11T17:16:48.949" v="131" actId="20577"/>
          <ac:spMkLst>
            <pc:docMk/>
            <pc:sldMk cId="3698907827" sldId="258"/>
            <ac:spMk id="3" creationId="{29C4C5BE-BE10-AD5A-A6D6-4D7AD4A7F325}"/>
          </ac:spMkLst>
        </pc:spChg>
      </pc:sldChg>
    </pc:docChg>
  </pc:docChgLst>
  <pc:docChgLst>
    <pc:chgData name="Ethan Almaraz" userId="S::elalmaraz@stu.chino.k12.ca.us::30cb08ae-bf22-46f3-954a-eff975c6c850" providerId="AD" clId="Web-{7B0A59F7-4F49-7EEE-1E14-E34082967C50}"/>
    <pc:docChg chg="modSld">
      <pc:chgData name="Ethan Almaraz" userId="S::elalmaraz@stu.chino.k12.ca.us::30cb08ae-bf22-46f3-954a-eff975c6c850" providerId="AD" clId="Web-{7B0A59F7-4F49-7EEE-1E14-E34082967C50}" dt="2023-01-13T19:43:11.982" v="13"/>
      <pc:docMkLst>
        <pc:docMk/>
      </pc:docMkLst>
      <pc:sldChg chg="addSp delSp modSp mod setBg setClrOvrMap">
        <pc:chgData name="Ethan Almaraz" userId="S::elalmaraz@stu.chino.k12.ca.us::30cb08ae-bf22-46f3-954a-eff975c6c850" providerId="AD" clId="Web-{7B0A59F7-4F49-7EEE-1E14-E34082967C50}" dt="2023-01-13T19:43:11.982" v="13"/>
        <pc:sldMkLst>
          <pc:docMk/>
          <pc:sldMk cId="4097406314" sldId="260"/>
        </pc:sldMkLst>
        <pc:spChg chg="mod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2" creationId="{98F72508-4BB9-FC95-6E96-5E2C749F6590}"/>
          </ac:spMkLst>
        </pc:spChg>
        <pc:spChg chg="mod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3" creationId="{A4F264A1-8FCA-9401-9C59-F6D8F29047A0}"/>
          </ac:spMkLst>
        </pc:spChg>
        <pc:spChg chg="add mod ord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5" creationId="{A555B47C-4EE6-32F9-00C5-901734021C94}"/>
          </ac:spMkLst>
        </pc:spChg>
        <pc:spChg chg="add mod ord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8" creationId="{D5F1E5E1-1597-2C89-63A7-BB2C06AE9C70}"/>
          </ac:spMkLst>
        </pc:spChg>
        <pc:spChg chg="add del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13" creationId="{8F23F8A3-8FD7-4779-8323-FDC26BE99889}"/>
          </ac:spMkLst>
        </pc:spChg>
        <pc:spChg chg="add del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15" creationId="{F605C4CC-A25C-416F-8333-7CB7DC97D870}"/>
          </ac:spMkLst>
        </pc:spChg>
        <pc:spChg chg="add del">
          <ac:chgData name="Ethan Almaraz" userId="S::elalmaraz@stu.chino.k12.ca.us::30cb08ae-bf22-46f3-954a-eff975c6c850" providerId="AD" clId="Web-{7B0A59F7-4F49-7EEE-1E14-E34082967C50}" dt="2023-01-13T19:43:11.888" v="12"/>
          <ac:spMkLst>
            <pc:docMk/>
            <pc:sldMk cId="4097406314" sldId="260"/>
            <ac:spMk id="20" creationId="{A3C210E6-A35A-4F68-8D60-801A019C75B8}"/>
          </ac:spMkLst>
        </pc:spChg>
        <pc:spChg chg="add del">
          <ac:chgData name="Ethan Almaraz" userId="S::elalmaraz@stu.chino.k12.ca.us::30cb08ae-bf22-46f3-954a-eff975c6c850" providerId="AD" clId="Web-{7B0A59F7-4F49-7EEE-1E14-E34082967C50}" dt="2023-01-13T19:43:11.888" v="12"/>
          <ac:spMkLst>
            <pc:docMk/>
            <pc:sldMk cId="4097406314" sldId="260"/>
            <ac:spMk id="22" creationId="{AC0D06B0-F19C-459E-B221-A34B506FB5E3}"/>
          </ac:spMkLst>
        </pc:spChg>
        <pc:spChg chg="add del">
          <ac:chgData name="Ethan Almaraz" userId="S::elalmaraz@stu.chino.k12.ca.us::30cb08ae-bf22-46f3-954a-eff975c6c850" providerId="AD" clId="Web-{7B0A59F7-4F49-7EEE-1E14-E34082967C50}" dt="2023-01-13T19:43:11.888" v="12"/>
          <ac:spMkLst>
            <pc:docMk/>
            <pc:sldMk cId="4097406314" sldId="260"/>
            <ac:spMk id="24" creationId="{345B26DA-1C6B-4C66-81C9-9C1877FC2DB1}"/>
          </ac:spMkLst>
        </pc:spChg>
        <pc:spChg chg="add del">
          <ac:chgData name="Ethan Almaraz" userId="S::elalmaraz@stu.chino.k12.ca.us::30cb08ae-bf22-46f3-954a-eff975c6c850" providerId="AD" clId="Web-{7B0A59F7-4F49-7EEE-1E14-E34082967C50}" dt="2023-01-13T19:43:11.888" v="12"/>
          <ac:spMkLst>
            <pc:docMk/>
            <pc:sldMk cId="4097406314" sldId="260"/>
            <ac:spMk id="26" creationId="{98DE6C44-43F8-4DE4-AB81-66853FFEA09A}"/>
          </ac:spMkLst>
        </pc:spChg>
        <pc:spChg chg="add del">
          <ac:chgData name="Ethan Almaraz" userId="S::elalmaraz@stu.chino.k12.ca.us::30cb08ae-bf22-46f3-954a-eff975c6c850" providerId="AD" clId="Web-{7B0A59F7-4F49-7EEE-1E14-E34082967C50}" dt="2023-01-13T19:43:11.888" v="12"/>
          <ac:spMkLst>
            <pc:docMk/>
            <pc:sldMk cId="4097406314" sldId="260"/>
            <ac:spMk id="28" creationId="{2409529B-9B56-4F10-BE4D-F934DB89E57E}"/>
          </ac:spMkLst>
        </pc:spChg>
        <pc:spChg chg="add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30" creationId="{C99A8FB7-A79B-4BC9-9D56-B79587F6AA3E}"/>
          </ac:spMkLst>
        </pc:spChg>
        <pc:spChg chg="add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31" creationId="{B23893E2-3349-46D7-A7AA-B9E447957FB1}"/>
          </ac:spMkLst>
        </pc:spChg>
        <pc:spChg chg="add">
          <ac:chgData name="Ethan Almaraz" userId="S::elalmaraz@stu.chino.k12.ca.us::30cb08ae-bf22-46f3-954a-eff975c6c850" providerId="AD" clId="Web-{7B0A59F7-4F49-7EEE-1E14-E34082967C50}" dt="2023-01-13T19:43:11.982" v="13"/>
          <ac:spMkLst>
            <pc:docMk/>
            <pc:sldMk cId="4097406314" sldId="260"/>
            <ac:spMk id="32" creationId="{4BFC77B5-F38E-4A7D-80BD-C3A10B717767}"/>
          </ac:spMkLst>
        </pc:spChg>
        <pc:picChg chg="add mod ord">
          <ac:chgData name="Ethan Almaraz" userId="S::elalmaraz@stu.chino.k12.ca.us::30cb08ae-bf22-46f3-954a-eff975c6c850" providerId="AD" clId="Web-{7B0A59F7-4F49-7EEE-1E14-E34082967C50}" dt="2023-01-13T19:43:11.982" v="13"/>
          <ac:picMkLst>
            <pc:docMk/>
            <pc:sldMk cId="4097406314" sldId="260"/>
            <ac:picMk id="4" creationId="{A0C86FFA-90F9-D948-39F7-45E5351E1F84}"/>
          </ac:picMkLst>
        </pc:picChg>
        <pc:picChg chg="add mod ord">
          <ac:chgData name="Ethan Almaraz" userId="S::elalmaraz@stu.chino.k12.ca.us::30cb08ae-bf22-46f3-954a-eff975c6c850" providerId="AD" clId="Web-{7B0A59F7-4F49-7EEE-1E14-E34082967C50}" dt="2023-01-13T19:43:11.982" v="13"/>
          <ac:picMkLst>
            <pc:docMk/>
            <pc:sldMk cId="4097406314" sldId="260"/>
            <ac:picMk id="7" creationId="{5F35F569-3CAA-F706-0E25-C90BBA4DE8E1}"/>
          </ac:picMkLst>
        </pc:picChg>
        <pc:picChg chg="add mod ord">
          <ac:chgData name="Ethan Almaraz" userId="S::elalmaraz@stu.chino.k12.ca.us::30cb08ae-bf22-46f3-954a-eff975c6c850" providerId="AD" clId="Web-{7B0A59F7-4F49-7EEE-1E14-E34082967C50}" dt="2023-01-13T19:43:11.982" v="13"/>
          <ac:picMkLst>
            <pc:docMk/>
            <pc:sldMk cId="4097406314" sldId="260"/>
            <ac:picMk id="10" creationId="{6B890E3A-ACF1-B60F-B898-07F2E9F1A3F9}"/>
          </ac:picMkLst>
        </pc:picChg>
        <pc:picChg chg="add mod ord">
          <ac:chgData name="Ethan Almaraz" userId="S::elalmaraz@stu.chino.k12.ca.us::30cb08ae-bf22-46f3-954a-eff975c6c850" providerId="AD" clId="Web-{7B0A59F7-4F49-7EEE-1E14-E34082967C50}" dt="2023-01-13T19:43:11.982" v="13"/>
          <ac:picMkLst>
            <pc:docMk/>
            <pc:sldMk cId="4097406314" sldId="260"/>
            <ac:picMk id="11" creationId="{139691A4-FB1C-9D67-665E-DE0EB839D3EE}"/>
          </ac:picMkLst>
        </pc:picChg>
      </pc:sldChg>
    </pc:docChg>
  </pc:docChgLst>
  <pc:docChgLst>
    <pc:chgData name="Ethan Almaraz" userId="S::elalmaraz@stu.chino.k12.ca.us::30cb08ae-bf22-46f3-954a-eff975c6c850" providerId="AD" clId="Web-{10D0A39C-A29D-AFD7-4FCE-79E408FEBDD8}"/>
    <pc:docChg chg="addSld delSld modSld addMainMaster delMainMaster">
      <pc:chgData name="Ethan Almaraz" userId="S::elalmaraz@stu.chino.k12.ca.us::30cb08ae-bf22-46f3-954a-eff975c6c850" providerId="AD" clId="Web-{10D0A39C-A29D-AFD7-4FCE-79E408FEBDD8}" dt="2023-01-18T19:37:59.210" v="88" actId="1076"/>
      <pc:docMkLst>
        <pc:docMk/>
      </pc:docMkLst>
      <pc:sldChg chg="delSp modSp mod modClrScheme delDesignElem chgLayout">
        <pc:chgData name="Ethan Almaraz" userId="S::elalmaraz@stu.chino.k12.ca.us::30cb08ae-bf22-46f3-954a-eff975c6c850" providerId="AD" clId="Web-{10D0A39C-A29D-AFD7-4FCE-79E408FEBDD8}" dt="2023-01-18T19:33:10.085" v="57"/>
        <pc:sldMkLst>
          <pc:docMk/>
          <pc:sldMk cId="109857222" sldId="256"/>
        </pc:sldMkLst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109857222" sldId="256"/>
            <ac:spMk id="38" creationId="{5A59F003-E00A-43F9-91DC-CC54E3B87466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109857222" sldId="256"/>
            <ac:spMk id="39" creationId="{D74A4382-E3AD-430A-9A1F-DFA3E0E77A7D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109857222" sldId="256"/>
            <ac:spMk id="40" creationId="{79F40191-0F44-4FD1-82CC-ACB507C14BE6}"/>
          </ac:spMkLst>
        </pc:spChg>
      </pc:sldChg>
      <pc:sldChg chg="addSp delSp modSp mod modClrScheme delDesignElem chgLayout">
        <pc:chgData name="Ethan Almaraz" userId="S::elalmaraz@stu.chino.k12.ca.us::30cb08ae-bf22-46f3-954a-eff975c6c850" providerId="AD" clId="Web-{10D0A39C-A29D-AFD7-4FCE-79E408FEBDD8}" dt="2023-01-18T19:37:59.210" v="88" actId="1076"/>
        <pc:sldMkLst>
          <pc:docMk/>
          <pc:sldMk cId="152918478" sldId="257"/>
        </pc:sldMkLst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152918478" sldId="257"/>
            <ac:spMk id="2" creationId="{7692BEA3-2401-5A4A-C0F4-DBB891FA34F3}"/>
          </ac:spMkLst>
        </pc:spChg>
        <pc:spChg chg="mod">
          <ac:chgData name="Ethan Almaraz" userId="S::elalmaraz@stu.chino.k12.ca.us::30cb08ae-bf22-46f3-954a-eff975c6c850" providerId="AD" clId="Web-{10D0A39C-A29D-AFD7-4FCE-79E408FEBDD8}" dt="2023-01-18T19:00:03.742" v="4"/>
          <ac:spMkLst>
            <pc:docMk/>
            <pc:sldMk cId="152918478" sldId="257"/>
            <ac:spMk id="4" creationId="{3EED1A2C-EC6E-46AB-A727-DEC157014D34}"/>
          </ac:spMkLst>
        </pc:spChg>
        <pc:spChg chg="mod">
          <ac:chgData name="Ethan Almaraz" userId="S::elalmaraz@stu.chino.k12.ca.us::30cb08ae-bf22-46f3-954a-eff975c6c850" providerId="AD" clId="Web-{10D0A39C-A29D-AFD7-4FCE-79E408FEBDD8}" dt="2023-01-18T19:00:03.742" v="4"/>
          <ac:spMkLst>
            <pc:docMk/>
            <pc:sldMk cId="152918478" sldId="257"/>
            <ac:spMk id="8" creationId="{BF5430E6-93AC-F439-FA56-DBAD2B1CFD90}"/>
          </ac:spMkLst>
        </pc:spChg>
        <pc:spChg chg="mod">
          <ac:chgData name="Ethan Almaraz" userId="S::elalmaraz@stu.chino.k12.ca.us::30cb08ae-bf22-46f3-954a-eff975c6c850" providerId="AD" clId="Web-{10D0A39C-A29D-AFD7-4FCE-79E408FEBDD8}" dt="2023-01-18T19:00:03.742" v="4"/>
          <ac:spMkLst>
            <pc:docMk/>
            <pc:sldMk cId="152918478" sldId="257"/>
            <ac:spMk id="13" creationId="{35B0AE45-D1CC-0FC5-012F-3F59AAC04889}"/>
          </ac:spMkLst>
        </pc:spChg>
        <pc:spChg chg="mod">
          <ac:chgData name="Ethan Almaraz" userId="S::elalmaraz@stu.chino.k12.ca.us::30cb08ae-bf22-46f3-954a-eff975c6c850" providerId="AD" clId="Web-{10D0A39C-A29D-AFD7-4FCE-79E408FEBDD8}" dt="2023-01-18T19:00:03.742" v="4"/>
          <ac:spMkLst>
            <pc:docMk/>
            <pc:sldMk cId="152918478" sldId="257"/>
            <ac:spMk id="16" creationId="{E828DCDD-1D7B-8324-A14F-ABFA775E63FF}"/>
          </ac:spMkLst>
        </pc:spChg>
        <pc:spChg chg="mod">
          <ac:chgData name="Ethan Almaraz" userId="S::elalmaraz@stu.chino.k12.ca.us::30cb08ae-bf22-46f3-954a-eff975c6c850" providerId="AD" clId="Web-{10D0A39C-A29D-AFD7-4FCE-79E408FEBDD8}" dt="2023-01-18T19:00:03.742" v="4"/>
          <ac:spMkLst>
            <pc:docMk/>
            <pc:sldMk cId="152918478" sldId="257"/>
            <ac:spMk id="21" creationId="{452C0DAE-373C-28C3-A144-8C498B4DFE9A}"/>
          </ac:spMkLst>
        </pc:spChg>
        <pc:spChg chg="add del">
          <ac:chgData name="Ethan Almaraz" userId="S::elalmaraz@stu.chino.k12.ca.us::30cb08ae-bf22-46f3-954a-eff975c6c850" providerId="AD" clId="Web-{10D0A39C-A29D-AFD7-4FCE-79E408FEBDD8}" dt="2023-01-18T19:00:03.742" v="4"/>
          <ac:spMkLst>
            <pc:docMk/>
            <pc:sldMk cId="152918478" sldId="257"/>
            <ac:spMk id="48" creationId="{AAD8F19F-4A55-467B-BED0-8837659A90A4}"/>
          </ac:spMkLst>
        </pc:spChg>
        <pc:spChg chg="add del">
          <ac:chgData name="Ethan Almaraz" userId="S::elalmaraz@stu.chino.k12.ca.us::30cb08ae-bf22-46f3-954a-eff975c6c850" providerId="AD" clId="Web-{10D0A39C-A29D-AFD7-4FCE-79E408FEBDD8}" dt="2023-01-18T19:00:01.273" v="1"/>
          <ac:spMkLst>
            <pc:docMk/>
            <pc:sldMk cId="152918478" sldId="257"/>
            <ac:spMk id="50" creationId="{AAD8F19F-4A55-467B-BED0-8837659A90A4}"/>
          </ac:spMkLst>
        </pc:spChg>
        <pc:spChg chg="add del">
          <ac:chgData name="Ethan Almaraz" userId="S::elalmaraz@stu.chino.k12.ca.us::30cb08ae-bf22-46f3-954a-eff975c6c850" providerId="AD" clId="Web-{10D0A39C-A29D-AFD7-4FCE-79E408FEBDD8}" dt="2023-01-18T19:00:03.742" v="3"/>
          <ac:spMkLst>
            <pc:docMk/>
            <pc:sldMk cId="152918478" sldId="257"/>
            <ac:spMk id="52" creationId="{8F8AAABF-193E-4661-945E-C429586E1A42}"/>
          </ac:spMkLst>
        </pc:spChg>
        <pc:spChg chg="add 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152918478" sldId="257"/>
            <ac:spMk id="54" creationId="{AAD8F19F-4A55-467B-BED0-8837659A90A4}"/>
          </ac:spMkLst>
        </pc:spChg>
        <pc:picChg chg="mod">
          <ac:chgData name="Ethan Almaraz" userId="S::elalmaraz@stu.chino.k12.ca.us::30cb08ae-bf22-46f3-954a-eff975c6c850" providerId="AD" clId="Web-{10D0A39C-A29D-AFD7-4FCE-79E408FEBDD8}" dt="2023-01-18T19:00:03.742" v="4"/>
          <ac:picMkLst>
            <pc:docMk/>
            <pc:sldMk cId="152918478" sldId="257"/>
            <ac:picMk id="3" creationId="{F538DEDC-F0FB-2DF8-14BD-7FB62E7F7CD2}"/>
          </ac:picMkLst>
        </pc:picChg>
        <pc:picChg chg="mod">
          <ac:chgData name="Ethan Almaraz" userId="S::elalmaraz@stu.chino.k12.ca.us::30cb08ae-bf22-46f3-954a-eff975c6c850" providerId="AD" clId="Web-{10D0A39C-A29D-AFD7-4FCE-79E408FEBDD8}" dt="2023-01-18T19:37:59.210" v="88" actId="1076"/>
          <ac:picMkLst>
            <pc:docMk/>
            <pc:sldMk cId="152918478" sldId="257"/>
            <ac:picMk id="7" creationId="{0CF53BFC-3BBA-FA96-05ED-489F50ED691C}"/>
          </ac:picMkLst>
        </pc:picChg>
        <pc:picChg chg="mod">
          <ac:chgData name="Ethan Almaraz" userId="S::elalmaraz@stu.chino.k12.ca.us::30cb08ae-bf22-46f3-954a-eff975c6c850" providerId="AD" clId="Web-{10D0A39C-A29D-AFD7-4FCE-79E408FEBDD8}" dt="2023-01-18T19:00:03.742" v="3"/>
          <ac:picMkLst>
            <pc:docMk/>
            <pc:sldMk cId="152918478" sldId="257"/>
            <ac:picMk id="12" creationId="{C73C912C-DA41-0E2A-8EDE-25FB23C87F53}"/>
          </ac:picMkLst>
        </pc:picChg>
        <pc:picChg chg="mod ord">
          <ac:chgData name="Ethan Almaraz" userId="S::elalmaraz@stu.chino.k12.ca.us::30cb08ae-bf22-46f3-954a-eff975c6c850" providerId="AD" clId="Web-{10D0A39C-A29D-AFD7-4FCE-79E408FEBDD8}" dt="2023-01-18T19:00:03.742" v="3"/>
          <ac:picMkLst>
            <pc:docMk/>
            <pc:sldMk cId="152918478" sldId="257"/>
            <ac:picMk id="15" creationId="{41D3DA7B-9B7B-EAC2-F2B3-C6D13FE5E131}"/>
          </ac:picMkLst>
        </pc:picChg>
        <pc:picChg chg="mod ord">
          <ac:chgData name="Ethan Almaraz" userId="S::elalmaraz@stu.chino.k12.ca.us::30cb08ae-bf22-46f3-954a-eff975c6c850" providerId="AD" clId="Web-{10D0A39C-A29D-AFD7-4FCE-79E408FEBDD8}" dt="2023-01-18T19:00:03.742" v="3"/>
          <ac:picMkLst>
            <pc:docMk/>
            <pc:sldMk cId="152918478" sldId="257"/>
            <ac:picMk id="19" creationId="{878889A0-3AE4-DA8D-479C-24F11E9FE536}"/>
          </ac:picMkLst>
        </pc:picChg>
      </pc:sldChg>
      <pc:sldChg chg="delSp modSp mod modClrScheme delDesignElem chgLayout">
        <pc:chgData name="Ethan Almaraz" userId="S::elalmaraz@stu.chino.k12.ca.us::30cb08ae-bf22-46f3-954a-eff975c6c850" providerId="AD" clId="Web-{10D0A39C-A29D-AFD7-4FCE-79E408FEBDD8}" dt="2023-01-18T19:33:10.085" v="57"/>
        <pc:sldMkLst>
          <pc:docMk/>
          <pc:sldMk cId="3698907827" sldId="258"/>
        </pc:sldMkLst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3698907827" sldId="258"/>
            <ac:spMk id="2" creationId="{26960E0A-8F25-4420-F9E3-496619E176DE}"/>
          </ac:spMkLst>
        </pc:spChg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3698907827" sldId="258"/>
            <ac:spMk id="3" creationId="{29C4C5BE-BE10-AD5A-A6D6-4D7AD4A7F325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3698907827" sldId="258"/>
            <ac:spMk id="29" creationId="{AD96FDFD-4E42-4A06-B8B5-768A1DB9C2A9}"/>
          </ac:spMkLst>
        </pc:spChg>
      </pc:sldChg>
      <pc:sldChg chg="delSp modSp mod modClrScheme delDesignElem chgLayout">
        <pc:chgData name="Ethan Almaraz" userId="S::elalmaraz@stu.chino.k12.ca.us::30cb08ae-bf22-46f3-954a-eff975c6c850" providerId="AD" clId="Web-{10D0A39C-A29D-AFD7-4FCE-79E408FEBDD8}" dt="2023-01-18T19:33:10.085" v="57"/>
        <pc:sldMkLst>
          <pc:docMk/>
          <pc:sldMk cId="4259119137" sldId="259"/>
        </pc:sldMkLst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259119137" sldId="259"/>
            <ac:spMk id="2" creationId="{9026805A-FEF9-4CCC-0E52-88A1279BDBFB}"/>
          </ac:spMkLst>
        </pc:spChg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259119137" sldId="259"/>
            <ac:spMk id="3" creationId="{398B9E2F-5179-A29E-1A23-ABA61DC81677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259119137" sldId="259"/>
            <ac:spMk id="36" creationId="{2EEE8F11-3582-44B7-9869-F2D26D7DD9D4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259119137" sldId="259"/>
            <ac:spMk id="38" creationId="{2141F1CC-6A53-4BCF-9127-AABB52E2497E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259119137" sldId="259"/>
            <ac:spMk id="40" creationId="{561B2B49-7142-4CA8-A929-4671548E6A5A}"/>
          </ac:spMkLst>
        </pc:spChg>
      </pc:sldChg>
      <pc:sldChg chg="delSp modSp mod modClrScheme delDesignElem chgLayout">
        <pc:chgData name="Ethan Almaraz" userId="S::elalmaraz@stu.chino.k12.ca.us::30cb08ae-bf22-46f3-954a-eff975c6c850" providerId="AD" clId="Web-{10D0A39C-A29D-AFD7-4FCE-79E408FEBDD8}" dt="2023-01-18T19:33:10.085" v="57"/>
        <pc:sldMkLst>
          <pc:docMk/>
          <pc:sldMk cId="4097406314" sldId="260"/>
        </pc:sldMkLst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097406314" sldId="260"/>
            <ac:spMk id="2" creationId="{98F72508-4BB9-FC95-6E96-5E2C749F6590}"/>
          </ac:spMkLst>
        </pc:spChg>
        <pc:spChg chg="mod ord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097406314" sldId="260"/>
            <ac:spMk id="3" creationId="{A4F264A1-8FCA-9401-9C59-F6D8F29047A0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097406314" sldId="260"/>
            <ac:spMk id="30" creationId="{C99A8FB7-A79B-4BC9-9D56-B79587F6AA3E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097406314" sldId="260"/>
            <ac:spMk id="31" creationId="{B23893E2-3349-46D7-A7AA-B9E447957FB1}"/>
          </ac:spMkLst>
        </pc:spChg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4097406314" sldId="260"/>
            <ac:spMk id="32" creationId="{4BFC77B5-F38E-4A7D-80BD-C3A10B717767}"/>
          </ac:spMkLst>
        </pc:spChg>
      </pc:sldChg>
      <pc:sldChg chg="delSp modSp mod modClrScheme delDesignElem chgLayout">
        <pc:chgData name="Ethan Almaraz" userId="S::elalmaraz@stu.chino.k12.ca.us::30cb08ae-bf22-46f3-954a-eff975c6c850" providerId="AD" clId="Web-{10D0A39C-A29D-AFD7-4FCE-79E408FEBDD8}" dt="2023-01-18T19:33:10.085" v="57"/>
        <pc:sldMkLst>
          <pc:docMk/>
          <pc:sldMk cId="604625246" sldId="261"/>
        </pc:sldMkLst>
        <pc:spChg chg="del">
          <ac:chgData name="Ethan Almaraz" userId="S::elalmaraz@stu.chino.k12.ca.us::30cb08ae-bf22-46f3-954a-eff975c6c850" providerId="AD" clId="Web-{10D0A39C-A29D-AFD7-4FCE-79E408FEBDD8}" dt="2023-01-18T19:33:10.085" v="57"/>
          <ac:spMkLst>
            <pc:docMk/>
            <pc:sldMk cId="604625246" sldId="261"/>
            <ac:spMk id="17" creationId="{C3896A03-3945-419A-B66B-4EE266EDD152}"/>
          </ac:spMkLst>
        </pc:spChg>
        <pc:picChg chg="mod ord">
          <ac:chgData name="Ethan Almaraz" userId="S::elalmaraz@stu.chino.k12.ca.us::30cb08ae-bf22-46f3-954a-eff975c6c850" providerId="AD" clId="Web-{10D0A39C-A29D-AFD7-4FCE-79E408FEBDD8}" dt="2023-01-18T19:33:10.085" v="57"/>
          <ac:picMkLst>
            <pc:docMk/>
            <pc:sldMk cId="604625246" sldId="261"/>
            <ac:picMk id="4" creationId="{649E4269-F6C1-2DE0-0CE7-4ECA02140F79}"/>
          </ac:picMkLst>
        </pc:picChg>
      </pc:sldChg>
      <pc:sldChg chg="addSp modSp new mod setBg modClrScheme chgLayout">
        <pc:chgData name="Ethan Almaraz" userId="S::elalmaraz@stu.chino.k12.ca.us::30cb08ae-bf22-46f3-954a-eff975c6c850" providerId="AD" clId="Web-{10D0A39C-A29D-AFD7-4FCE-79E408FEBDD8}" dt="2023-01-18T19:37:20.615" v="87" actId="20577"/>
        <pc:sldMkLst>
          <pc:docMk/>
          <pc:sldMk cId="2229871820" sldId="262"/>
        </pc:sldMkLst>
        <pc:spChg chg="mod ord">
          <ac:chgData name="Ethan Almaraz" userId="S::elalmaraz@stu.chino.k12.ca.us::30cb08ae-bf22-46f3-954a-eff975c6c850" providerId="AD" clId="Web-{10D0A39C-A29D-AFD7-4FCE-79E408FEBDD8}" dt="2023-01-18T19:33:27.664" v="58"/>
          <ac:spMkLst>
            <pc:docMk/>
            <pc:sldMk cId="2229871820" sldId="262"/>
            <ac:spMk id="2" creationId="{56FBAE7E-2F89-0336-7CA7-522F1E32B734}"/>
          </ac:spMkLst>
        </pc:spChg>
        <pc:spChg chg="mod ord">
          <ac:chgData name="Ethan Almaraz" userId="S::elalmaraz@stu.chino.k12.ca.us::30cb08ae-bf22-46f3-954a-eff975c6c850" providerId="AD" clId="Web-{10D0A39C-A29D-AFD7-4FCE-79E408FEBDD8}" dt="2023-01-18T19:37:20.615" v="87" actId="20577"/>
          <ac:spMkLst>
            <pc:docMk/>
            <pc:sldMk cId="2229871820" sldId="262"/>
            <ac:spMk id="3" creationId="{67127DB3-E19A-D60C-39EA-D573C3C61EC4}"/>
          </ac:spMkLst>
        </pc:spChg>
        <pc:spChg chg="add">
          <ac:chgData name="Ethan Almaraz" userId="S::elalmaraz@stu.chino.k12.ca.us::30cb08ae-bf22-46f3-954a-eff975c6c850" providerId="AD" clId="Web-{10D0A39C-A29D-AFD7-4FCE-79E408FEBDD8}" dt="2023-01-18T19:33:27.664" v="58"/>
          <ac:spMkLst>
            <pc:docMk/>
            <pc:sldMk cId="2229871820" sldId="262"/>
            <ac:spMk id="8" creationId="{0B7C4858-FAA3-4226-A856-193A01910E69}"/>
          </ac:spMkLst>
        </pc:spChg>
        <pc:spChg chg="add">
          <ac:chgData name="Ethan Almaraz" userId="S::elalmaraz@stu.chino.k12.ca.us::30cb08ae-bf22-46f3-954a-eff975c6c850" providerId="AD" clId="Web-{10D0A39C-A29D-AFD7-4FCE-79E408FEBDD8}" dt="2023-01-18T19:33:27.664" v="58"/>
          <ac:spMkLst>
            <pc:docMk/>
            <pc:sldMk cId="2229871820" sldId="262"/>
            <ac:spMk id="10" creationId="{68C1B503-0291-4E82-A65E-72D604D9F6CF}"/>
          </ac:spMkLst>
        </pc:spChg>
        <pc:spChg chg="add">
          <ac:chgData name="Ethan Almaraz" userId="S::elalmaraz@stu.chino.k12.ca.us::30cb08ae-bf22-46f3-954a-eff975c6c850" providerId="AD" clId="Web-{10D0A39C-A29D-AFD7-4FCE-79E408FEBDD8}" dt="2023-01-18T19:33:27.664" v="58"/>
          <ac:spMkLst>
            <pc:docMk/>
            <pc:sldMk cId="2229871820" sldId="262"/>
            <ac:spMk id="12" creationId="{B3F836C5-9601-4982-A121-CCA49BF7BA6C}"/>
          </ac:spMkLst>
        </pc:spChg>
        <pc:spChg chg="add">
          <ac:chgData name="Ethan Almaraz" userId="S::elalmaraz@stu.chino.k12.ca.us::30cb08ae-bf22-46f3-954a-eff975c6c850" providerId="AD" clId="Web-{10D0A39C-A29D-AFD7-4FCE-79E408FEBDD8}" dt="2023-01-18T19:33:27.664" v="58"/>
          <ac:spMkLst>
            <pc:docMk/>
            <pc:sldMk cId="2229871820" sldId="262"/>
            <ac:spMk id="14" creationId="{46CD0D05-FF47-4ABB-841C-0600CADC354B}"/>
          </ac:spMkLst>
        </pc:spChg>
      </pc:sldChg>
      <pc:sldChg chg="addSp modSp del mod setBg">
        <pc:chgData name="Ethan Almaraz" userId="S::elalmaraz@stu.chino.k12.ca.us::30cb08ae-bf22-46f3-954a-eff975c6c850" providerId="AD" clId="Web-{10D0A39C-A29D-AFD7-4FCE-79E408FEBDD8}" dt="2023-01-18T19:31:23.939" v="47"/>
        <pc:sldMkLst>
          <pc:docMk/>
          <pc:sldMk cId="2992412997" sldId="262"/>
        </pc:sldMkLst>
        <pc:spChg chg="mod">
          <ac:chgData name="Ethan Almaraz" userId="S::elalmaraz@stu.chino.k12.ca.us::30cb08ae-bf22-46f3-954a-eff975c6c850" providerId="AD" clId="Web-{10D0A39C-A29D-AFD7-4FCE-79E408FEBDD8}" dt="2023-01-18T19:24:25.869" v="35"/>
          <ac:spMkLst>
            <pc:docMk/>
            <pc:sldMk cId="2992412997" sldId="262"/>
            <ac:spMk id="2" creationId="{52DC5F81-DA51-3B47-CA52-92F0947DA44D}"/>
          </ac:spMkLst>
        </pc:spChg>
        <pc:spChg chg="mod">
          <ac:chgData name="Ethan Almaraz" userId="S::elalmaraz@stu.chino.k12.ca.us::30cb08ae-bf22-46f3-954a-eff975c6c850" providerId="AD" clId="Web-{10D0A39C-A29D-AFD7-4FCE-79E408FEBDD8}" dt="2023-01-18T19:25:08.324" v="46" actId="20577"/>
          <ac:spMkLst>
            <pc:docMk/>
            <pc:sldMk cId="2992412997" sldId="262"/>
            <ac:spMk id="3" creationId="{B108BEB8-2260-8E96-17F2-3A2AABC7AD64}"/>
          </ac:spMkLst>
        </pc:spChg>
        <pc:spChg chg="add mod">
          <ac:chgData name="Ethan Almaraz" userId="S::elalmaraz@stu.chino.k12.ca.us::30cb08ae-bf22-46f3-954a-eff975c6c850" providerId="AD" clId="Web-{10D0A39C-A29D-AFD7-4FCE-79E408FEBDD8}" dt="2023-01-18T19:24:25.869" v="35"/>
          <ac:spMkLst>
            <pc:docMk/>
            <pc:sldMk cId="2992412997" sldId="262"/>
            <ac:spMk id="5" creationId="{23F72D68-6EA0-A111-D565-B746C90F2D7C}"/>
          </ac:spMkLst>
        </pc:spChg>
        <pc:spChg chg="add">
          <ac:chgData name="Ethan Almaraz" userId="S::elalmaraz@stu.chino.k12.ca.us::30cb08ae-bf22-46f3-954a-eff975c6c850" providerId="AD" clId="Web-{10D0A39C-A29D-AFD7-4FCE-79E408FEBDD8}" dt="2023-01-18T19:24:25.869" v="35"/>
          <ac:spMkLst>
            <pc:docMk/>
            <pc:sldMk cId="2992412997" sldId="262"/>
            <ac:spMk id="10" creationId="{04812C46-200A-4DEB-A05E-3ED6C68C2387}"/>
          </ac:spMkLst>
        </pc:spChg>
        <pc:spChg chg="add">
          <ac:chgData name="Ethan Almaraz" userId="S::elalmaraz@stu.chino.k12.ca.us::30cb08ae-bf22-46f3-954a-eff975c6c850" providerId="AD" clId="Web-{10D0A39C-A29D-AFD7-4FCE-79E408FEBDD8}" dt="2023-01-18T19:24:25.869" v="35"/>
          <ac:spMkLst>
            <pc:docMk/>
            <pc:sldMk cId="2992412997" sldId="262"/>
            <ac:spMk id="12" creationId="{D1EA859B-E555-4109-94F3-6700E046E008}"/>
          </ac:spMkLst>
        </pc:spChg>
        <pc:picChg chg="add mod ord">
          <ac:chgData name="Ethan Almaraz" userId="S::elalmaraz@stu.chino.k12.ca.us::30cb08ae-bf22-46f3-954a-eff975c6c850" providerId="AD" clId="Web-{10D0A39C-A29D-AFD7-4FCE-79E408FEBDD8}" dt="2023-01-18T19:24:25.869" v="35"/>
          <ac:picMkLst>
            <pc:docMk/>
            <pc:sldMk cId="2992412997" sldId="262"/>
            <ac:picMk id="4" creationId="{074C75DB-18C3-9BC7-BEB9-92FA1B9F7DB7}"/>
          </ac:picMkLst>
        </pc:picChg>
      </pc:sldChg>
      <pc:sldMasterChg chg="del delSldLayout">
        <pc:chgData name="Ethan Almaraz" userId="S::elalmaraz@stu.chino.k12.ca.us::30cb08ae-bf22-46f3-954a-eff975c6c850" providerId="AD" clId="Web-{10D0A39C-A29D-AFD7-4FCE-79E408FEBDD8}" dt="2023-01-18T19:33:10.085" v="57"/>
        <pc:sldMasterMkLst>
          <pc:docMk/>
          <pc:sldMasterMk cId="2460954070" sldId="2147483660"/>
        </pc:sldMasterMkLst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Ethan Almaraz" userId="S::elalmaraz@stu.chino.k12.ca.us::30cb08ae-bf22-46f3-954a-eff975c6c850" providerId="AD" clId="Web-{10D0A39C-A29D-AFD7-4FCE-79E408FEBDD8}" dt="2023-01-18T19:33:10.085" v="57"/>
        <pc:sldMasterMkLst>
          <pc:docMk/>
          <pc:sldMasterMk cId="2838071747" sldId="2147483672"/>
        </pc:sldMasterMkLst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4228461277" sldId="2147483673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822143049" sldId="2147483674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1849278736" sldId="2147483675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2357230416" sldId="2147483676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268316656" sldId="2147483677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689453914" sldId="2147483678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162956066" sldId="2147483679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1790969652" sldId="2147483680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2143959424" sldId="2147483681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006987736" sldId="2147483682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1579247002" sldId="2147483683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2537320272" sldId="2147483684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506028332" sldId="2147483685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1646008624" sldId="2147483686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868291380" sldId="2147483687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2325779253" sldId="2147483688"/>
          </pc:sldLayoutMkLst>
        </pc:sldLayoutChg>
        <pc:sldLayoutChg chg="add mod replId">
          <pc:chgData name="Ethan Almaraz" userId="S::elalmaraz@stu.chino.k12.ca.us::30cb08ae-bf22-46f3-954a-eff975c6c850" providerId="AD" clId="Web-{10D0A39C-A29D-AFD7-4FCE-79E408FEBDD8}" dt="2023-01-18T19:33:10.085" v="57"/>
          <pc:sldLayoutMkLst>
            <pc:docMk/>
            <pc:sldMasterMk cId="2838071747" sldId="2147483672"/>
            <pc:sldLayoutMk cId="3003307102" sldId="2147483689"/>
          </pc:sldLayoutMkLst>
        </pc:sldLayoutChg>
      </pc:sldMasterChg>
    </pc:docChg>
  </pc:docChgLst>
  <pc:docChgLst>
    <pc:chgData name="Ethan Almaraz" userId="S::elalmaraz@stu.chino.k12.ca.us::30cb08ae-bf22-46f3-954a-eff975c6c850" providerId="AD" clId="Web-{BD196599-3A8D-AA2D-68AA-53915C606D7E}"/>
    <pc:docChg chg="modSld">
      <pc:chgData name="Ethan Almaraz" userId="S::elalmaraz@stu.chino.k12.ca.us::30cb08ae-bf22-46f3-954a-eff975c6c850" providerId="AD" clId="Web-{BD196599-3A8D-AA2D-68AA-53915C606D7E}" dt="2023-01-24T19:37:30.787" v="60" actId="14100"/>
      <pc:docMkLst>
        <pc:docMk/>
      </pc:docMkLst>
      <pc:sldChg chg="addSp delSp modSp">
        <pc:chgData name="Ethan Almaraz" userId="S::elalmaraz@stu.chino.k12.ca.us::30cb08ae-bf22-46f3-954a-eff975c6c850" providerId="AD" clId="Web-{BD196599-3A8D-AA2D-68AA-53915C606D7E}" dt="2023-01-24T19:36:39.143" v="51" actId="20577"/>
        <pc:sldMkLst>
          <pc:docMk/>
          <pc:sldMk cId="109857222" sldId="256"/>
        </pc:sldMkLst>
        <pc:spChg chg="mod">
          <ac:chgData name="Ethan Almaraz" userId="S::elalmaraz@stu.chino.k12.ca.us::30cb08ae-bf22-46f3-954a-eff975c6c850" providerId="AD" clId="Web-{BD196599-3A8D-AA2D-68AA-53915C606D7E}" dt="2023-01-24T19:31:26.840" v="1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than Almaraz" userId="S::elalmaraz@stu.chino.k12.ca.us::30cb08ae-bf22-46f3-954a-eff975c6c850" providerId="AD" clId="Web-{BD196599-3A8D-AA2D-68AA-53915C606D7E}" dt="2023-01-24T19:36:39.143" v="51" actId="20577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Ethan Almaraz" userId="S::elalmaraz@stu.chino.k12.ca.us::30cb08ae-bf22-46f3-954a-eff975c6c850" providerId="AD" clId="Web-{BD196599-3A8D-AA2D-68AA-53915C606D7E}" dt="2023-01-24T19:35:24.122" v="43"/>
          <ac:spMkLst>
            <pc:docMk/>
            <pc:sldMk cId="109857222" sldId="256"/>
            <ac:spMk id="6" creationId="{DA7D0255-019B-C02B-9DD8-876518EC34AC}"/>
          </ac:spMkLst>
        </pc:spChg>
        <pc:picChg chg="mod">
          <ac:chgData name="Ethan Almaraz" userId="S::elalmaraz@stu.chino.k12.ca.us::30cb08ae-bf22-46f3-954a-eff975c6c850" providerId="AD" clId="Web-{BD196599-3A8D-AA2D-68AA-53915C606D7E}" dt="2023-01-24T19:35:32.201" v="45" actId="1076"/>
          <ac:picMkLst>
            <pc:docMk/>
            <pc:sldMk cId="109857222" sldId="256"/>
            <ac:picMk id="4" creationId="{7E82F467-F500-E883-FF70-493118023057}"/>
          </ac:picMkLst>
        </pc:picChg>
      </pc:sldChg>
      <pc:sldChg chg="modSp">
        <pc:chgData name="Ethan Almaraz" userId="S::elalmaraz@stu.chino.k12.ca.us::30cb08ae-bf22-46f3-954a-eff975c6c850" providerId="AD" clId="Web-{BD196599-3A8D-AA2D-68AA-53915C606D7E}" dt="2023-01-24T19:32:37.611" v="19" actId="20577"/>
        <pc:sldMkLst>
          <pc:docMk/>
          <pc:sldMk cId="3698907827" sldId="258"/>
        </pc:sldMkLst>
        <pc:spChg chg="mod">
          <ac:chgData name="Ethan Almaraz" userId="S::elalmaraz@stu.chino.k12.ca.us::30cb08ae-bf22-46f3-954a-eff975c6c850" providerId="AD" clId="Web-{BD196599-3A8D-AA2D-68AA-53915C606D7E}" dt="2023-01-24T19:32:37.611" v="19" actId="20577"/>
          <ac:spMkLst>
            <pc:docMk/>
            <pc:sldMk cId="3698907827" sldId="258"/>
            <ac:spMk id="3" creationId="{29C4C5BE-BE10-AD5A-A6D6-4D7AD4A7F325}"/>
          </ac:spMkLst>
        </pc:spChg>
      </pc:sldChg>
      <pc:sldChg chg="modSp">
        <pc:chgData name="Ethan Almaraz" userId="S::elalmaraz@stu.chino.k12.ca.us::30cb08ae-bf22-46f3-954a-eff975c6c850" providerId="AD" clId="Web-{BD196599-3A8D-AA2D-68AA-53915C606D7E}" dt="2023-01-24T19:32:19.891" v="16" actId="20577"/>
        <pc:sldMkLst>
          <pc:docMk/>
          <pc:sldMk cId="4097406314" sldId="260"/>
        </pc:sldMkLst>
        <pc:spChg chg="mod">
          <ac:chgData name="Ethan Almaraz" userId="S::elalmaraz@stu.chino.k12.ca.us::30cb08ae-bf22-46f3-954a-eff975c6c850" providerId="AD" clId="Web-{BD196599-3A8D-AA2D-68AA-53915C606D7E}" dt="2023-01-24T19:32:19.891" v="16" actId="20577"/>
          <ac:spMkLst>
            <pc:docMk/>
            <pc:sldMk cId="4097406314" sldId="260"/>
            <ac:spMk id="3" creationId="{A4F264A1-8FCA-9401-9C59-F6D8F29047A0}"/>
          </ac:spMkLst>
        </pc:spChg>
      </pc:sldChg>
      <pc:sldChg chg="modSp">
        <pc:chgData name="Ethan Almaraz" userId="S::elalmaraz@stu.chino.k12.ca.us::30cb08ae-bf22-46f3-954a-eff975c6c850" providerId="AD" clId="Web-{BD196599-3A8D-AA2D-68AA-53915C606D7E}" dt="2023-01-24T19:37:30.787" v="60" actId="14100"/>
        <pc:sldMkLst>
          <pc:docMk/>
          <pc:sldMk cId="3175333696" sldId="263"/>
        </pc:sldMkLst>
        <pc:picChg chg="mod">
          <ac:chgData name="Ethan Almaraz" userId="S::elalmaraz@stu.chino.k12.ca.us::30cb08ae-bf22-46f3-954a-eff975c6c850" providerId="AD" clId="Web-{BD196599-3A8D-AA2D-68AA-53915C606D7E}" dt="2023-01-24T19:37:30.787" v="60" actId="14100"/>
          <ac:picMkLst>
            <pc:docMk/>
            <pc:sldMk cId="3175333696" sldId="263"/>
            <ac:picMk id="4" creationId="{7EF2F5CA-417C-5806-5356-03FB68660ACD}"/>
          </ac:picMkLst>
        </pc:picChg>
      </pc:sldChg>
      <pc:sldChg chg="addSp modSp">
        <pc:chgData name="Ethan Almaraz" userId="S::elalmaraz@stu.chino.k12.ca.us::30cb08ae-bf22-46f3-954a-eff975c6c850" providerId="AD" clId="Web-{BD196599-3A8D-AA2D-68AA-53915C606D7E}" dt="2023-01-24T19:33:52.225" v="26"/>
        <pc:sldMkLst>
          <pc:docMk/>
          <pc:sldMk cId="1993533035" sldId="265"/>
        </pc:sldMkLst>
        <pc:spChg chg="add mod">
          <ac:chgData name="Ethan Almaraz" userId="S::elalmaraz@stu.chino.k12.ca.us::30cb08ae-bf22-46f3-954a-eff975c6c850" providerId="AD" clId="Web-{BD196599-3A8D-AA2D-68AA-53915C606D7E}" dt="2023-01-24T19:33:52.225" v="26"/>
          <ac:spMkLst>
            <pc:docMk/>
            <pc:sldMk cId="1993533035" sldId="265"/>
            <ac:spMk id="6" creationId="{9A3E3A99-04AD-F11D-AAD8-054521444628}"/>
          </ac:spMkLst>
        </pc:spChg>
      </pc:sldChg>
    </pc:docChg>
  </pc:docChgLst>
  <pc:docChgLst>
    <pc:chgData name="Ethan Almaraz" userId="S::elalmaraz@stu.chino.k12.ca.us::30cb08ae-bf22-46f3-954a-eff975c6c850" providerId="AD" clId="Web-{F219FE5E-C71E-14D0-BE42-729507F85B4C}"/>
    <pc:docChg chg="modSld">
      <pc:chgData name="Ethan Almaraz" userId="S::elalmaraz@stu.chino.k12.ca.us::30cb08ae-bf22-46f3-954a-eff975c6c850" providerId="AD" clId="Web-{F219FE5E-C71E-14D0-BE42-729507F85B4C}" dt="2023-01-18T18:23:32.437" v="3"/>
      <pc:docMkLst>
        <pc:docMk/>
      </pc:docMkLst>
      <pc:sldChg chg="addSp delSp">
        <pc:chgData name="Ethan Almaraz" userId="S::elalmaraz@stu.chino.k12.ca.us::30cb08ae-bf22-46f3-954a-eff975c6c850" providerId="AD" clId="Web-{F219FE5E-C71E-14D0-BE42-729507F85B4C}" dt="2023-01-18T18:23:32.437" v="3"/>
        <pc:sldMkLst>
          <pc:docMk/>
          <pc:sldMk cId="4097406314" sldId="260"/>
        </pc:sldMkLst>
        <pc:inkChg chg="add del">
          <ac:chgData name="Ethan Almaraz" userId="S::elalmaraz@stu.chino.k12.ca.us::30cb08ae-bf22-46f3-954a-eff975c6c850" providerId="AD" clId="Web-{F219FE5E-C71E-14D0-BE42-729507F85B4C}" dt="2023-01-18T18:23:32.437" v="3"/>
          <ac:inkMkLst>
            <pc:docMk/>
            <pc:sldMk cId="4097406314" sldId="260"/>
            <ac:inkMk id="6" creationId="{BCA8A9D2-8B55-5E97-572E-0F13F68CBCEE}"/>
          </ac:inkMkLst>
        </pc:inkChg>
        <pc:inkChg chg="add del">
          <ac:chgData name="Ethan Almaraz" userId="S::elalmaraz@stu.chino.k12.ca.us::30cb08ae-bf22-46f3-954a-eff975c6c850" providerId="AD" clId="Web-{F219FE5E-C71E-14D0-BE42-729507F85B4C}" dt="2023-01-18T18:23:32.437" v="2"/>
          <ac:inkMkLst>
            <pc:docMk/>
            <pc:sldMk cId="4097406314" sldId="260"/>
            <ac:inkMk id="9" creationId="{5F6BA710-DEE8-3BEF-10A8-1D01260D361C}"/>
          </ac:inkMkLst>
        </pc:inkChg>
      </pc:sldChg>
    </pc:docChg>
  </pc:docChgLst>
  <pc:docChgLst>
    <pc:chgData name="Ethan Almaraz" userId="S::elalmaraz@stu.chino.k12.ca.us::30cb08ae-bf22-46f3-954a-eff975c6c850" providerId="AD" clId="Web-{0744DC30-772B-6940-7915-BE69FFC0E695}"/>
    <pc:docChg chg="modSld">
      <pc:chgData name="Ethan Almaraz" userId="S::elalmaraz@stu.chino.k12.ca.us::30cb08ae-bf22-46f3-954a-eff975c6c850" providerId="AD" clId="Web-{0744DC30-772B-6940-7915-BE69FFC0E695}" dt="2023-01-10T22:06:50.043" v="191"/>
      <pc:docMkLst>
        <pc:docMk/>
      </pc:docMkLst>
      <pc:sldChg chg="modTransition">
        <pc:chgData name="Ethan Almaraz" userId="S::elalmaraz@stu.chino.k12.ca.us::30cb08ae-bf22-46f3-954a-eff975c6c850" providerId="AD" clId="Web-{0744DC30-772B-6940-7915-BE69FFC0E695}" dt="2023-01-10T22:06:50.043" v="191"/>
        <pc:sldMkLst>
          <pc:docMk/>
          <pc:sldMk cId="109857222" sldId="256"/>
        </pc:sldMkLst>
      </pc:sldChg>
      <pc:sldChg chg="addSp delSp modSp mod modTransition setBg addAnim delAnim setClrOvrMap">
        <pc:chgData name="Ethan Almaraz" userId="S::elalmaraz@stu.chino.k12.ca.us::30cb08ae-bf22-46f3-954a-eff975c6c850" providerId="AD" clId="Web-{0744DC30-772B-6940-7915-BE69FFC0E695}" dt="2023-01-10T22:05:24.510" v="189"/>
        <pc:sldMkLst>
          <pc:docMk/>
          <pc:sldMk cId="152918478" sldId="257"/>
        </pc:sldMkLst>
        <pc:spChg chg="mod ord">
          <ac:chgData name="Ethan Almaraz" userId="S::elalmaraz@stu.chino.k12.ca.us::30cb08ae-bf22-46f3-954a-eff975c6c850" providerId="AD" clId="Web-{0744DC30-772B-6940-7915-BE69FFC0E695}" dt="2023-01-10T22:04:24.696" v="184" actId="20577"/>
          <ac:spMkLst>
            <pc:docMk/>
            <pc:sldMk cId="152918478" sldId="257"/>
            <ac:spMk id="2" creationId="{7692BEA3-2401-5A4A-C0F4-DBB891FA34F3}"/>
          </ac:spMkLst>
        </pc:spChg>
        <pc:spChg chg="add mod ord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4" creationId="{3EED1A2C-EC6E-46AB-A727-DEC157014D34}"/>
          </ac:spMkLst>
        </pc:spChg>
        <pc:spChg chg="add mod ord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8" creationId="{BF5430E6-93AC-F439-FA56-DBAD2B1CFD90}"/>
          </ac:spMkLst>
        </pc:spChg>
        <pc:spChg chg="del">
          <ac:chgData name="Ethan Almaraz" userId="S::elalmaraz@stu.chino.k12.ca.us::30cb08ae-bf22-46f3-954a-eff975c6c850" providerId="AD" clId="Web-{0744DC30-772B-6940-7915-BE69FFC0E695}" dt="2023-01-10T21:45:22.105" v="50"/>
          <ac:spMkLst>
            <pc:docMk/>
            <pc:sldMk cId="152918478" sldId="257"/>
            <ac:spMk id="9" creationId="{C1DD1A8A-57D5-4A81-AD04-532B043C5611}"/>
          </ac:spMkLst>
        </pc:spChg>
        <pc:spChg chg="del">
          <ac:chgData name="Ethan Almaraz" userId="S::elalmaraz@stu.chino.k12.ca.us::30cb08ae-bf22-46f3-954a-eff975c6c850" providerId="AD" clId="Web-{0744DC30-772B-6940-7915-BE69FFC0E695}" dt="2023-01-10T21:45:22.105" v="50"/>
          <ac:spMkLst>
            <pc:docMk/>
            <pc:sldMk cId="152918478" sldId="257"/>
            <ac:spMk id="11" creationId="{007891EC-4501-44ED-A8C8-B11B6DB767AB}"/>
          </ac:spMkLst>
        </pc:spChg>
        <pc:spChg chg="add mod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13" creationId="{35B0AE45-D1CC-0FC5-012F-3F59AAC04889}"/>
          </ac:spMkLst>
        </pc:spChg>
        <pc:spChg chg="add mod">
          <ac:chgData name="Ethan Almaraz" userId="S::elalmaraz@stu.chino.k12.ca.us::30cb08ae-bf22-46f3-954a-eff975c6c850" providerId="AD" clId="Web-{0744DC30-772B-6940-7915-BE69FFC0E695}" dt="2023-01-10T21:58:26.281" v="130" actId="20577"/>
          <ac:spMkLst>
            <pc:docMk/>
            <pc:sldMk cId="152918478" sldId="257"/>
            <ac:spMk id="16" creationId="{E828DCDD-1D7B-8324-A14F-ABFA775E63FF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6:32.670" v="55"/>
          <ac:spMkLst>
            <pc:docMk/>
            <pc:sldMk cId="152918478" sldId="257"/>
            <ac:spMk id="18" creationId="{83FA766D-3260-4E0A-9E7F-A2C93DFF1932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6:32.670" v="55"/>
          <ac:spMkLst>
            <pc:docMk/>
            <pc:sldMk cId="152918478" sldId="257"/>
            <ac:spMk id="20" creationId="{CB435A06-5FFD-4CF8-BE06-3796EC42003A}"/>
          </ac:spMkLst>
        </pc:spChg>
        <pc:spChg chg="add mod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21" creationId="{452C0DAE-373C-28C3-A144-8C498B4DFE9A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6:32.670" v="55"/>
          <ac:spMkLst>
            <pc:docMk/>
            <pc:sldMk cId="152918478" sldId="257"/>
            <ac:spMk id="22" creationId="{5E10DA6E-C3FF-4539-BF84-4775BB7EC422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27" creationId="{D5C3FE89-A0B6-4C0E-A1F2-7CA2025B3A6B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29" creationId="{8A6D7C84-6176-4F2A-985C-7F1B8C39D759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31" creationId="{C8E319B0-C403-46B6-8DDF-C46B5EB134C7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33" creationId="{E1E27C89-94CF-4F2D-8750-9361FD1D9028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83" v="63"/>
          <ac:spMkLst>
            <pc:docMk/>
            <pc:sldMk cId="152918478" sldId="257"/>
            <ac:spMk id="38" creationId="{F6E384F5-137A-40B1-97F0-694CC6ECD59C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83" v="63"/>
          <ac:spMkLst>
            <pc:docMk/>
            <pc:sldMk cId="152918478" sldId="257"/>
            <ac:spMk id="40" creationId="{9DBC4630-03DA-474F-BBCB-BA3AE6B317A4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83" v="63"/>
          <ac:spMkLst>
            <pc:docMk/>
            <pc:sldMk cId="152918478" sldId="257"/>
            <ac:spMk id="42" creationId="{78418A25-6EAC-4140-BFE6-284E1925B5EE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83" v="63"/>
          <ac:spMkLst>
            <pc:docMk/>
            <pc:sldMk cId="152918478" sldId="257"/>
            <ac:spMk id="44" creationId="{6B9D64DB-4D5C-4A91-B45F-F301E3174F9F}"/>
          </ac:spMkLst>
        </pc:spChg>
        <pc:spChg chg="add del">
          <ac:chgData name="Ethan Almaraz" userId="S::elalmaraz@stu.chino.k12.ca.us::30cb08ae-bf22-46f3-954a-eff975c6c850" providerId="AD" clId="Web-{0744DC30-772B-6940-7915-BE69FFC0E695}" dt="2023-01-10T21:49:17.783" v="63"/>
          <ac:spMkLst>
            <pc:docMk/>
            <pc:sldMk cId="152918478" sldId="257"/>
            <ac:spMk id="46" creationId="{CB14CE1B-4BC5-4EF2-BE3D-05E4F580B3DB}"/>
          </ac:spMkLst>
        </pc:spChg>
        <pc:spChg chg="add">
          <ac:chgData name="Ethan Almaraz" userId="S::elalmaraz@stu.chino.k12.ca.us::30cb08ae-bf22-46f3-954a-eff975c6c850" providerId="AD" clId="Web-{0744DC30-772B-6940-7915-BE69FFC0E695}" dt="2023-01-10T21:49:17.799" v="64"/>
          <ac:spMkLst>
            <pc:docMk/>
            <pc:sldMk cId="152918478" sldId="257"/>
            <ac:spMk id="48" creationId="{AAD8F19F-4A55-467B-BED0-8837659A90A4}"/>
          </ac:spMkLst>
        </pc:spChg>
        <pc:picChg chg="add mod ord">
          <ac:chgData name="Ethan Almaraz" userId="S::elalmaraz@stu.chino.k12.ca.us::30cb08ae-bf22-46f3-954a-eff975c6c850" providerId="AD" clId="Web-{0744DC30-772B-6940-7915-BE69FFC0E695}" dt="2023-01-10T21:49:17.799" v="64"/>
          <ac:picMkLst>
            <pc:docMk/>
            <pc:sldMk cId="152918478" sldId="257"/>
            <ac:picMk id="3" creationId="{F538DEDC-F0FB-2DF8-14BD-7FB62E7F7CD2}"/>
          </ac:picMkLst>
        </pc:picChg>
        <pc:picChg chg="mod ord">
          <ac:chgData name="Ethan Almaraz" userId="S::elalmaraz@stu.chino.k12.ca.us::30cb08ae-bf22-46f3-954a-eff975c6c850" providerId="AD" clId="Web-{0744DC30-772B-6940-7915-BE69FFC0E695}" dt="2023-01-10T21:45:22.105" v="50"/>
          <ac:picMkLst>
            <pc:docMk/>
            <pc:sldMk cId="152918478" sldId="257"/>
            <ac:picMk id="5" creationId="{3808A66D-A083-7C0F-39CB-69F472604F73}"/>
          </ac:picMkLst>
        </pc:picChg>
        <pc:picChg chg="add mod ord">
          <ac:chgData name="Ethan Almaraz" userId="S::elalmaraz@stu.chino.k12.ca.us::30cb08ae-bf22-46f3-954a-eff975c6c850" providerId="AD" clId="Web-{0744DC30-772B-6940-7915-BE69FFC0E695}" dt="2023-01-10T21:49:17.799" v="64"/>
          <ac:picMkLst>
            <pc:docMk/>
            <pc:sldMk cId="152918478" sldId="257"/>
            <ac:picMk id="7" creationId="{0CF53BFC-3BBA-FA96-05ED-489F50ED691C}"/>
          </ac:picMkLst>
        </pc:picChg>
        <pc:picChg chg="add mod">
          <ac:chgData name="Ethan Almaraz" userId="S::elalmaraz@stu.chino.k12.ca.us::30cb08ae-bf22-46f3-954a-eff975c6c850" providerId="AD" clId="Web-{0744DC30-772B-6940-7915-BE69FFC0E695}" dt="2023-01-10T21:49:17.799" v="64"/>
          <ac:picMkLst>
            <pc:docMk/>
            <pc:sldMk cId="152918478" sldId="257"/>
            <ac:picMk id="12" creationId="{C73C912C-DA41-0E2A-8EDE-25FB23C87F53}"/>
          </ac:picMkLst>
        </pc:picChg>
        <pc:picChg chg="add mod ord">
          <ac:chgData name="Ethan Almaraz" userId="S::elalmaraz@stu.chino.k12.ca.us::30cb08ae-bf22-46f3-954a-eff975c6c850" providerId="AD" clId="Web-{0744DC30-772B-6940-7915-BE69FFC0E695}" dt="2023-01-10T21:49:17.799" v="64"/>
          <ac:picMkLst>
            <pc:docMk/>
            <pc:sldMk cId="152918478" sldId="257"/>
            <ac:picMk id="15" creationId="{41D3DA7B-9B7B-EAC2-F2B3-C6D13FE5E131}"/>
          </ac:picMkLst>
        </pc:picChg>
        <pc:picChg chg="add mod ord">
          <ac:chgData name="Ethan Almaraz" userId="S::elalmaraz@stu.chino.k12.ca.us::30cb08ae-bf22-46f3-954a-eff975c6c850" providerId="AD" clId="Web-{0744DC30-772B-6940-7915-BE69FFC0E695}" dt="2023-01-10T21:49:17.799" v="64"/>
          <ac:picMkLst>
            <pc:docMk/>
            <pc:sldMk cId="152918478" sldId="257"/>
            <ac:picMk id="19" creationId="{878889A0-3AE4-DA8D-479C-24F11E9FE536}"/>
          </ac:picMkLst>
        </pc:picChg>
      </pc:sldChg>
      <pc:sldChg chg="modTransition">
        <pc:chgData name="Ethan Almaraz" userId="S::elalmaraz@stu.chino.k12.ca.us::30cb08ae-bf22-46f3-954a-eff975c6c850" providerId="AD" clId="Web-{0744DC30-772B-6940-7915-BE69FFC0E695}" dt="2023-01-10T22:05:17.119" v="188"/>
        <pc:sldMkLst>
          <pc:docMk/>
          <pc:sldMk cId="3698907827" sldId="258"/>
        </pc:sldMkLst>
      </pc:sldChg>
      <pc:sldChg chg="modTransition">
        <pc:chgData name="Ethan Almaraz" userId="S::elalmaraz@stu.chino.k12.ca.us::30cb08ae-bf22-46f3-954a-eff975c6c850" providerId="AD" clId="Web-{0744DC30-772B-6940-7915-BE69FFC0E695}" dt="2023-01-10T22:05:08.134" v="187"/>
        <pc:sldMkLst>
          <pc:docMk/>
          <pc:sldMk cId="4259119137" sldId="259"/>
        </pc:sldMkLst>
      </pc:sldChg>
      <pc:sldChg chg="modTransition">
        <pc:chgData name="Ethan Almaraz" userId="S::elalmaraz@stu.chino.k12.ca.us::30cb08ae-bf22-46f3-954a-eff975c6c850" providerId="AD" clId="Web-{0744DC30-772B-6940-7915-BE69FFC0E695}" dt="2023-01-10T22:05:02.103" v="186"/>
        <pc:sldMkLst>
          <pc:docMk/>
          <pc:sldMk cId="4097406314" sldId="260"/>
        </pc:sldMkLst>
      </pc:sldChg>
      <pc:sldChg chg="modTransition">
        <pc:chgData name="Ethan Almaraz" userId="S::elalmaraz@stu.chino.k12.ca.us::30cb08ae-bf22-46f3-954a-eff975c6c850" providerId="AD" clId="Web-{0744DC30-772B-6940-7915-BE69FFC0E695}" dt="2023-01-10T22:04:49.259" v="185"/>
        <pc:sldMkLst>
          <pc:docMk/>
          <pc:sldMk cId="604625246" sldId="261"/>
        </pc:sldMkLst>
      </pc:sldChg>
    </pc:docChg>
  </pc:docChgLst>
  <pc:docChgLst>
    <pc:chgData name="Ethan Almaraz" userId="S::elalmaraz@stu.chino.k12.ca.us::30cb08ae-bf22-46f3-954a-eff975c6c850" providerId="AD" clId="Web-{F65E1129-D2B6-8F51-FF69-9963B1F29D01}"/>
    <pc:docChg chg="modSld">
      <pc:chgData name="Ethan Almaraz" userId="S::elalmaraz@stu.chino.k12.ca.us::30cb08ae-bf22-46f3-954a-eff975c6c850" providerId="AD" clId="Web-{F65E1129-D2B6-8F51-FF69-9963B1F29D01}" dt="2023-01-20T22:06:09.132" v="82"/>
      <pc:docMkLst>
        <pc:docMk/>
      </pc:docMkLst>
      <pc:sldChg chg="modTransition">
        <pc:chgData name="Ethan Almaraz" userId="S::elalmaraz@stu.chino.k12.ca.us::30cb08ae-bf22-46f3-954a-eff975c6c850" providerId="AD" clId="Web-{F65E1129-D2B6-8F51-FF69-9963B1F29D01}" dt="2023-01-20T22:03:16.581" v="79"/>
        <pc:sldMkLst>
          <pc:docMk/>
          <pc:sldMk cId="109857222" sldId="256"/>
        </pc:sldMkLst>
      </pc:sldChg>
      <pc:sldChg chg="modTransition">
        <pc:chgData name="Ethan Almaraz" userId="S::elalmaraz@stu.chino.k12.ca.us::30cb08ae-bf22-46f3-954a-eff975c6c850" providerId="AD" clId="Web-{F65E1129-D2B6-8F51-FF69-9963B1F29D01}" dt="2023-01-20T22:03:06.987" v="77"/>
        <pc:sldMkLst>
          <pc:docMk/>
          <pc:sldMk cId="4259119137" sldId="259"/>
        </pc:sldMkLst>
      </pc:sldChg>
      <pc:sldChg chg="modAnim">
        <pc:chgData name="Ethan Almaraz" userId="S::elalmaraz@stu.chino.k12.ca.us::30cb08ae-bf22-46f3-954a-eff975c6c850" providerId="AD" clId="Web-{F65E1129-D2B6-8F51-FF69-9963B1F29D01}" dt="2023-01-20T22:06:09.132" v="82"/>
        <pc:sldMkLst>
          <pc:docMk/>
          <pc:sldMk cId="4097406314" sldId="260"/>
        </pc:sldMkLst>
      </pc:sldChg>
      <pc:sldChg chg="modSp">
        <pc:chgData name="Ethan Almaraz" userId="S::elalmaraz@stu.chino.k12.ca.us::30cb08ae-bf22-46f3-954a-eff975c6c850" providerId="AD" clId="Web-{F65E1129-D2B6-8F51-FF69-9963B1F29D01}" dt="2023-01-20T22:04:57.161" v="81" actId="20577"/>
        <pc:sldMkLst>
          <pc:docMk/>
          <pc:sldMk cId="2655643619" sldId="262"/>
        </pc:sldMkLst>
        <pc:spChg chg="mod">
          <ac:chgData name="Ethan Almaraz" userId="S::elalmaraz@stu.chino.k12.ca.us::30cb08ae-bf22-46f3-954a-eff975c6c850" providerId="AD" clId="Web-{F65E1129-D2B6-8F51-FF69-9963B1F29D01}" dt="2023-01-20T22:04:57.161" v="81" actId="20577"/>
          <ac:spMkLst>
            <pc:docMk/>
            <pc:sldMk cId="2655643619" sldId="262"/>
            <ac:spMk id="5" creationId="{E1ABFD61-F18B-56F0-5503-25D14C9E4EC3}"/>
          </ac:spMkLst>
        </pc:spChg>
      </pc:sldChg>
      <pc:sldChg chg="modSp">
        <pc:chgData name="Ethan Almaraz" userId="S::elalmaraz@stu.chino.k12.ca.us::30cb08ae-bf22-46f3-954a-eff975c6c850" providerId="AD" clId="Web-{F65E1129-D2B6-8F51-FF69-9963B1F29D01}" dt="2023-01-20T22:04:48.974" v="80" actId="20577"/>
        <pc:sldMkLst>
          <pc:docMk/>
          <pc:sldMk cId="3175333696" sldId="263"/>
        </pc:sldMkLst>
        <pc:spChg chg="mod">
          <ac:chgData name="Ethan Almaraz" userId="S::elalmaraz@stu.chino.k12.ca.us::30cb08ae-bf22-46f3-954a-eff975c6c850" providerId="AD" clId="Web-{F65E1129-D2B6-8F51-FF69-9963B1F29D01}" dt="2023-01-20T22:04:48.974" v="80" actId="20577"/>
          <ac:spMkLst>
            <pc:docMk/>
            <pc:sldMk cId="3175333696" sldId="263"/>
            <ac:spMk id="5" creationId="{913AD7F9-73C8-EDE0-2756-E427F581A70F}"/>
          </ac:spMkLst>
        </pc:spChg>
      </pc:sldChg>
      <pc:sldChg chg="addSp modSp">
        <pc:chgData name="Ethan Almaraz" userId="S::elalmaraz@stu.chino.k12.ca.us::30cb08ae-bf22-46f3-954a-eff975c6c850" providerId="AD" clId="Web-{F65E1129-D2B6-8F51-FF69-9963B1F29D01}" dt="2023-01-20T22:00:45.593" v="74" actId="20577"/>
        <pc:sldMkLst>
          <pc:docMk/>
          <pc:sldMk cId="1993533035" sldId="265"/>
        </pc:sldMkLst>
        <pc:spChg chg="add mod">
          <ac:chgData name="Ethan Almaraz" userId="S::elalmaraz@stu.chino.k12.ca.us::30cb08ae-bf22-46f3-954a-eff975c6c850" providerId="AD" clId="Web-{F65E1129-D2B6-8F51-FF69-9963B1F29D01}" dt="2023-01-20T22:00:45.593" v="74" actId="20577"/>
          <ac:spMkLst>
            <pc:docMk/>
            <pc:sldMk cId="1993533035" sldId="265"/>
            <ac:spMk id="3" creationId="{CA42175C-5E4E-42D4-1145-C48B0B472FC3}"/>
          </ac:spMkLst>
        </pc:spChg>
      </pc:sldChg>
    </pc:docChg>
  </pc:docChgLst>
  <pc:docChgLst>
    <pc:chgData name="Ethan Almaraz" userId="S::elalmaraz@stu.chino.k12.ca.us::30cb08ae-bf22-46f3-954a-eff975c6c850" providerId="AD" clId="Web-{75C2B85C-2CA2-EE4B-39A6-D196F2E31A8F}"/>
    <pc:docChg chg="modSld sldOrd">
      <pc:chgData name="Ethan Almaraz" userId="S::elalmaraz@stu.chino.k12.ca.us::30cb08ae-bf22-46f3-954a-eff975c6c850" providerId="AD" clId="Web-{75C2B85C-2CA2-EE4B-39A6-D196F2E31A8F}" dt="2023-01-17T17:49:27.249" v="11"/>
      <pc:docMkLst>
        <pc:docMk/>
      </pc:docMkLst>
      <pc:sldChg chg="addSp delSp modSp mod ord setBg">
        <pc:chgData name="Ethan Almaraz" userId="S::elalmaraz@stu.chino.k12.ca.us::30cb08ae-bf22-46f3-954a-eff975c6c850" providerId="AD" clId="Web-{75C2B85C-2CA2-EE4B-39A6-D196F2E31A8F}" dt="2023-01-17T17:49:27.249" v="11"/>
        <pc:sldMkLst>
          <pc:docMk/>
          <pc:sldMk cId="604625246" sldId="261"/>
        </pc:sldMkLst>
        <pc:spChg chg="del">
          <ac:chgData name="Ethan Almaraz" userId="S::elalmaraz@stu.chino.k12.ca.us::30cb08ae-bf22-46f3-954a-eff975c6c850" providerId="AD" clId="Web-{75C2B85C-2CA2-EE4B-39A6-D196F2E31A8F}" dt="2023-01-17T17:48:37.699" v="4"/>
          <ac:spMkLst>
            <pc:docMk/>
            <pc:sldMk cId="604625246" sldId="261"/>
            <ac:spMk id="2" creationId="{1F7DFC10-313B-06A5-BDFE-3F0C66C2F451}"/>
          </ac:spMkLst>
        </pc:spChg>
        <pc:spChg chg="del">
          <ac:chgData name="Ethan Almaraz" userId="S::elalmaraz@stu.chino.k12.ca.us::30cb08ae-bf22-46f3-954a-eff975c6c850" providerId="AD" clId="Web-{75C2B85C-2CA2-EE4B-39A6-D196F2E31A8F}" dt="2023-01-17T17:48:27.620" v="0"/>
          <ac:spMkLst>
            <pc:docMk/>
            <pc:sldMk cId="604625246" sldId="261"/>
            <ac:spMk id="3" creationId="{098A1A7E-3408-6F02-6546-2DA4B9E1A84F}"/>
          </ac:spMkLst>
        </pc:spChg>
        <pc:spChg chg="add mod">
          <ac:chgData name="Ethan Almaraz" userId="S::elalmaraz@stu.chino.k12.ca.us::30cb08ae-bf22-46f3-954a-eff975c6c850" providerId="AD" clId="Web-{75C2B85C-2CA2-EE4B-39A6-D196F2E31A8F}" dt="2023-01-17T17:49:20.279" v="9"/>
          <ac:spMkLst>
            <pc:docMk/>
            <pc:sldMk cId="604625246" sldId="261"/>
            <ac:spMk id="5" creationId="{FA2E7176-F49A-6575-D4D6-467DDE0BD6BD}"/>
          </ac:spMkLst>
        </pc:spChg>
        <pc:spChg chg="add del">
          <ac:chgData name="Ethan Almaraz" userId="S::elalmaraz@stu.chino.k12.ca.us::30cb08ae-bf22-46f3-954a-eff975c6c850" providerId="AD" clId="Web-{75C2B85C-2CA2-EE4B-39A6-D196F2E31A8F}" dt="2023-01-17T17:49:20.279" v="9"/>
          <ac:spMkLst>
            <pc:docMk/>
            <pc:sldMk cId="604625246" sldId="261"/>
            <ac:spMk id="10" creationId="{5F879AC3-D4CE-493C-ADC7-06205677F4F8}"/>
          </ac:spMkLst>
        </pc:spChg>
        <pc:spChg chg="add del">
          <ac:chgData name="Ethan Almaraz" userId="S::elalmaraz@stu.chino.k12.ca.us::30cb08ae-bf22-46f3-954a-eff975c6c850" providerId="AD" clId="Web-{75C2B85C-2CA2-EE4B-39A6-D196F2E31A8F}" dt="2023-01-17T17:49:20.279" v="9"/>
          <ac:spMkLst>
            <pc:docMk/>
            <pc:sldMk cId="604625246" sldId="261"/>
            <ac:spMk id="12" creationId="{736F0DFD-0954-464F-BF12-DD2E6F6E0380}"/>
          </ac:spMkLst>
        </pc:spChg>
        <pc:spChg chg="add">
          <ac:chgData name="Ethan Almaraz" userId="S::elalmaraz@stu.chino.k12.ca.us::30cb08ae-bf22-46f3-954a-eff975c6c850" providerId="AD" clId="Web-{75C2B85C-2CA2-EE4B-39A6-D196F2E31A8F}" dt="2023-01-17T17:49:20.279" v="9"/>
          <ac:spMkLst>
            <pc:docMk/>
            <pc:sldMk cId="604625246" sldId="261"/>
            <ac:spMk id="17" creationId="{C3896A03-3945-419A-B66B-4EE266EDD152}"/>
          </ac:spMkLst>
        </pc:spChg>
        <pc:picChg chg="add mod ord">
          <ac:chgData name="Ethan Almaraz" userId="S::elalmaraz@stu.chino.k12.ca.us::30cb08ae-bf22-46f3-954a-eff975c6c850" providerId="AD" clId="Web-{75C2B85C-2CA2-EE4B-39A6-D196F2E31A8F}" dt="2023-01-17T17:49:20.279" v="9"/>
          <ac:picMkLst>
            <pc:docMk/>
            <pc:sldMk cId="604625246" sldId="261"/>
            <ac:picMk id="4" creationId="{649E4269-F6C1-2DE0-0CE7-4ECA02140F79}"/>
          </ac:picMkLst>
        </pc:picChg>
      </pc:sldChg>
    </pc:docChg>
  </pc:docChgLst>
  <pc:docChgLst>
    <pc:chgData name="Ethan Almaraz" userId="S::elalmaraz@stu.chino.k12.ca.us::30cb08ae-bf22-46f3-954a-eff975c6c850" providerId="AD" clId="Web-{DE8598F8-55A1-9EFD-10F4-0CBB6983715C}"/>
    <pc:docChg chg="modSld sldOrd">
      <pc:chgData name="Ethan Almaraz" userId="S::elalmaraz@stu.chino.k12.ca.us::30cb08ae-bf22-46f3-954a-eff975c6c850" providerId="AD" clId="Web-{DE8598F8-55A1-9EFD-10F4-0CBB6983715C}" dt="2023-01-12T17:51:43.748" v="501" actId="20577"/>
      <pc:docMkLst>
        <pc:docMk/>
      </pc:docMkLst>
      <pc:sldChg chg="addSp delSp modSp mod setClrOvrMap">
        <pc:chgData name="Ethan Almaraz" userId="S::elalmaraz@stu.chino.k12.ca.us::30cb08ae-bf22-46f3-954a-eff975c6c850" providerId="AD" clId="Web-{DE8598F8-55A1-9EFD-10F4-0CBB6983715C}" dt="2023-01-12T17:49:37.991" v="482"/>
        <pc:sldMkLst>
          <pc:docMk/>
          <pc:sldMk cId="109857222" sldId="256"/>
        </pc:sldMkLst>
        <pc:spChg chg="mod">
          <ac:chgData name="Ethan Almaraz" userId="S::elalmaraz@stu.chino.k12.ca.us::30cb08ae-bf22-46f3-954a-eff975c6c850" providerId="AD" clId="Web-{DE8598F8-55A1-9EFD-10F4-0CBB6983715C}" dt="2023-01-12T17:49:21.287" v="45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than Almaraz" userId="S::elalmaraz@stu.chino.k12.ca.us::30cb08ae-bf22-46f3-954a-eff975c6c850" providerId="AD" clId="Web-{DE8598F8-55A1-9EFD-10F4-0CBB6983715C}" dt="2023-01-12T17:49:21.287" v="459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37.991" v="482"/>
          <ac:spMkLst>
            <pc:docMk/>
            <pc:sldMk cId="109857222" sldId="256"/>
            <ac:spMk id="5" creationId="{FFD70A28-5036-1140-ED16-5AD56FBB0E32}"/>
          </ac:spMkLst>
        </pc:spChg>
        <pc:spChg chg="add del mod">
          <ac:chgData name="Ethan Almaraz" userId="S::elalmaraz@stu.chino.k12.ca.us::30cb08ae-bf22-46f3-954a-eff975c6c850" providerId="AD" clId="Web-{DE8598F8-55A1-9EFD-10F4-0CBB6983715C}" dt="2023-01-12T17:49:36.834" v="480"/>
          <ac:spMkLst>
            <pc:docMk/>
            <pc:sldMk cId="109857222" sldId="256"/>
            <ac:spMk id="7" creationId="{5C73BA0B-4729-7D5B-85D9-FA2E0EC1A092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19.708" v="458"/>
          <ac:spMkLst>
            <pc:docMk/>
            <pc:sldMk cId="109857222" sldId="256"/>
            <ac:spMk id="9" creationId="{A29398BB-6F62-472B-88B2-8D942FEBFB20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19.708" v="458"/>
          <ac:spMkLst>
            <pc:docMk/>
            <pc:sldMk cId="109857222" sldId="256"/>
            <ac:spMk id="11" creationId="{01F1CEA4-5DA0-41E1-A743-4F227AE62B67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19.708" v="458"/>
          <ac:spMkLst>
            <pc:docMk/>
            <pc:sldMk cId="109857222" sldId="256"/>
            <ac:spMk id="13" creationId="{07D1A722-B699-4DA0-B7AC-F06CC81AD5F2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19.708" v="458"/>
          <ac:spMkLst>
            <pc:docMk/>
            <pc:sldMk cId="109857222" sldId="256"/>
            <ac:spMk id="22" creationId="{91E9AE86-E5FF-46E4-BE50-58DD19A2247A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21.287" v="459"/>
          <ac:spMkLst>
            <pc:docMk/>
            <pc:sldMk cId="109857222" sldId="256"/>
            <ac:spMk id="38" creationId="{5A59F003-E00A-43F9-91DC-CC54E3B87466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21.287" v="459"/>
          <ac:spMkLst>
            <pc:docMk/>
            <pc:sldMk cId="109857222" sldId="256"/>
            <ac:spMk id="39" creationId="{D74A4382-E3AD-430A-9A1F-DFA3E0E77A7D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9:21.287" v="459"/>
          <ac:spMkLst>
            <pc:docMk/>
            <pc:sldMk cId="109857222" sldId="256"/>
            <ac:spMk id="40" creationId="{79F40191-0F44-4FD1-82CC-ACB507C14BE6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7:48.922" v="453"/>
          <ac:spMkLst>
            <pc:docMk/>
            <pc:sldMk cId="109857222" sldId="256"/>
            <ac:spMk id="45" creationId="{4D7DFF5D-1B92-4B6A-8DFF-E020CE7ABD6F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7:48.922" v="453"/>
          <ac:spMkLst>
            <pc:docMk/>
            <pc:sldMk cId="109857222" sldId="256"/>
            <ac:spMk id="47" creationId="{FD31044E-A1D7-4E19-96A1-3E91F0350BE5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7:51.672" v="455"/>
          <ac:spMkLst>
            <pc:docMk/>
            <pc:sldMk cId="109857222" sldId="256"/>
            <ac:spMk id="49" creationId="{1A882A9F-F4E9-4E23-8F0B-20B5DF42EAA9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7:51.672" v="455"/>
          <ac:spMkLst>
            <pc:docMk/>
            <pc:sldMk cId="109857222" sldId="256"/>
            <ac:spMk id="50" creationId="{CDA1A2E9-63FE-408D-A803-8E306ECAB4B3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47:51.672" v="455"/>
          <ac:spMkLst>
            <pc:docMk/>
            <pc:sldMk cId="109857222" sldId="256"/>
            <ac:spMk id="51" creationId="{FBE9F90C-C163-435B-9A68-D15C92D1CF2B}"/>
          </ac:spMkLst>
        </pc:spChg>
        <pc:grpChg chg="add del">
          <ac:chgData name="Ethan Almaraz" userId="S::elalmaraz@stu.chino.k12.ca.us::30cb08ae-bf22-46f3-954a-eff975c6c850" providerId="AD" clId="Web-{DE8598F8-55A1-9EFD-10F4-0CBB6983715C}" dt="2023-01-12T17:49:19.708" v="458"/>
          <ac:grpSpMkLst>
            <pc:docMk/>
            <pc:sldMk cId="109857222" sldId="256"/>
            <ac:grpSpMk id="18" creationId="{A3C0D298-47AC-4912-8022-B969E5732CB9}"/>
          </ac:grpSpMkLst>
        </pc:grpChg>
        <pc:picChg chg="add del">
          <ac:chgData name="Ethan Almaraz" userId="S::elalmaraz@stu.chino.k12.ca.us::30cb08ae-bf22-46f3-954a-eff975c6c850" providerId="AD" clId="Web-{DE8598F8-55A1-9EFD-10F4-0CBB6983715C}" dt="2023-01-12T17:49:37.991" v="482"/>
          <ac:picMkLst>
            <pc:docMk/>
            <pc:sldMk cId="109857222" sldId="256"/>
            <ac:picMk id="4" creationId="{7E82F467-F500-E883-FF70-493118023057}"/>
          </ac:picMkLst>
        </pc:picChg>
        <pc:picChg chg="add del mod">
          <ac:chgData name="Ethan Almaraz" userId="S::elalmaraz@stu.chino.k12.ca.us::30cb08ae-bf22-46f3-954a-eff975c6c850" providerId="AD" clId="Web-{DE8598F8-55A1-9EFD-10F4-0CBB6983715C}" dt="2023-01-12T17:49:36.850" v="481"/>
          <ac:picMkLst>
            <pc:docMk/>
            <pc:sldMk cId="109857222" sldId="256"/>
            <ac:picMk id="6" creationId="{B5197F73-0324-C65A-124A-D08A2EFAE1F3}"/>
          </ac:picMkLst>
        </pc:picChg>
      </pc:sldChg>
      <pc:sldChg chg="addSp delSp modSp mod setBg">
        <pc:chgData name="Ethan Almaraz" userId="S::elalmaraz@stu.chino.k12.ca.us::30cb08ae-bf22-46f3-954a-eff975c6c850" providerId="AD" clId="Web-{DE8598F8-55A1-9EFD-10F4-0CBB6983715C}" dt="2023-01-12T17:10:40.231" v="223"/>
        <pc:sldMkLst>
          <pc:docMk/>
          <pc:sldMk cId="3698907827" sldId="258"/>
        </pc:sldMkLst>
        <pc:spChg chg="mod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2" creationId="{26960E0A-8F25-4420-F9E3-496619E176DE}"/>
          </ac:spMkLst>
        </pc:spChg>
        <pc:spChg chg="mod ord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3" creationId="{29C4C5BE-BE10-AD5A-A6D6-4D7AD4A7F325}"/>
          </ac:spMkLst>
        </pc:spChg>
        <pc:spChg chg="add mod ord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5" creationId="{3EB8348B-D5CD-054E-FEF0-76CCF57D0991}"/>
          </ac:spMkLst>
        </pc:spChg>
        <pc:spChg chg="add mod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9" creationId="{B0F4DEA2-F40E-C24B-2595-72AAC3E43ECD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08:19.597" v="212"/>
          <ac:spMkLst>
            <pc:docMk/>
            <pc:sldMk cId="3698907827" sldId="258"/>
            <ac:spMk id="10" creationId="{45D37F4E-DDB4-456B-97E0-9937730A039F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08:19.597" v="212"/>
          <ac:spMkLst>
            <pc:docMk/>
            <pc:sldMk cId="3698907827" sldId="258"/>
            <ac:spMk id="12" creationId="{B2DD41CD-8F47-4F56-AD12-4E2FF7696987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14" creationId="{2306B647-FE95-4550-8350-3D2180C62211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08:29.160" v="214"/>
          <ac:spMkLst>
            <pc:docMk/>
            <pc:sldMk cId="3698907827" sldId="258"/>
            <ac:spMk id="18" creationId="{F4C0B10B-D2C4-4A54-AFAD-3D27DF88BB37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21" creationId="{C0DB9C61-90E0-484F-8602-02F49EDC1B70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22" creationId="{3F7ED563-E5DB-4937-BF78-7893C4DC92A0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10:40.231" v="222"/>
          <ac:spMkLst>
            <pc:docMk/>
            <pc:sldMk cId="3698907827" sldId="258"/>
            <ac:spMk id="27" creationId="{2ABE1108-6423-4E53-85A1-817683043C77}"/>
          </ac:spMkLst>
        </pc:spChg>
        <pc:spChg chg="add">
          <ac:chgData name="Ethan Almaraz" userId="S::elalmaraz@stu.chino.k12.ca.us::30cb08ae-bf22-46f3-954a-eff975c6c850" providerId="AD" clId="Web-{DE8598F8-55A1-9EFD-10F4-0CBB6983715C}" dt="2023-01-12T17:10:40.231" v="223"/>
          <ac:spMkLst>
            <pc:docMk/>
            <pc:sldMk cId="3698907827" sldId="258"/>
            <ac:spMk id="29" creationId="{AD96FDFD-4E42-4A06-B8B5-768A1DB9C2A9}"/>
          </ac:spMkLst>
        </pc:spChg>
        <pc:grpChg chg="add del">
          <ac:chgData name="Ethan Almaraz" userId="S::elalmaraz@stu.chino.k12.ca.us::30cb08ae-bf22-46f3-954a-eff975c6c850" providerId="AD" clId="Web-{DE8598F8-55A1-9EFD-10F4-0CBB6983715C}" dt="2023-01-12T17:08:29.160" v="214"/>
          <ac:grpSpMkLst>
            <pc:docMk/>
            <pc:sldMk cId="3698907827" sldId="258"/>
            <ac:grpSpMk id="19" creationId="{B6BADB90-C74B-40D6-86DC-503F65FCE8DC}"/>
          </ac:grpSpMkLst>
        </pc:grpChg>
        <pc:picChg chg="add mod ord">
          <ac:chgData name="Ethan Almaraz" userId="S::elalmaraz@stu.chino.k12.ca.us::30cb08ae-bf22-46f3-954a-eff975c6c850" providerId="AD" clId="Web-{DE8598F8-55A1-9EFD-10F4-0CBB6983715C}" dt="2023-01-12T17:10:40.231" v="223"/>
          <ac:picMkLst>
            <pc:docMk/>
            <pc:sldMk cId="3698907827" sldId="258"/>
            <ac:picMk id="4" creationId="{02BA457A-63A6-13CB-DB0A-9F033F00FF21}"/>
          </ac:picMkLst>
        </pc:picChg>
        <pc:picChg chg="add mod">
          <ac:chgData name="Ethan Almaraz" userId="S::elalmaraz@stu.chino.k12.ca.us::30cb08ae-bf22-46f3-954a-eff975c6c850" providerId="AD" clId="Web-{DE8598F8-55A1-9EFD-10F4-0CBB6983715C}" dt="2023-01-12T17:10:40.231" v="223"/>
          <ac:picMkLst>
            <pc:docMk/>
            <pc:sldMk cId="3698907827" sldId="258"/>
            <ac:picMk id="7" creationId="{20712077-C44C-D993-59FA-F3AD0DB1DB29}"/>
          </ac:picMkLst>
        </pc:picChg>
        <pc:picChg chg="add mod">
          <ac:chgData name="Ethan Almaraz" userId="S::elalmaraz@stu.chino.k12.ca.us::30cb08ae-bf22-46f3-954a-eff975c6c850" providerId="AD" clId="Web-{DE8598F8-55A1-9EFD-10F4-0CBB6983715C}" dt="2023-01-12T17:10:40.231" v="223"/>
          <ac:picMkLst>
            <pc:docMk/>
            <pc:sldMk cId="3698907827" sldId="258"/>
            <ac:picMk id="8" creationId="{F64BB100-5C0D-9A83-E726-EC606861EEF6}"/>
          </ac:picMkLst>
        </pc:picChg>
      </pc:sldChg>
      <pc:sldChg chg="addSp delSp modSp mod ord setBg setClrOvrMap">
        <pc:chgData name="Ethan Almaraz" userId="S::elalmaraz@stu.chino.k12.ca.us::30cb08ae-bf22-46f3-954a-eff975c6c850" providerId="AD" clId="Web-{DE8598F8-55A1-9EFD-10F4-0CBB6983715C}" dt="2023-01-12T17:31:06.802" v="395"/>
        <pc:sldMkLst>
          <pc:docMk/>
          <pc:sldMk cId="4259119137" sldId="259"/>
        </pc:sldMkLst>
        <pc:spChg chg="mod">
          <ac:chgData name="Ethan Almaraz" userId="S::elalmaraz@stu.chino.k12.ca.us::30cb08ae-bf22-46f3-954a-eff975c6c850" providerId="AD" clId="Web-{DE8598F8-55A1-9EFD-10F4-0CBB6983715C}" dt="2023-01-12T17:23:32.838" v="356"/>
          <ac:spMkLst>
            <pc:docMk/>
            <pc:sldMk cId="4259119137" sldId="259"/>
            <ac:spMk id="2" creationId="{9026805A-FEF9-4CCC-0E52-88A1279BDBFB}"/>
          </ac:spMkLst>
        </pc:spChg>
        <pc:spChg chg="mod ord">
          <ac:chgData name="Ethan Almaraz" userId="S::elalmaraz@stu.chino.k12.ca.us::30cb08ae-bf22-46f3-954a-eff975c6c850" providerId="AD" clId="Web-{DE8598F8-55A1-9EFD-10F4-0CBB6983715C}" dt="2023-01-12T17:23:32.838" v="356"/>
          <ac:spMkLst>
            <pc:docMk/>
            <pc:sldMk cId="4259119137" sldId="259"/>
            <ac:spMk id="3" creationId="{398B9E2F-5179-A29E-1A23-ABA61DC81677}"/>
          </ac:spMkLst>
        </pc:spChg>
        <pc:spChg chg="add mod">
          <ac:chgData name="Ethan Almaraz" userId="S::elalmaraz@stu.chino.k12.ca.us::30cb08ae-bf22-46f3-954a-eff975c6c850" providerId="AD" clId="Web-{DE8598F8-55A1-9EFD-10F4-0CBB6983715C}" dt="2023-01-12T17:23:32.838" v="356"/>
          <ac:spMkLst>
            <pc:docMk/>
            <pc:sldMk cId="4259119137" sldId="259"/>
            <ac:spMk id="5" creationId="{05C10884-F389-3680-8E03-A6E1F5D1AF04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23:25.431" v="353"/>
          <ac:spMkLst>
            <pc:docMk/>
            <pc:sldMk cId="4259119137" sldId="259"/>
            <ac:spMk id="10" creationId="{357DD0D3-F869-46D0-944C-6EC60E19E351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23:32.838" v="355"/>
          <ac:spMkLst>
            <pc:docMk/>
            <pc:sldMk cId="4259119137" sldId="259"/>
            <ac:spMk id="12" creationId="{B2DD41CD-8F47-4F56-AD12-4E2FF7696987}"/>
          </ac:spMkLst>
        </pc:spChg>
        <pc:spChg chg="add del">
          <ac:chgData name="Ethan Almaraz" userId="S::elalmaraz@stu.chino.k12.ca.us::30cb08ae-bf22-46f3-954a-eff975c6c850" providerId="AD" clId="Web-{DE8598F8-55A1-9EFD-10F4-0CBB6983715C}" dt="2023-01-12T17:23:32.838" v="355"/>
          <ac:spMkLst>
            <pc:docMk/>
            <pc:sldMk cId="4259119137" sldId="259"/>
            <ac:spMk id="13" creationId="{45D37F4E-DDB4-456B-97E0-9937730A039F}"/>
          </ac:spMkLst>
        </pc:spChg>
        <pc:spChg chg="add">
          <ac:chgData name="Ethan Almaraz" userId="S::elalmaraz@stu.chino.k12.ca.us::30cb08ae-bf22-46f3-954a-eff975c6c850" providerId="AD" clId="Web-{DE8598F8-55A1-9EFD-10F4-0CBB6983715C}" dt="2023-01-12T17:23:32.838" v="356"/>
          <ac:spMkLst>
            <pc:docMk/>
            <pc:sldMk cId="4259119137" sldId="259"/>
            <ac:spMk id="15" creationId="{357DD0D3-F869-46D0-944C-6EC60E19E351}"/>
          </ac:spMkLst>
        </pc:spChg>
        <pc:picChg chg="add mod">
          <ac:chgData name="Ethan Almaraz" userId="S::elalmaraz@stu.chino.k12.ca.us::30cb08ae-bf22-46f3-954a-eff975c6c850" providerId="AD" clId="Web-{DE8598F8-55A1-9EFD-10F4-0CBB6983715C}" dt="2023-01-12T17:30:25.158" v="391" actId="1076"/>
          <ac:picMkLst>
            <pc:docMk/>
            <pc:sldMk cId="4259119137" sldId="259"/>
            <ac:picMk id="4" creationId="{B72F0EAF-AE6D-2DF8-983F-54717C28F629}"/>
          </ac:picMkLst>
        </pc:picChg>
      </pc:sldChg>
      <pc:sldChg chg="modSp ord modTransition">
        <pc:chgData name="Ethan Almaraz" userId="S::elalmaraz@stu.chino.k12.ca.us::30cb08ae-bf22-46f3-954a-eff975c6c850" providerId="AD" clId="Web-{DE8598F8-55A1-9EFD-10F4-0CBB6983715C}" dt="2023-01-12T17:51:43.748" v="501" actId="20577"/>
        <pc:sldMkLst>
          <pc:docMk/>
          <pc:sldMk cId="4097406314" sldId="260"/>
        </pc:sldMkLst>
        <pc:spChg chg="mod">
          <ac:chgData name="Ethan Almaraz" userId="S::elalmaraz@stu.chino.k12.ca.us::30cb08ae-bf22-46f3-954a-eff975c6c850" providerId="AD" clId="Web-{DE8598F8-55A1-9EFD-10F4-0CBB6983715C}" dt="2023-01-12T17:28:13.557" v="363" actId="20577"/>
          <ac:spMkLst>
            <pc:docMk/>
            <pc:sldMk cId="4097406314" sldId="260"/>
            <ac:spMk id="2" creationId="{98F72508-4BB9-FC95-6E96-5E2C749F6590}"/>
          </ac:spMkLst>
        </pc:spChg>
        <pc:spChg chg="mod">
          <ac:chgData name="Ethan Almaraz" userId="S::elalmaraz@stu.chino.k12.ca.us::30cb08ae-bf22-46f3-954a-eff975c6c850" providerId="AD" clId="Web-{DE8598F8-55A1-9EFD-10F4-0CBB6983715C}" dt="2023-01-12T17:51:43.748" v="501" actId="20577"/>
          <ac:spMkLst>
            <pc:docMk/>
            <pc:sldMk cId="4097406314" sldId="260"/>
            <ac:spMk id="3" creationId="{A4F264A1-8FCA-9401-9C59-F6D8F29047A0}"/>
          </ac:spMkLst>
        </pc:spChg>
      </pc:sldChg>
      <pc:sldChg chg="modTransition">
        <pc:chgData name="Ethan Almaraz" userId="S::elalmaraz@stu.chino.k12.ca.us::30cb08ae-bf22-46f3-954a-eff975c6c850" providerId="AD" clId="Web-{DE8598F8-55A1-9EFD-10F4-0CBB6983715C}" dt="2023-01-12T17:27:24.632" v="360"/>
        <pc:sldMkLst>
          <pc:docMk/>
          <pc:sldMk cId="604625246" sldId="261"/>
        </pc:sldMkLst>
      </pc:sldChg>
    </pc:docChg>
  </pc:docChgLst>
  <pc:docChgLst>
    <pc:chgData clId="Web-{04599075-3E91-4253-A8AE-A9228E371E60}"/>
    <pc:docChg chg="addSld">
      <pc:chgData name="" userId="" providerId="" clId="Web-{04599075-3E91-4253-A8AE-A9228E371E60}" dt="2023-01-10T17:44:10.160" v="1"/>
      <pc:docMkLst>
        <pc:docMk/>
      </pc:docMkLst>
      <pc:sldChg chg="new">
        <pc:chgData name="" userId="" providerId="" clId="Web-{04599075-3E91-4253-A8AE-A9228E371E60}" dt="2023-01-10T17:44:09.113" v="0"/>
        <pc:sldMkLst>
          <pc:docMk/>
          <pc:sldMk cId="152918478" sldId="257"/>
        </pc:sldMkLst>
      </pc:sldChg>
      <pc:sldChg chg="new">
        <pc:chgData name="" userId="" providerId="" clId="Web-{04599075-3E91-4253-A8AE-A9228E371E60}" dt="2023-01-10T17:44:10.160" v="1"/>
        <pc:sldMkLst>
          <pc:docMk/>
          <pc:sldMk cId="3698907827" sldId="258"/>
        </pc:sldMkLst>
      </pc:sldChg>
    </pc:docChg>
  </pc:docChgLst>
  <pc:docChgLst>
    <pc:chgData name="Ethan Almaraz" userId="S::elalmaraz@stu.chino.k12.ca.us::30cb08ae-bf22-46f3-954a-eff975c6c850" providerId="AD" clId="Web-{04599075-3E91-4253-A8AE-A9228E371E60}"/>
    <pc:docChg chg="addSld modSld">
      <pc:chgData name="Ethan Almaraz" userId="S::elalmaraz@stu.chino.k12.ca.us::30cb08ae-bf22-46f3-954a-eff975c6c850" providerId="AD" clId="Web-{04599075-3E91-4253-A8AE-A9228E371E60}" dt="2023-01-10T18:14:45.191" v="154"/>
      <pc:docMkLst>
        <pc:docMk/>
      </pc:docMkLst>
      <pc:sldChg chg="addSp delSp modSp mod modTransition setBg addAnim delAnim setClrOvrMap">
        <pc:chgData name="Ethan Almaraz" userId="S::elalmaraz@stu.chino.k12.ca.us::30cb08ae-bf22-46f3-954a-eff975c6c850" providerId="AD" clId="Web-{04599075-3E91-4253-A8AE-A9228E371E60}" dt="2023-01-10T18:14:29.863" v="153"/>
        <pc:sldMkLst>
          <pc:docMk/>
          <pc:sldMk cId="109857222" sldId="256"/>
        </pc:sldMkLst>
        <pc:spChg chg="mod">
          <ac:chgData name="Ethan Almaraz" userId="S::elalmaraz@stu.chino.k12.ca.us::30cb08ae-bf22-46f3-954a-eff975c6c850" providerId="AD" clId="Web-{04599075-3E91-4253-A8AE-A9228E371E60}" dt="2023-01-10T18:13:56.049" v="14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than Almaraz" userId="S::elalmaraz@stu.chino.k12.ca.us::30cb08ae-bf22-46f3-954a-eff975c6c850" providerId="AD" clId="Web-{04599075-3E91-4253-A8AE-A9228E371E60}" dt="2023-01-10T18:13:56.049" v="149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Ethan Almaraz" userId="S::elalmaraz@stu.chino.k12.ca.us::30cb08ae-bf22-46f3-954a-eff975c6c850" providerId="AD" clId="Web-{04599075-3E91-4253-A8AE-A9228E371E60}" dt="2023-01-10T17:57:45.274" v="55"/>
          <ac:spMkLst>
            <pc:docMk/>
            <pc:sldMk cId="109857222" sldId="256"/>
            <ac:spMk id="5" creationId="{FFD70A28-5036-1140-ED16-5AD56FBB0E32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7:57:35.180" v="42"/>
          <ac:spMkLst>
            <pc:docMk/>
            <pc:sldMk cId="109857222" sldId="256"/>
            <ac:spMk id="10" creationId="{71B2258F-86CA-4D4D-8270-BC05FCDEBFB3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7:57:41.993" v="48"/>
          <ac:spMkLst>
            <pc:docMk/>
            <pc:sldMk cId="109857222" sldId="256"/>
            <ac:spMk id="12" creationId="{E49CC64F-7275-4E33-961B-0C5CDC439875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7:57:45.274" v="54"/>
          <ac:spMkLst>
            <pc:docMk/>
            <pc:sldMk cId="109857222" sldId="256"/>
            <ac:spMk id="14" creationId="{71B2258F-86CA-4D4D-8270-BC05FCDEBFB3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09:51.496" v="137"/>
          <ac:spMkLst>
            <pc:docMk/>
            <pc:sldMk cId="109857222" sldId="256"/>
            <ac:spMk id="16" creationId="{E49CC64F-7275-4E33-961B-0C5CDC439875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13:56.049" v="150"/>
          <ac:spMkLst>
            <pc:docMk/>
            <pc:sldMk cId="109857222" sldId="256"/>
            <ac:spMk id="21" creationId="{5A59F003-E00A-43F9-91DC-CC54E3B87466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13:56.049" v="150"/>
          <ac:spMkLst>
            <pc:docMk/>
            <pc:sldMk cId="109857222" sldId="256"/>
            <ac:spMk id="23" creationId="{D74A4382-E3AD-430A-9A1F-DFA3E0E77A7D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13:56.049" v="150"/>
          <ac:spMkLst>
            <pc:docMk/>
            <pc:sldMk cId="109857222" sldId="256"/>
            <ac:spMk id="25" creationId="{79F40191-0F44-4FD1-82CC-ACB507C14BE6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13:56.049" v="149"/>
          <ac:spMkLst>
            <pc:docMk/>
            <pc:sldMk cId="109857222" sldId="256"/>
            <ac:spMk id="30" creationId="{E91DC736-0EF8-4F87-9146-EBF1D2EE4D3D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13:56.049" v="149"/>
          <ac:spMkLst>
            <pc:docMk/>
            <pc:sldMk cId="109857222" sldId="256"/>
            <ac:spMk id="32" creationId="{097CD68E-23E3-4007-8847-CD0944C4F7BE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13:56.049" v="149"/>
          <ac:spMkLst>
            <pc:docMk/>
            <pc:sldMk cId="109857222" sldId="256"/>
            <ac:spMk id="34" creationId="{AF2F604E-43BE-4DC3-B983-E071523364F8}"/>
          </ac:spMkLst>
        </pc:spChg>
        <pc:spChg chg="add del">
          <ac:chgData name="Ethan Almaraz" userId="S::elalmaraz@stu.chino.k12.ca.us::30cb08ae-bf22-46f3-954a-eff975c6c850" providerId="AD" clId="Web-{04599075-3E91-4253-A8AE-A9228E371E60}" dt="2023-01-10T18:13:56.049" v="149"/>
          <ac:spMkLst>
            <pc:docMk/>
            <pc:sldMk cId="109857222" sldId="256"/>
            <ac:spMk id="36" creationId="{08C9B587-E65E-4B52-B37C-ABEBB6E87928}"/>
          </ac:spMkLst>
        </pc:spChg>
        <pc:spChg chg="add">
          <ac:chgData name="Ethan Almaraz" userId="S::elalmaraz@stu.chino.k12.ca.us::30cb08ae-bf22-46f3-954a-eff975c6c850" providerId="AD" clId="Web-{04599075-3E91-4253-A8AE-A9228E371E60}" dt="2023-01-10T18:13:56.049" v="150"/>
          <ac:spMkLst>
            <pc:docMk/>
            <pc:sldMk cId="109857222" sldId="256"/>
            <ac:spMk id="38" creationId="{5A59F003-E00A-43F9-91DC-CC54E3B87466}"/>
          </ac:spMkLst>
        </pc:spChg>
        <pc:spChg chg="add">
          <ac:chgData name="Ethan Almaraz" userId="S::elalmaraz@stu.chino.k12.ca.us::30cb08ae-bf22-46f3-954a-eff975c6c850" providerId="AD" clId="Web-{04599075-3E91-4253-A8AE-A9228E371E60}" dt="2023-01-10T18:13:56.049" v="150"/>
          <ac:spMkLst>
            <pc:docMk/>
            <pc:sldMk cId="109857222" sldId="256"/>
            <ac:spMk id="39" creationId="{D74A4382-E3AD-430A-9A1F-DFA3E0E77A7D}"/>
          </ac:spMkLst>
        </pc:spChg>
        <pc:spChg chg="add">
          <ac:chgData name="Ethan Almaraz" userId="S::elalmaraz@stu.chino.k12.ca.us::30cb08ae-bf22-46f3-954a-eff975c6c850" providerId="AD" clId="Web-{04599075-3E91-4253-A8AE-A9228E371E60}" dt="2023-01-10T18:13:56.049" v="150"/>
          <ac:spMkLst>
            <pc:docMk/>
            <pc:sldMk cId="109857222" sldId="256"/>
            <ac:spMk id="40" creationId="{79F40191-0F44-4FD1-82CC-ACB507C14BE6}"/>
          </ac:spMkLst>
        </pc:spChg>
        <pc:picChg chg="add mod ord">
          <ac:chgData name="Ethan Almaraz" userId="S::elalmaraz@stu.chino.k12.ca.us::30cb08ae-bf22-46f3-954a-eff975c6c850" providerId="AD" clId="Web-{04599075-3E91-4253-A8AE-A9228E371E60}" dt="2023-01-10T18:13:56.049" v="150"/>
          <ac:picMkLst>
            <pc:docMk/>
            <pc:sldMk cId="109857222" sldId="256"/>
            <ac:picMk id="4" creationId="{7E82F467-F500-E883-FF70-493118023057}"/>
          </ac:picMkLst>
        </pc:picChg>
      </pc:sldChg>
      <pc:sldChg chg="addSp delSp modSp mod modTransition setBg">
        <pc:chgData name="Ethan Almaraz" userId="S::elalmaraz@stu.chino.k12.ca.us::30cb08ae-bf22-46f3-954a-eff975c6c850" providerId="AD" clId="Web-{04599075-3E91-4253-A8AE-A9228E371E60}" dt="2023-01-10T18:14:45.191" v="154"/>
        <pc:sldMkLst>
          <pc:docMk/>
          <pc:sldMk cId="152918478" sldId="257"/>
        </pc:sldMkLst>
        <pc:spChg chg="mod">
          <ac:chgData name="Ethan Almaraz" userId="S::elalmaraz@stu.chino.k12.ca.us::30cb08ae-bf22-46f3-954a-eff975c6c850" providerId="AD" clId="Web-{04599075-3E91-4253-A8AE-A9228E371E60}" dt="2023-01-10T18:14:45.191" v="154"/>
          <ac:spMkLst>
            <pc:docMk/>
            <pc:sldMk cId="152918478" sldId="257"/>
            <ac:spMk id="2" creationId="{7692BEA3-2401-5A4A-C0F4-DBB891FA34F3}"/>
          </ac:spMkLst>
        </pc:spChg>
        <pc:spChg chg="del">
          <ac:chgData name="Ethan Almaraz" userId="S::elalmaraz@stu.chino.k12.ca.us::30cb08ae-bf22-46f3-954a-eff975c6c850" providerId="AD" clId="Web-{04599075-3E91-4253-A8AE-A9228E371E60}" dt="2023-01-10T18:14:45.191" v="154"/>
          <ac:spMkLst>
            <pc:docMk/>
            <pc:sldMk cId="152918478" sldId="257"/>
            <ac:spMk id="3" creationId="{0EE5210F-144D-B417-979A-056A48D52623}"/>
          </ac:spMkLst>
        </pc:spChg>
        <pc:spChg chg="add">
          <ac:chgData name="Ethan Almaraz" userId="S::elalmaraz@stu.chino.k12.ca.us::30cb08ae-bf22-46f3-954a-eff975c6c850" providerId="AD" clId="Web-{04599075-3E91-4253-A8AE-A9228E371E60}" dt="2023-01-10T18:14:45.191" v="154"/>
          <ac:spMkLst>
            <pc:docMk/>
            <pc:sldMk cId="152918478" sldId="257"/>
            <ac:spMk id="9" creationId="{C1DD1A8A-57D5-4A81-AD04-532B043C5611}"/>
          </ac:spMkLst>
        </pc:spChg>
        <pc:spChg chg="add">
          <ac:chgData name="Ethan Almaraz" userId="S::elalmaraz@stu.chino.k12.ca.us::30cb08ae-bf22-46f3-954a-eff975c6c850" providerId="AD" clId="Web-{04599075-3E91-4253-A8AE-A9228E371E60}" dt="2023-01-10T18:14:45.191" v="154"/>
          <ac:spMkLst>
            <pc:docMk/>
            <pc:sldMk cId="152918478" sldId="257"/>
            <ac:spMk id="11" creationId="{007891EC-4501-44ED-A8C8-B11B6DB767AB}"/>
          </ac:spMkLst>
        </pc:spChg>
        <pc:picChg chg="add">
          <ac:chgData name="Ethan Almaraz" userId="S::elalmaraz@stu.chino.k12.ca.us::30cb08ae-bf22-46f3-954a-eff975c6c850" providerId="AD" clId="Web-{04599075-3E91-4253-A8AE-A9228E371E60}" dt="2023-01-10T18:14:45.191" v="154"/>
          <ac:picMkLst>
            <pc:docMk/>
            <pc:sldMk cId="152918478" sldId="257"/>
            <ac:picMk id="5" creationId="{3808A66D-A083-7C0F-39CB-69F472604F73}"/>
          </ac:picMkLst>
        </pc:picChg>
      </pc:sldChg>
      <pc:sldChg chg="new">
        <pc:chgData name="Ethan Almaraz" userId="S::elalmaraz@stu.chino.k12.ca.us::30cb08ae-bf22-46f3-954a-eff975c6c850" providerId="AD" clId="Web-{04599075-3E91-4253-A8AE-A9228E371E60}" dt="2023-01-10T17:44:17.363" v="0"/>
        <pc:sldMkLst>
          <pc:docMk/>
          <pc:sldMk cId="4259119137" sldId="259"/>
        </pc:sldMkLst>
      </pc:sldChg>
      <pc:sldChg chg="new">
        <pc:chgData name="Ethan Almaraz" userId="S::elalmaraz@stu.chino.k12.ca.us::30cb08ae-bf22-46f3-954a-eff975c6c850" providerId="AD" clId="Web-{04599075-3E91-4253-A8AE-A9228E371E60}" dt="2023-01-10T17:44:17.957" v="1"/>
        <pc:sldMkLst>
          <pc:docMk/>
          <pc:sldMk cId="4097406314" sldId="260"/>
        </pc:sldMkLst>
      </pc:sldChg>
      <pc:sldChg chg="new">
        <pc:chgData name="Ethan Almaraz" userId="S::elalmaraz@stu.chino.k12.ca.us::30cb08ae-bf22-46f3-954a-eff975c6c850" providerId="AD" clId="Web-{04599075-3E91-4253-A8AE-A9228E371E60}" dt="2023-01-10T17:44:18.707" v="2"/>
        <pc:sldMkLst>
          <pc:docMk/>
          <pc:sldMk cId="60462524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6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8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4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32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008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29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79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0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4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7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3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1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5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0811353@N04/1395533555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opanga,_Californi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l_Monte,_California" TargetMode="External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12" Type="http://schemas.openxmlformats.org/officeDocument/2006/relationships/hyperlink" Target="https://en.wikipedia.org/wiki/Mission_San_Juan_Capistran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3.png"/><Relationship Id="rId10" Type="http://schemas.openxmlformats.org/officeDocument/2006/relationships/hyperlink" Target="http://www.geograph.ie/photo/4786164" TargetMode="External"/><Relationship Id="rId4" Type="http://schemas.openxmlformats.org/officeDocument/2006/relationships/hyperlink" Target="https://www.flickr.com/photos/mrhsfan/4697982730/in/pool-northwestarkansas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flickr.com/photos/melystu/49453039541/" TargetMode="External"/><Relationship Id="rId7" Type="http://schemas.openxmlformats.org/officeDocument/2006/relationships/hyperlink" Target="https://en.wikipedia.org/wiki/Swordfish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6" Type="http://schemas.openxmlformats.org/officeDocument/2006/relationships/hyperlink" Target="https://creativecommons.org/licenses/by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s://presurfer.blogspot.com/2010/04/great-white-shark-amazes-scientists.html" TargetMode="External"/><Relationship Id="rId5" Type="http://schemas.openxmlformats.org/officeDocument/2006/relationships/hyperlink" Target="https://faunafocus.com/2020/05/06/sea-otter-6/" TargetMode="External"/><Relationship Id="rId1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openxmlformats.org/officeDocument/2006/relationships/hyperlink" Target="http://fanaticcook.blogspot.com/2011/05/paul-greenberg-tuna-are-something.html" TargetMode="External"/><Relationship Id="rId1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://northstarmoving.com/blog/2012/moving-to-orange-county/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oly.org/wiki/index.php/File:Ca-s_orange-county.sv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3.jpe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image.csiro.au/tag/marine-life/i/2947/shells/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commons.wikimedia.org/wiki/Category:Tongva?uselang=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lifornia,_Southern,_Gabrielino_(San_Gabriel,_Mission_or_Tongva),_Late_19t_-_Bowl_-_1929.267_-_Cleveland_Museum_of_Art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aggis/2993582448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n_Diego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7E82F467-F500-E883-FF70-493118023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1590" r="9091"/>
          <a:stretch/>
        </p:blipFill>
        <p:spPr>
          <a:xfrm>
            <a:off x="21" y="10"/>
            <a:ext cx="12191981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>
                <a:cs typeface="Calibri Light"/>
              </a:rPr>
              <a:t>Gabrieleno</a:t>
            </a:r>
            <a:r>
              <a:rPr lang="en-US" sz="6600" dirty="0">
                <a:cs typeface="Calibri Light"/>
              </a:rPr>
              <a:t> tribe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dirty="0">
                <a:solidFill>
                  <a:srgbClr val="00B0F0"/>
                </a:solidFill>
              </a:rPr>
              <a:t>Ethan and Max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70A28-5036-1140-ED16-5AD56FBB0E32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D6E5-BF69-ABC9-4927-22B69DE1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F92308-14A8-E2F4-A5D5-4D0798DBC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06434" y="-86851"/>
            <a:ext cx="12404867" cy="693872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75DBE-122A-4DA8-6902-C91D423A0FBF}"/>
              </a:ext>
            </a:extLst>
          </p:cNvPr>
          <p:cNvSpPr txBox="1"/>
          <p:nvPr/>
        </p:nvSpPr>
        <p:spPr>
          <a:xfrm>
            <a:off x="1359859" y="4652274"/>
            <a:ext cx="10076131" cy="103636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42175C-5E4E-42D4-1145-C48B0B472FC3}"/>
              </a:ext>
            </a:extLst>
          </p:cNvPr>
          <p:cNvSpPr txBox="1"/>
          <p:nvPr/>
        </p:nvSpPr>
        <p:spPr>
          <a:xfrm>
            <a:off x="4003652" y="563426"/>
            <a:ext cx="588791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i="1" u="sng" baseline="-25000" dirty="0"/>
              <a:t>THE END</a:t>
            </a:r>
          </a:p>
        </p:txBody>
      </p:sp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9A3E3A99-04AD-F11D-AAD8-054521444628}"/>
              </a:ext>
            </a:extLst>
          </p:cNvPr>
          <p:cNvSpPr/>
          <p:nvPr/>
        </p:nvSpPr>
        <p:spPr>
          <a:xfrm>
            <a:off x="8903676" y="1579685"/>
            <a:ext cx="201283" cy="287547"/>
          </a:xfrm>
          <a:prstGeom prst="noSmoking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1D19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935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66E6543-008E-4DB1-AC98-F1F7BD47E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58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39300F0-8887-8F77-3CFE-106766E12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6045"/>
          <a:stretch/>
        </p:blipFill>
        <p:spPr>
          <a:xfrm>
            <a:off x="-14384" y="-28761"/>
            <a:ext cx="12192000" cy="6855958"/>
          </a:xfrm>
          <a:prstGeom prst="rect">
            <a:avLst/>
          </a:prstGeom>
        </p:spPr>
      </p:pic>
      <p:grpSp>
        <p:nvGrpSpPr>
          <p:cNvPr id="16" name="Group 19">
            <a:extLst>
              <a:ext uri="{FF2B5EF4-FFF2-40B4-BE49-F238E27FC236}">
                <a16:creationId xmlns:a16="http://schemas.microsoft.com/office/drawing/2014/main" id="{648008B2-A7B9-4F0E-8735-5C32DF905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8981" y="893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DFF99CB-4203-4F4A-8A5C-1F3EDD986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8240B3AA-005B-46F0-AEEB-7D8F570FF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39C0A8-CF5A-4CB3-980C-561F512E7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E35748-5270-4810-B3DD-B01414DD9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26805A-FEF9-4CCC-0E52-88A1279B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Shelter</a:t>
            </a: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B1CF94-0297-4077-8817-0E2043128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2421466"/>
            <a:ext cx="86868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picture containing outdoor, tree, grass, house&#10;&#10;Description automatically generated">
            <a:extLst>
              <a:ext uri="{FF2B5EF4-FFF2-40B4-BE49-F238E27FC236}">
                <a16:creationId xmlns:a16="http://schemas.microsoft.com/office/drawing/2014/main" id="{E80B5F6A-6452-EB76-A3D2-057C2F102E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1011" r="18039"/>
          <a:stretch/>
        </p:blipFill>
        <p:spPr>
          <a:xfrm>
            <a:off x="1257682" y="2668463"/>
            <a:ext cx="2305149" cy="3008437"/>
          </a:xfrm>
          <a:prstGeom prst="rect">
            <a:avLst/>
          </a:prstGeom>
        </p:spPr>
      </p:pic>
      <p:pic>
        <p:nvPicPr>
          <p:cNvPr id="9" name="Picture 9" descr="A picture containing grass, outdoor, building, rock&#10;&#10;Description automatically generated">
            <a:extLst>
              <a:ext uri="{FF2B5EF4-FFF2-40B4-BE49-F238E27FC236}">
                <a16:creationId xmlns:a16="http://schemas.microsoft.com/office/drawing/2014/main" id="{9D2BD9AF-EF4B-F8B8-F9CC-4FC9084098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3817" r="2" b="2"/>
          <a:stretch/>
        </p:blipFill>
        <p:spPr>
          <a:xfrm>
            <a:off x="3660692" y="2674865"/>
            <a:ext cx="2245155" cy="1451203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72F0EAF-AE6D-2DF8-983F-54717C28F62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4070" r="-2" b="11362"/>
          <a:stretch/>
        </p:blipFill>
        <p:spPr>
          <a:xfrm>
            <a:off x="3660692" y="4218401"/>
            <a:ext cx="2245155" cy="14584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B9E2F-5179-A29E-1A23-ABA61DC8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975" y="2556932"/>
            <a:ext cx="4619622" cy="331893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>
                <a:cs typeface="Calibri"/>
              </a:rPr>
              <a:t>The Gabrielino has a unique home . The homes are made with poles covered with bundles of reeds.  They have a sweat house that they meet at. They meet in the middle of the house. The sweat home holds over 60 people.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10884-F389-3680-8E03-A6E1F5D1AF04}"/>
              </a:ext>
            </a:extLst>
          </p:cNvPr>
          <p:cNvSpPr txBox="1"/>
          <p:nvPr/>
        </p:nvSpPr>
        <p:spPr>
          <a:xfrm>
            <a:off x="5202194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9CC7F-7449-1BEA-55C1-D48EC818D04B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FC576-7A37-8622-2E39-6A0A689BA388}"/>
              </a:ext>
            </a:extLst>
          </p:cNvPr>
          <p:cNvSpPr txBox="1"/>
          <p:nvPr/>
        </p:nvSpPr>
        <p:spPr>
          <a:xfrm>
            <a:off x="7536363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A2B125-4C79-0CFE-DDD8-D61EAF6696F7}"/>
              </a:ext>
            </a:extLst>
          </p:cNvPr>
          <p:cNvSpPr txBox="1"/>
          <p:nvPr/>
        </p:nvSpPr>
        <p:spPr>
          <a:xfrm>
            <a:off x="9670155" y="6657945"/>
            <a:ext cx="252184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911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F538DEDC-F0FB-2DF8-14BD-7FB62E7F7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19" r="-1" b="11517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878889A0-3AE4-DA8D-479C-24F11E9FE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829" r="16090" b="2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C73C912C-DA41-0E2A-8EDE-25FB23C87F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402" r="13589" b="-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CF53BFC-3BBA-FA96-05ED-489F50ED69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7335" r="-2" b="4034"/>
          <a:stretch/>
        </p:blipFill>
        <p:spPr>
          <a:xfrm>
            <a:off x="0" y="2616957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2BEA3-2401-5A4A-C0F4-DBB891FA3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3540" y="3657902"/>
            <a:ext cx="4925468" cy="31559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200" kern="1200" dirty="0">
                <a:solidFill>
                  <a:srgbClr val="6D3B13"/>
                </a:solidFill>
                <a:latin typeface="+mj-lt"/>
                <a:ea typeface="+mj-ea"/>
                <a:cs typeface="+mj-cs"/>
              </a:rPr>
              <a:t>They eat food from the sea like tuna, swordfish, shark and sea otters. They hunt for  birds, snakes, and rabbits. They ate </a:t>
            </a:r>
            <a:r>
              <a:rPr lang="en-US" sz="3200" kern="1200" dirty="0" err="1">
                <a:solidFill>
                  <a:srgbClr val="6D3B13"/>
                </a:solidFill>
                <a:latin typeface="+mj-lt"/>
                <a:ea typeface="+mj-ea"/>
                <a:cs typeface="+mj-cs"/>
              </a:rPr>
              <a:t>pino</a:t>
            </a:r>
            <a:r>
              <a:rPr lang="en-US" sz="3200" kern="1200" dirty="0">
                <a:solidFill>
                  <a:srgbClr val="6D3B13"/>
                </a:solidFill>
                <a:latin typeface="+mj-lt"/>
                <a:ea typeface="+mj-ea"/>
                <a:cs typeface="+mj-cs"/>
              </a:rPr>
              <a:t> nuts, sage, berries, and other plants. </a:t>
            </a:r>
            <a:endParaRPr lang="en-US" sz="3200" kern="1200" dirty="0">
              <a:solidFill>
                <a:srgbClr val="6D3B13"/>
              </a:solidFill>
              <a:latin typeface="+mj-lt"/>
              <a:ea typeface="Calibri Light"/>
              <a:cs typeface="Calibri Light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41D3DA7B-9B7B-EAC2-F2B3-C6D13FE5E1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7084" r="16296" b="-4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8A66D-A083-7C0F-39CB-69F472604F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250" b="6250"/>
          <a:stretch/>
        </p:blipFill>
        <p:spPr>
          <a:xfrm>
            <a:off x="-9851538" y="-920140"/>
            <a:ext cx="6354792" cy="86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D1A2C-EC6E-46AB-A727-DEC157014D34}"/>
              </a:ext>
            </a:extLst>
          </p:cNvPr>
          <p:cNvSpPr txBox="1"/>
          <p:nvPr/>
        </p:nvSpPr>
        <p:spPr>
          <a:xfrm>
            <a:off x="9718246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5430E6-93AC-F439-FA56-DBAD2B1CFD90}"/>
              </a:ext>
            </a:extLst>
          </p:cNvPr>
          <p:cNvSpPr txBox="1"/>
          <p:nvPr/>
        </p:nvSpPr>
        <p:spPr>
          <a:xfrm>
            <a:off x="2702916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AE45-D1CC-0FC5-012F-3F59AAC04889}"/>
              </a:ext>
            </a:extLst>
          </p:cNvPr>
          <p:cNvSpPr txBox="1"/>
          <p:nvPr/>
        </p:nvSpPr>
        <p:spPr>
          <a:xfrm>
            <a:off x="5170134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8DCDD-1D7B-8324-A14F-ABFA775E63FF}"/>
              </a:ext>
            </a:extLst>
          </p:cNvPr>
          <p:cNvSpPr txBox="1"/>
          <p:nvPr/>
        </p:nvSpPr>
        <p:spPr>
          <a:xfrm>
            <a:off x="102648" y="6870700"/>
            <a:ext cx="2587568" cy="200055"/>
          </a:xfrm>
          <a:prstGeom prst="rect">
            <a:avLst/>
          </a:prstGeom>
          <a:solidFill>
            <a:srgbClr val="000000"/>
          </a:solidFill>
        </p:spPr>
        <p:txBody>
          <a:bodyPr wrap="none" lIns="91440" tIns="45720" rIns="91440" bIns="45720" anchor="t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C0DAE-373C-28C3-A144-8C498B4DFE9A}"/>
              </a:ext>
            </a:extLst>
          </p:cNvPr>
          <p:cNvSpPr txBox="1"/>
          <p:nvPr/>
        </p:nvSpPr>
        <p:spPr>
          <a:xfrm>
            <a:off x="7504302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9DDAD-B371-022E-C0DF-B8BE3B3B9ECF}"/>
              </a:ext>
            </a:extLst>
          </p:cNvPr>
          <p:cNvSpPr txBox="1"/>
          <p:nvPr/>
        </p:nvSpPr>
        <p:spPr>
          <a:xfrm>
            <a:off x="7316493" y="2629331"/>
            <a:ext cx="39077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/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1529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5F35F569-3CAA-F706-0E25-C90BBA4DE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542" r="5543" b="1"/>
          <a:stretch/>
        </p:blipFill>
        <p:spPr>
          <a:xfrm>
            <a:off x="-4" y="-6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72508-4BB9-FC95-6E96-5E2C749F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3417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cs typeface="Calibri Light"/>
              </a:rPr>
              <a:t>Graphical location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64A1-8FCA-9401-9C59-F6D8F2904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cs typeface="Calibri"/>
              </a:rPr>
              <a:t>gabrieleno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 tribe in the southern coast of California. They live in the river mountain. Sometimes they live in Orange County in Riverside . They live in the coast.</a:t>
            </a:r>
            <a:endParaRPr lang="en-US" sz="3200" dirty="0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10" name="Picture 10" descr="Waves On Rocky Coast Free Stock Photo - Public Domain Pictures">
            <a:extLst>
              <a:ext uri="{FF2B5EF4-FFF2-40B4-BE49-F238E27FC236}">
                <a16:creationId xmlns:a16="http://schemas.microsoft.com/office/drawing/2014/main" id="{6B890E3A-ACF1-B60F-B898-07F2E9F1A3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00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0C86FFA-90F9-D948-39F7-45E5351E1F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2373" r="22249" b="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11" name="Picture 11" descr="Free Images : beach, sea, coast, water, nature, outdoor, rock, ocean, sky, shore, coastal ...">
            <a:extLst>
              <a:ext uri="{FF2B5EF4-FFF2-40B4-BE49-F238E27FC236}">
                <a16:creationId xmlns:a16="http://schemas.microsoft.com/office/drawing/2014/main" id="{139691A4-FB1C-9D67-665E-DE0EB839D3E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57" r="8514" b="5"/>
          <a:stretch/>
        </p:blipFill>
        <p:spPr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55B47C-4EE6-32F9-00C5-901734021C94}"/>
              </a:ext>
            </a:extLst>
          </p:cNvPr>
          <p:cNvSpPr txBox="1"/>
          <p:nvPr/>
        </p:nvSpPr>
        <p:spPr>
          <a:xfrm>
            <a:off x="9990754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1E5E1-1597-2C89-63A7-BB2C06AE9C70}"/>
              </a:ext>
            </a:extLst>
          </p:cNvPr>
          <p:cNvSpPr txBox="1"/>
          <p:nvPr/>
        </p:nvSpPr>
        <p:spPr>
          <a:xfrm>
            <a:off x="9990752" y="6655897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406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60E0A-8F25-4420-F9E3-496619E17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US">
                <a:cs typeface="Calibri Light"/>
              </a:rPr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4C5BE-BE10-AD5A-A6D6-4D7AD4A7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.</a:t>
            </a:r>
            <a:r>
              <a:rPr lang="en-US" sz="4100" dirty="0">
                <a:cs typeface="Calibri"/>
              </a:rPr>
              <a:t>The </a:t>
            </a:r>
            <a:r>
              <a:rPr lang="en-US" sz="4100" dirty="0" err="1">
                <a:cs typeface="Calibri"/>
              </a:rPr>
              <a:t>Gabrieleno</a:t>
            </a:r>
            <a:r>
              <a:rPr lang="en-US" sz="4100" dirty="0">
                <a:cs typeface="Calibri"/>
              </a:rPr>
              <a:t> has a different culture. Woman wore aprons made out of deer skin or bark. They trade dry fish, seeds, and acorns for shells. they carved, bowls, pots, other kitchen supply.</a:t>
            </a:r>
            <a:endParaRPr lang="en-US" sz="4100" dirty="0">
              <a:ea typeface="Calibri"/>
              <a:cs typeface="Calibri"/>
            </a:endParaRPr>
          </a:p>
        </p:txBody>
      </p:sp>
      <p:pic>
        <p:nvPicPr>
          <p:cNvPr id="7" name="Picture 7" descr="Free Images : beach, sea, sand, people, game, summer, peace, child, blue, material, old man ...">
            <a:extLst>
              <a:ext uri="{FF2B5EF4-FFF2-40B4-BE49-F238E27FC236}">
                <a16:creationId xmlns:a16="http://schemas.microsoft.com/office/drawing/2014/main" id="{20712077-C44C-D993-59FA-F3AD0DB1D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02" r="3" b="3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2BA457A-63A6-13CB-DB0A-9F033F00FF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693" r="7695" b="2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64BB100-5C0D-9A83-E726-EC606861EE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0265" r="3614" b="-1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B8348B-D5CD-054E-FEF0-76CCF57D0991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4DEA2-F40E-C24B-2595-72AAC3E43ECD}"/>
              </a:ext>
            </a:extLst>
          </p:cNvPr>
          <p:cNvSpPr txBox="1"/>
          <p:nvPr/>
        </p:nvSpPr>
        <p:spPr>
          <a:xfrm>
            <a:off x="765658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9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able, indoor, tableware, bowl&#10;&#10;Description automatically generated">
            <a:extLst>
              <a:ext uri="{FF2B5EF4-FFF2-40B4-BE49-F238E27FC236}">
                <a16:creationId xmlns:a16="http://schemas.microsoft.com/office/drawing/2014/main" id="{649E4269-F6C1-2DE0-0CE7-4ECA02140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36" r="1" b="1"/>
          <a:stretch/>
        </p:blipFill>
        <p:spPr>
          <a:xfrm>
            <a:off x="1155547" y="637762"/>
            <a:ext cx="9889808" cy="5576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E7176-F49A-6575-D4D6-467DDE0BD6BD}"/>
              </a:ext>
            </a:extLst>
          </p:cNvPr>
          <p:cNvSpPr txBox="1"/>
          <p:nvPr/>
        </p:nvSpPr>
        <p:spPr>
          <a:xfrm>
            <a:off x="8723886" y="6014477"/>
            <a:ext cx="2321469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462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6A70-F591-E8E0-47EA-126FF1C4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arranged&#10;&#10;Description automatically generated">
            <a:extLst>
              <a:ext uri="{FF2B5EF4-FFF2-40B4-BE49-F238E27FC236}">
                <a16:creationId xmlns:a16="http://schemas.microsoft.com/office/drawing/2014/main" id="{3111FAE6-76CA-3B32-927C-08A2B78AF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515" y="-1705"/>
            <a:ext cx="12034971" cy="671093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BFD61-F18B-56F0-5503-25D14C9E4EC3}"/>
              </a:ext>
            </a:extLst>
          </p:cNvPr>
          <p:cNvSpPr txBox="1"/>
          <p:nvPr/>
        </p:nvSpPr>
        <p:spPr>
          <a:xfrm>
            <a:off x="2105325" y="5904092"/>
            <a:ext cx="5235275" cy="288746"/>
          </a:xfrm>
          <a:prstGeom prst="rect">
            <a:avLst/>
          </a:prstGeom>
        </p:spPr>
        <p:txBody>
          <a:bodyPr lIns="91440" tIns="45720" rIns="91440" bIns="45720" anchor="t"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643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6DEC-FEF1-6FE3-7DA6-34809C05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text, cat, stone&#10;&#10;Description automatically generated">
            <a:extLst>
              <a:ext uri="{FF2B5EF4-FFF2-40B4-BE49-F238E27FC236}">
                <a16:creationId xmlns:a16="http://schemas.microsoft.com/office/drawing/2014/main" id="{7EF2F5CA-417C-5806-5356-03FB68660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195" y="-2153728"/>
            <a:ext cx="12266281" cy="1042550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3AD7F9-73C8-EDE0-2756-E427F581A70F}"/>
              </a:ext>
            </a:extLst>
          </p:cNvPr>
          <p:cNvSpPr txBox="1"/>
          <p:nvPr/>
        </p:nvSpPr>
        <p:spPr>
          <a:xfrm>
            <a:off x="128199" y="5842000"/>
            <a:ext cx="7047301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53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1767-B3F0-6E89-CB6A-E06F717B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D wallpaper: native american chief sketch, feathers, serious, Indian, red | Wallpaper Flare">
            <a:extLst>
              <a:ext uri="{FF2B5EF4-FFF2-40B4-BE49-F238E27FC236}">
                <a16:creationId xmlns:a16="http://schemas.microsoft.com/office/drawing/2014/main" id="{1BD14848-6E1B-FDA3-C357-FD1498E3A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7" y="-10542"/>
            <a:ext cx="12199905" cy="6872376"/>
          </a:xfrm>
        </p:spPr>
      </p:pic>
    </p:spTree>
    <p:extLst>
      <p:ext uri="{BB962C8B-B14F-4D97-AF65-F5344CB8AC3E}">
        <p14:creationId xmlns:p14="http://schemas.microsoft.com/office/powerpoint/2010/main" val="30190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Gabrieleno tribe</vt:lpstr>
      <vt:lpstr>Shelter</vt:lpstr>
      <vt:lpstr>They eat food from the sea like tuna, swordfish, shark and sea otters. They hunt for  birds, snakes, and rabbits. They ate pino nuts, sage, berries, and other plants. </vt:lpstr>
      <vt:lpstr>Graphical location</vt:lpstr>
      <vt:lpstr>Culture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175</cp:revision>
  <dcterms:created xsi:type="dcterms:W3CDTF">2023-01-10T17:44:02Z</dcterms:created>
  <dcterms:modified xsi:type="dcterms:W3CDTF">2023-01-24T19:37:36Z</dcterms:modified>
</cp:coreProperties>
</file>