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634C0-9435-455E-9F56-2E931AC7B924}" v="62" dt="2018-10-18T00:52:50.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1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yers" userId="2d6f6171bbbacf5b" providerId="LiveId" clId="{C12634C0-9435-455E-9F56-2E931AC7B924}"/>
    <pc:docChg chg="custSel modSld">
      <pc:chgData name="Eric Myers" userId="2d6f6171bbbacf5b" providerId="LiveId" clId="{C12634C0-9435-455E-9F56-2E931AC7B924}" dt="2018-10-18T00:52:50.935" v="99"/>
      <pc:docMkLst>
        <pc:docMk/>
      </pc:docMkLst>
      <pc:sldChg chg="addSp modSp setFolMasterAnim modAnim">
        <pc:chgData name="Eric Myers" userId="2d6f6171bbbacf5b" providerId="LiveId" clId="{C12634C0-9435-455E-9F56-2E931AC7B924}" dt="2018-10-18T00:24:59.303" v="68"/>
        <pc:sldMkLst>
          <pc:docMk/>
          <pc:sldMk cId="2600241316" sldId="257"/>
        </pc:sldMkLst>
        <pc:spChg chg="mod">
          <ac:chgData name="Eric Myers" userId="2d6f6171bbbacf5b" providerId="LiveId" clId="{C12634C0-9435-455E-9F56-2E931AC7B924}" dt="2018-10-17T23:48:32.324" v="3" actId="27636"/>
          <ac:spMkLst>
            <pc:docMk/>
            <pc:sldMk cId="2600241316" sldId="257"/>
            <ac:spMk id="3" creationId="{61B70D1B-6356-4C30-95A2-0E812C4A3965}"/>
          </ac:spMkLst>
        </pc:spChg>
        <pc:picChg chg="add mod">
          <ac:chgData name="Eric Myers" userId="2d6f6171bbbacf5b" providerId="LiveId" clId="{C12634C0-9435-455E-9F56-2E931AC7B924}" dt="2018-10-17T23:51:35.992" v="7" actId="1076"/>
          <ac:picMkLst>
            <pc:docMk/>
            <pc:sldMk cId="2600241316" sldId="257"/>
            <ac:picMk id="5" creationId="{00C5065E-B9AA-403E-824B-CCE1A284BDDB}"/>
          </ac:picMkLst>
        </pc:picChg>
      </pc:sldChg>
      <pc:sldChg chg="addSp modSp setFolMasterAnim modAnim">
        <pc:chgData name="Eric Myers" userId="2d6f6171bbbacf5b" providerId="LiveId" clId="{C12634C0-9435-455E-9F56-2E931AC7B924}" dt="2018-10-18T00:26:18.993" v="71"/>
        <pc:sldMkLst>
          <pc:docMk/>
          <pc:sldMk cId="1958199864" sldId="258"/>
        </pc:sldMkLst>
        <pc:spChg chg="mod">
          <ac:chgData name="Eric Myers" userId="2d6f6171bbbacf5b" providerId="LiveId" clId="{C12634C0-9435-455E-9F56-2E931AC7B924}" dt="2018-10-17T23:52:00.195" v="9" actId="1076"/>
          <ac:spMkLst>
            <pc:docMk/>
            <pc:sldMk cId="1958199864" sldId="258"/>
            <ac:spMk id="3" creationId="{A9AEA6FB-0A11-4A45-9D68-FCF545286A64}"/>
          </ac:spMkLst>
        </pc:spChg>
        <pc:picChg chg="add mod">
          <ac:chgData name="Eric Myers" userId="2d6f6171bbbacf5b" providerId="LiveId" clId="{C12634C0-9435-455E-9F56-2E931AC7B924}" dt="2018-10-17T23:52:40.268" v="14" actId="1076"/>
          <ac:picMkLst>
            <pc:docMk/>
            <pc:sldMk cId="1958199864" sldId="258"/>
            <ac:picMk id="5" creationId="{39A6D195-7801-42F1-A226-4DFB0D9089EB}"/>
          </ac:picMkLst>
        </pc:picChg>
      </pc:sldChg>
      <pc:sldChg chg="addSp modSp setFolMasterAnim modAnim">
        <pc:chgData name="Eric Myers" userId="2d6f6171bbbacf5b" providerId="LiveId" clId="{C12634C0-9435-455E-9F56-2E931AC7B924}" dt="2018-10-18T00:28:03.929" v="75"/>
        <pc:sldMkLst>
          <pc:docMk/>
          <pc:sldMk cId="3945646156" sldId="259"/>
        </pc:sldMkLst>
        <pc:spChg chg="mod">
          <ac:chgData name="Eric Myers" userId="2d6f6171bbbacf5b" providerId="LiveId" clId="{C12634C0-9435-455E-9F56-2E931AC7B924}" dt="2018-10-17T23:53:11.259" v="19" actId="27636"/>
          <ac:spMkLst>
            <pc:docMk/>
            <pc:sldMk cId="3945646156" sldId="259"/>
            <ac:spMk id="3" creationId="{E49C1BDA-E5CF-4223-9921-DCC6DF618015}"/>
          </ac:spMkLst>
        </pc:spChg>
        <pc:picChg chg="add mod">
          <ac:chgData name="Eric Myers" userId="2d6f6171bbbacf5b" providerId="LiveId" clId="{C12634C0-9435-455E-9F56-2E931AC7B924}" dt="2018-10-17T23:54:27.559" v="23" actId="14100"/>
          <ac:picMkLst>
            <pc:docMk/>
            <pc:sldMk cId="3945646156" sldId="259"/>
            <ac:picMk id="5" creationId="{72C9382F-C713-47B0-9C41-CCF541FA6ABD}"/>
          </ac:picMkLst>
        </pc:picChg>
      </pc:sldChg>
      <pc:sldChg chg="addSp modSp setFolMasterAnim modAnim">
        <pc:chgData name="Eric Myers" userId="2d6f6171bbbacf5b" providerId="LiveId" clId="{C12634C0-9435-455E-9F56-2E931AC7B924}" dt="2018-10-18T00:29:15.094" v="79"/>
        <pc:sldMkLst>
          <pc:docMk/>
          <pc:sldMk cId="2440235611" sldId="260"/>
        </pc:sldMkLst>
        <pc:spChg chg="mod">
          <ac:chgData name="Eric Myers" userId="2d6f6171bbbacf5b" providerId="LiveId" clId="{C12634C0-9435-455E-9F56-2E931AC7B924}" dt="2018-10-17T23:55:38.023" v="25" actId="1076"/>
          <ac:spMkLst>
            <pc:docMk/>
            <pc:sldMk cId="2440235611" sldId="260"/>
            <ac:spMk id="3" creationId="{B73F89DC-2845-4DA7-8C5E-118940AF5E77}"/>
          </ac:spMkLst>
        </pc:spChg>
        <pc:picChg chg="add mod modCrop">
          <ac:chgData name="Eric Myers" userId="2d6f6171bbbacf5b" providerId="LiveId" clId="{C12634C0-9435-455E-9F56-2E931AC7B924}" dt="2018-10-17T23:57:56.582" v="31" actId="1076"/>
          <ac:picMkLst>
            <pc:docMk/>
            <pc:sldMk cId="2440235611" sldId="260"/>
            <ac:picMk id="5" creationId="{DC052F6A-174B-4D75-957F-90F41650615B}"/>
          </ac:picMkLst>
        </pc:picChg>
      </pc:sldChg>
      <pc:sldChg chg="addSp modSp setFolMasterAnim modAnim">
        <pc:chgData name="Eric Myers" userId="2d6f6171bbbacf5b" providerId="LiveId" clId="{C12634C0-9435-455E-9F56-2E931AC7B924}" dt="2018-10-18T00:29:56.177" v="83"/>
        <pc:sldMkLst>
          <pc:docMk/>
          <pc:sldMk cId="2143020641" sldId="261"/>
        </pc:sldMkLst>
        <pc:spChg chg="mod">
          <ac:chgData name="Eric Myers" userId="2d6f6171bbbacf5b" providerId="LiveId" clId="{C12634C0-9435-455E-9F56-2E931AC7B924}" dt="2018-10-17T23:59:17.760" v="33" actId="14100"/>
          <ac:spMkLst>
            <pc:docMk/>
            <pc:sldMk cId="2143020641" sldId="261"/>
            <ac:spMk id="3" creationId="{EB938A9A-FFF1-41D9-8176-82CCE609C0F1}"/>
          </ac:spMkLst>
        </pc:spChg>
        <pc:picChg chg="add mod">
          <ac:chgData name="Eric Myers" userId="2d6f6171bbbacf5b" providerId="LiveId" clId="{C12634C0-9435-455E-9F56-2E931AC7B924}" dt="2018-10-18T00:00:03.316" v="37" actId="14100"/>
          <ac:picMkLst>
            <pc:docMk/>
            <pc:sldMk cId="2143020641" sldId="261"/>
            <ac:picMk id="5" creationId="{7AF02FBD-A045-429E-910F-DDBE11DF985A}"/>
          </ac:picMkLst>
        </pc:picChg>
      </pc:sldChg>
      <pc:sldChg chg="addSp modSp setFolMasterAnim modAnim">
        <pc:chgData name="Eric Myers" userId="2d6f6171bbbacf5b" providerId="LiveId" clId="{C12634C0-9435-455E-9F56-2E931AC7B924}" dt="2018-10-18T00:31:00.729" v="87"/>
        <pc:sldMkLst>
          <pc:docMk/>
          <pc:sldMk cId="3975572875" sldId="262"/>
        </pc:sldMkLst>
        <pc:spChg chg="mod">
          <ac:chgData name="Eric Myers" userId="2d6f6171bbbacf5b" providerId="LiveId" clId="{C12634C0-9435-455E-9F56-2E931AC7B924}" dt="2018-10-18T00:11:59.611" v="42" actId="14100"/>
          <ac:spMkLst>
            <pc:docMk/>
            <pc:sldMk cId="3975572875" sldId="262"/>
            <ac:spMk id="3" creationId="{D8A0DA75-8796-4EB2-9FFC-F1C328897F4B}"/>
          </ac:spMkLst>
        </pc:spChg>
        <pc:picChg chg="add mod">
          <ac:chgData name="Eric Myers" userId="2d6f6171bbbacf5b" providerId="LiveId" clId="{C12634C0-9435-455E-9F56-2E931AC7B924}" dt="2018-10-18T00:11:56.947" v="41" actId="1076"/>
          <ac:picMkLst>
            <pc:docMk/>
            <pc:sldMk cId="3975572875" sldId="262"/>
            <ac:picMk id="5" creationId="{EC53D60C-8553-4A69-A1C5-28AEB25DE0EA}"/>
          </ac:picMkLst>
        </pc:picChg>
      </pc:sldChg>
      <pc:sldChg chg="addSp modSp setFolMasterAnim modAnim">
        <pc:chgData name="Eric Myers" userId="2d6f6171bbbacf5b" providerId="LiveId" clId="{C12634C0-9435-455E-9F56-2E931AC7B924}" dt="2018-10-18T00:31:50.509" v="91"/>
        <pc:sldMkLst>
          <pc:docMk/>
          <pc:sldMk cId="4055111413" sldId="263"/>
        </pc:sldMkLst>
        <pc:spChg chg="mod">
          <ac:chgData name="Eric Myers" userId="2d6f6171bbbacf5b" providerId="LiveId" clId="{C12634C0-9435-455E-9F56-2E931AC7B924}" dt="2018-10-18T00:12:33.914" v="44" actId="14100"/>
          <ac:spMkLst>
            <pc:docMk/>
            <pc:sldMk cId="4055111413" sldId="263"/>
            <ac:spMk id="3" creationId="{F3A4D0B0-4D31-46C6-BADF-9F890A403D93}"/>
          </ac:spMkLst>
        </pc:spChg>
        <pc:picChg chg="add mod">
          <ac:chgData name="Eric Myers" userId="2d6f6171bbbacf5b" providerId="LiveId" clId="{C12634C0-9435-455E-9F56-2E931AC7B924}" dt="2018-10-18T00:15:54.018" v="46" actId="1076"/>
          <ac:picMkLst>
            <pc:docMk/>
            <pc:sldMk cId="4055111413" sldId="263"/>
            <ac:picMk id="5" creationId="{A27CA576-5BA2-4F3A-AEC4-1CC90237CA5F}"/>
          </ac:picMkLst>
        </pc:picChg>
      </pc:sldChg>
      <pc:sldChg chg="addSp modSp setFolMasterAnim modAnim">
        <pc:chgData name="Eric Myers" userId="2d6f6171bbbacf5b" providerId="LiveId" clId="{C12634C0-9435-455E-9F56-2E931AC7B924}" dt="2018-10-18T00:32:39.060" v="95"/>
        <pc:sldMkLst>
          <pc:docMk/>
          <pc:sldMk cId="3028803889" sldId="264"/>
        </pc:sldMkLst>
        <pc:spChg chg="mod">
          <ac:chgData name="Eric Myers" userId="2d6f6171bbbacf5b" providerId="LiveId" clId="{C12634C0-9435-455E-9F56-2E931AC7B924}" dt="2018-10-18T00:16:19.809" v="49" actId="27636"/>
          <ac:spMkLst>
            <pc:docMk/>
            <pc:sldMk cId="3028803889" sldId="264"/>
            <ac:spMk id="3" creationId="{0F15EB7B-D65E-4274-AB4D-6FC2882AA01A}"/>
          </ac:spMkLst>
        </pc:spChg>
        <pc:picChg chg="add mod">
          <ac:chgData name="Eric Myers" userId="2d6f6171bbbacf5b" providerId="LiveId" clId="{C12634C0-9435-455E-9F56-2E931AC7B924}" dt="2018-10-18T00:18:50.117" v="51" actId="1076"/>
          <ac:picMkLst>
            <pc:docMk/>
            <pc:sldMk cId="3028803889" sldId="264"/>
            <ac:picMk id="5" creationId="{3747030F-0FA4-4D34-A7D2-28E0041A7F78}"/>
          </ac:picMkLst>
        </pc:picChg>
      </pc:sldChg>
      <pc:sldChg chg="addSp modSp setFolMasterAnim modAnim">
        <pc:chgData name="Eric Myers" userId="2d6f6171bbbacf5b" providerId="LiveId" clId="{C12634C0-9435-455E-9F56-2E931AC7B924}" dt="2018-10-18T00:52:50.935" v="99"/>
        <pc:sldMkLst>
          <pc:docMk/>
          <pc:sldMk cId="1050453454" sldId="265"/>
        </pc:sldMkLst>
        <pc:spChg chg="mod">
          <ac:chgData name="Eric Myers" userId="2d6f6171bbbacf5b" providerId="LiveId" clId="{C12634C0-9435-455E-9F56-2E931AC7B924}" dt="2018-10-18T00:21:19.411" v="53" actId="14100"/>
          <ac:spMkLst>
            <pc:docMk/>
            <pc:sldMk cId="1050453454" sldId="265"/>
            <ac:spMk id="3" creationId="{A1E83686-205F-49AB-AA55-1329635136D6}"/>
          </ac:spMkLst>
        </pc:spChg>
        <pc:picChg chg="add mod">
          <ac:chgData name="Eric Myers" userId="2d6f6171bbbacf5b" providerId="LiveId" clId="{C12634C0-9435-455E-9F56-2E931AC7B924}" dt="2018-10-18T00:21:23.654" v="55" actId="1076"/>
          <ac:picMkLst>
            <pc:docMk/>
            <pc:sldMk cId="1050453454" sldId="265"/>
            <ac:picMk id="5" creationId="{6F07BA97-1254-47C3-AABF-13D54C9497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50423-6172-4E1E-87C3-B16874EF37D3}" type="datetimeFigureOut">
              <a:rPr lang="en-US" smtClean="0"/>
              <a:t>10/17/2018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391F0-766C-471D-9557-2F84003B06D6}" type="slidenum">
              <a:rPr lang="en-US" smtClean="0"/>
              <a:t>‹#›</a:t>
            </a:fld>
            <a:endParaRPr lang="en-US"/>
          </a:p>
        </p:txBody>
      </p:sp>
    </p:spTree>
    <p:extLst>
      <p:ext uri="{BB962C8B-B14F-4D97-AF65-F5344CB8AC3E}">
        <p14:creationId xmlns:p14="http://schemas.microsoft.com/office/powerpoint/2010/main" val="280031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https://upload.wikimedia.org/wikipedia/commons/thumb/d/d3/Neuron1.jpg/1200px-Neuron1.jpg</a:t>
            </a:r>
          </a:p>
        </p:txBody>
      </p:sp>
      <p:sp>
        <p:nvSpPr>
          <p:cNvPr id="4" name="Slide Number Placeholder 3"/>
          <p:cNvSpPr>
            <a:spLocks noGrp="1"/>
          </p:cNvSpPr>
          <p:nvPr>
            <p:ph type="sldNum" sz="quarter" idx="5"/>
          </p:nvPr>
        </p:nvSpPr>
        <p:spPr/>
        <p:txBody>
          <a:bodyPr/>
          <a:lstStyle/>
          <a:p>
            <a:fld id="{CF5391F0-766C-471D-9557-2F84003B06D6}" type="slidenum">
              <a:rPr lang="en-US" smtClean="0"/>
              <a:t>2</a:t>
            </a:fld>
            <a:endParaRPr lang="en-US"/>
          </a:p>
        </p:txBody>
      </p:sp>
    </p:spTree>
    <p:extLst>
      <p:ext uri="{BB962C8B-B14F-4D97-AF65-F5344CB8AC3E}">
        <p14:creationId xmlns:p14="http://schemas.microsoft.com/office/powerpoint/2010/main" val="95628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https://i0.wp.com/neurosciencenews.com/files/2016/09/neuron-synapse-neurosciencenews.jpg?resize=750%2C563</a:t>
            </a:r>
          </a:p>
        </p:txBody>
      </p:sp>
      <p:sp>
        <p:nvSpPr>
          <p:cNvPr id="4" name="Slide Number Placeholder 3"/>
          <p:cNvSpPr>
            <a:spLocks noGrp="1"/>
          </p:cNvSpPr>
          <p:nvPr>
            <p:ph type="sldNum" sz="quarter" idx="5"/>
          </p:nvPr>
        </p:nvSpPr>
        <p:spPr/>
        <p:txBody>
          <a:bodyPr/>
          <a:lstStyle/>
          <a:p>
            <a:fld id="{CF5391F0-766C-471D-9557-2F84003B06D6}" type="slidenum">
              <a:rPr lang="en-US" smtClean="0"/>
              <a:t>3</a:t>
            </a:fld>
            <a:endParaRPr lang="en-US"/>
          </a:p>
        </p:txBody>
      </p:sp>
    </p:spTree>
    <p:extLst>
      <p:ext uri="{BB962C8B-B14F-4D97-AF65-F5344CB8AC3E}">
        <p14:creationId xmlns:p14="http://schemas.microsoft.com/office/powerpoint/2010/main" val="339901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https://www.compoundchem.com/wp-content/uploads/2014/02/Chemical-structures-of-neurotransmitters.png</a:t>
            </a:r>
          </a:p>
        </p:txBody>
      </p:sp>
      <p:sp>
        <p:nvSpPr>
          <p:cNvPr id="4" name="Slide Number Placeholder 3"/>
          <p:cNvSpPr>
            <a:spLocks noGrp="1"/>
          </p:cNvSpPr>
          <p:nvPr>
            <p:ph type="sldNum" sz="quarter" idx="5"/>
          </p:nvPr>
        </p:nvSpPr>
        <p:spPr/>
        <p:txBody>
          <a:bodyPr/>
          <a:lstStyle/>
          <a:p>
            <a:fld id="{CF5391F0-766C-471D-9557-2F84003B06D6}" type="slidenum">
              <a:rPr lang="en-US" smtClean="0"/>
              <a:t>4</a:t>
            </a:fld>
            <a:endParaRPr lang="en-US"/>
          </a:p>
        </p:txBody>
      </p:sp>
    </p:spTree>
    <p:extLst>
      <p:ext uri="{BB962C8B-B14F-4D97-AF65-F5344CB8AC3E}">
        <p14:creationId xmlns:p14="http://schemas.microsoft.com/office/powerpoint/2010/main" val="73154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http://www.wormbook.org/chapters/www_acetylcholine/cholinefig2.jpg</a:t>
            </a:r>
          </a:p>
        </p:txBody>
      </p:sp>
      <p:sp>
        <p:nvSpPr>
          <p:cNvPr id="4" name="Slide Number Placeholder 3"/>
          <p:cNvSpPr>
            <a:spLocks noGrp="1"/>
          </p:cNvSpPr>
          <p:nvPr>
            <p:ph type="sldNum" sz="quarter" idx="5"/>
          </p:nvPr>
        </p:nvSpPr>
        <p:spPr/>
        <p:txBody>
          <a:bodyPr/>
          <a:lstStyle/>
          <a:p>
            <a:fld id="{CF5391F0-766C-471D-9557-2F84003B06D6}" type="slidenum">
              <a:rPr lang="en-US" smtClean="0"/>
              <a:t>5</a:t>
            </a:fld>
            <a:endParaRPr lang="en-US"/>
          </a:p>
        </p:txBody>
      </p:sp>
    </p:spTree>
    <p:extLst>
      <p:ext uri="{BB962C8B-B14F-4D97-AF65-F5344CB8AC3E}">
        <p14:creationId xmlns:p14="http://schemas.microsoft.com/office/powerpoint/2010/main" val="138874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ing.com/images/search?view=detailV2&amp;ccid=GPcCzqh0&amp;id=7B252DF5AD974497241BE83AFBFAD249D52FD3EF&amp;thid=OIP.GPcCzqh0p2juT70LV9GAgwHaE8&amp;mediaurl=https%3a%2f%2fmedia.buzzle.com%2fmedia%2fimages-en%2fgallery%2fconceptual%2f1200-596603-role-of-endorphins-in-the-human-body.jpg&amp;exph=800&amp;expw=1200&amp;q=endorphins&amp;simid=607986532175448852&amp;selectedIndex=24&amp;cbir=sbi&amp;ajaxhist=0</a:t>
            </a:r>
          </a:p>
        </p:txBody>
      </p:sp>
      <p:sp>
        <p:nvSpPr>
          <p:cNvPr id="4" name="Slide Number Placeholder 3"/>
          <p:cNvSpPr>
            <a:spLocks noGrp="1"/>
          </p:cNvSpPr>
          <p:nvPr>
            <p:ph type="sldNum" sz="quarter" idx="5"/>
          </p:nvPr>
        </p:nvSpPr>
        <p:spPr/>
        <p:txBody>
          <a:bodyPr/>
          <a:lstStyle/>
          <a:p>
            <a:fld id="{CF5391F0-766C-471D-9557-2F84003B06D6}" type="slidenum">
              <a:rPr lang="en-US" smtClean="0"/>
              <a:t>6</a:t>
            </a:fld>
            <a:endParaRPr lang="en-US"/>
          </a:p>
        </p:txBody>
      </p:sp>
    </p:spTree>
    <p:extLst>
      <p:ext uri="{BB962C8B-B14F-4D97-AF65-F5344CB8AC3E}">
        <p14:creationId xmlns:p14="http://schemas.microsoft.com/office/powerpoint/2010/main" val="304435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http://www.aplustopper.com/wp-content/uploads/2016/11/the-nervous-system-1-1-1.jpg</a:t>
            </a:r>
          </a:p>
        </p:txBody>
      </p:sp>
      <p:sp>
        <p:nvSpPr>
          <p:cNvPr id="4" name="Slide Number Placeholder 3"/>
          <p:cNvSpPr>
            <a:spLocks noGrp="1"/>
          </p:cNvSpPr>
          <p:nvPr>
            <p:ph type="sldNum" sz="quarter" idx="5"/>
          </p:nvPr>
        </p:nvSpPr>
        <p:spPr/>
        <p:txBody>
          <a:bodyPr/>
          <a:lstStyle/>
          <a:p>
            <a:fld id="{CF5391F0-766C-471D-9557-2F84003B06D6}" type="slidenum">
              <a:rPr lang="en-US" smtClean="0"/>
              <a:t>7</a:t>
            </a:fld>
            <a:endParaRPr lang="en-US"/>
          </a:p>
        </p:txBody>
      </p:sp>
    </p:spTree>
    <p:extLst>
      <p:ext uri="{BB962C8B-B14F-4D97-AF65-F5344CB8AC3E}">
        <p14:creationId xmlns:p14="http://schemas.microsoft.com/office/powerpoint/2010/main" val="389614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https://media.tenor.com/images/1e0a8c05fa4735cbfc94c8fa337b305c/tenor.gif</a:t>
            </a:r>
          </a:p>
        </p:txBody>
      </p:sp>
      <p:sp>
        <p:nvSpPr>
          <p:cNvPr id="4" name="Slide Number Placeholder 3"/>
          <p:cNvSpPr>
            <a:spLocks noGrp="1"/>
          </p:cNvSpPr>
          <p:nvPr>
            <p:ph type="sldNum" sz="quarter" idx="5"/>
          </p:nvPr>
        </p:nvSpPr>
        <p:spPr/>
        <p:txBody>
          <a:bodyPr/>
          <a:lstStyle/>
          <a:p>
            <a:fld id="{CF5391F0-766C-471D-9557-2F84003B06D6}" type="slidenum">
              <a:rPr lang="en-US" smtClean="0"/>
              <a:t>8</a:t>
            </a:fld>
            <a:endParaRPr lang="en-US"/>
          </a:p>
        </p:txBody>
      </p:sp>
    </p:spTree>
    <p:extLst>
      <p:ext uri="{BB962C8B-B14F-4D97-AF65-F5344CB8AC3E}">
        <p14:creationId xmlns:p14="http://schemas.microsoft.com/office/powerpoint/2010/main" val="125546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https://www.npr.org/assets/news/2014/05/whYfFDU.gif</a:t>
            </a:r>
          </a:p>
        </p:txBody>
      </p:sp>
      <p:sp>
        <p:nvSpPr>
          <p:cNvPr id="4" name="Slide Number Placeholder 3"/>
          <p:cNvSpPr>
            <a:spLocks noGrp="1"/>
          </p:cNvSpPr>
          <p:nvPr>
            <p:ph type="sldNum" sz="quarter" idx="5"/>
          </p:nvPr>
        </p:nvSpPr>
        <p:spPr/>
        <p:txBody>
          <a:bodyPr/>
          <a:lstStyle/>
          <a:p>
            <a:fld id="{CF5391F0-766C-471D-9557-2F84003B06D6}" type="slidenum">
              <a:rPr lang="en-US" smtClean="0"/>
              <a:t>9</a:t>
            </a:fld>
            <a:endParaRPr lang="en-US"/>
          </a:p>
        </p:txBody>
      </p:sp>
    </p:spTree>
    <p:extLst>
      <p:ext uri="{BB962C8B-B14F-4D97-AF65-F5344CB8AC3E}">
        <p14:creationId xmlns:p14="http://schemas.microsoft.com/office/powerpoint/2010/main" val="344820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https://media.giphy.com/media/TkGuyJqi9l45i/giphy.gif</a:t>
            </a:r>
          </a:p>
        </p:txBody>
      </p:sp>
      <p:sp>
        <p:nvSpPr>
          <p:cNvPr id="4" name="Slide Number Placeholder 3"/>
          <p:cNvSpPr>
            <a:spLocks noGrp="1"/>
          </p:cNvSpPr>
          <p:nvPr>
            <p:ph type="sldNum" sz="quarter" idx="5"/>
          </p:nvPr>
        </p:nvSpPr>
        <p:spPr/>
        <p:txBody>
          <a:bodyPr/>
          <a:lstStyle/>
          <a:p>
            <a:fld id="{CF5391F0-766C-471D-9557-2F84003B06D6}" type="slidenum">
              <a:rPr lang="en-US" smtClean="0"/>
              <a:t>10</a:t>
            </a:fld>
            <a:endParaRPr lang="en-US"/>
          </a:p>
        </p:txBody>
      </p:sp>
    </p:spTree>
    <p:extLst>
      <p:ext uri="{BB962C8B-B14F-4D97-AF65-F5344CB8AC3E}">
        <p14:creationId xmlns:p14="http://schemas.microsoft.com/office/powerpoint/2010/main" val="191671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679D-7141-4EBF-AFB0-DCF2B034A523}"/>
              </a:ext>
            </a:extLst>
          </p:cNvPr>
          <p:cNvSpPr>
            <a:spLocks noGrp="1"/>
          </p:cNvSpPr>
          <p:nvPr>
            <p:ph type="ctrTitle"/>
          </p:nvPr>
        </p:nvSpPr>
        <p:spPr/>
        <p:txBody>
          <a:bodyPr/>
          <a:lstStyle/>
          <a:p>
            <a:r>
              <a:rPr lang="en-US" dirty="0"/>
              <a:t>Chapter 3</a:t>
            </a:r>
          </a:p>
        </p:txBody>
      </p:sp>
      <p:sp>
        <p:nvSpPr>
          <p:cNvPr id="3" name="Subtitle 2">
            <a:extLst>
              <a:ext uri="{FF2B5EF4-FFF2-40B4-BE49-F238E27FC236}">
                <a16:creationId xmlns:a16="http://schemas.microsoft.com/office/drawing/2014/main" id="{5BB36F63-5F91-4160-9504-9E57B33696E1}"/>
              </a:ext>
            </a:extLst>
          </p:cNvPr>
          <p:cNvSpPr>
            <a:spLocks noGrp="1"/>
          </p:cNvSpPr>
          <p:nvPr>
            <p:ph type="subTitle" idx="1"/>
          </p:nvPr>
        </p:nvSpPr>
        <p:spPr/>
        <p:txBody>
          <a:bodyPr/>
          <a:lstStyle/>
          <a:p>
            <a:r>
              <a:rPr lang="en-US" dirty="0"/>
              <a:t>Part 3</a:t>
            </a:r>
          </a:p>
        </p:txBody>
      </p:sp>
    </p:spTree>
    <p:extLst>
      <p:ext uri="{BB962C8B-B14F-4D97-AF65-F5344CB8AC3E}">
        <p14:creationId xmlns:p14="http://schemas.microsoft.com/office/powerpoint/2010/main" val="395045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4F2-FF09-48E2-A2FE-EF5CD4B6AEF9}"/>
              </a:ext>
            </a:extLst>
          </p:cNvPr>
          <p:cNvSpPr>
            <a:spLocks noGrp="1"/>
          </p:cNvSpPr>
          <p:nvPr>
            <p:ph type="title"/>
          </p:nvPr>
        </p:nvSpPr>
        <p:spPr/>
        <p:txBody>
          <a:bodyPr/>
          <a:lstStyle/>
          <a:p>
            <a:r>
              <a:rPr lang="en-US" dirty="0"/>
              <a:t>II.  The Central and Peripheral nervous systems</a:t>
            </a:r>
          </a:p>
        </p:txBody>
      </p:sp>
      <p:sp>
        <p:nvSpPr>
          <p:cNvPr id="3" name="Content Placeholder 2">
            <a:extLst>
              <a:ext uri="{FF2B5EF4-FFF2-40B4-BE49-F238E27FC236}">
                <a16:creationId xmlns:a16="http://schemas.microsoft.com/office/drawing/2014/main" id="{A1E83686-205F-49AB-AA55-1329635136D6}"/>
              </a:ext>
            </a:extLst>
          </p:cNvPr>
          <p:cNvSpPr>
            <a:spLocks noGrp="1"/>
          </p:cNvSpPr>
          <p:nvPr>
            <p:ph idx="1"/>
          </p:nvPr>
        </p:nvSpPr>
        <p:spPr>
          <a:xfrm>
            <a:off x="357724" y="1996648"/>
            <a:ext cx="5916467" cy="4195481"/>
          </a:xfrm>
        </p:spPr>
        <p:txBody>
          <a:bodyPr/>
          <a:lstStyle/>
          <a:p>
            <a:r>
              <a:rPr lang="en-US" dirty="0"/>
              <a:t>The autonomic system also has two parts to it.  The first part uses energy when faced with emergency.  This is the sympathetic nervous system.</a:t>
            </a:r>
          </a:p>
          <a:p>
            <a:r>
              <a:rPr lang="en-US" dirty="0"/>
              <a:t>The second part calms you down and stores energy, this is called the parasympathetic nervous system.</a:t>
            </a:r>
          </a:p>
        </p:txBody>
      </p:sp>
      <p:pic>
        <p:nvPicPr>
          <p:cNvPr id="5" name="Picture 4">
            <a:extLst>
              <a:ext uri="{FF2B5EF4-FFF2-40B4-BE49-F238E27FC236}">
                <a16:creationId xmlns:a16="http://schemas.microsoft.com/office/drawing/2014/main" id="{6F07BA97-1254-47C3-AABF-13D54C949798}"/>
              </a:ext>
            </a:extLst>
          </p:cNvPr>
          <p:cNvPicPr>
            <a:picLocks noChangeAspect="1"/>
          </p:cNvPicPr>
          <p:nvPr/>
        </p:nvPicPr>
        <p:blipFill>
          <a:blip r:embed="rId4"/>
          <a:stretch>
            <a:fillRect/>
          </a:stretch>
        </p:blipFill>
        <p:spPr>
          <a:xfrm>
            <a:off x="6683033" y="2318703"/>
            <a:ext cx="4762500" cy="2686050"/>
          </a:xfrm>
          <a:prstGeom prst="rect">
            <a:avLst/>
          </a:prstGeom>
        </p:spPr>
      </p:pic>
    </p:spTree>
    <p:extLst>
      <p:ext uri="{BB962C8B-B14F-4D97-AF65-F5344CB8AC3E}">
        <p14:creationId xmlns:p14="http://schemas.microsoft.com/office/powerpoint/2010/main" val="105045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ogwillsay.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logwills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D418-B28A-49A1-89AE-A37EFF1D21BD}"/>
              </a:ext>
            </a:extLst>
          </p:cNvPr>
          <p:cNvSpPr>
            <a:spLocks noGrp="1"/>
          </p:cNvSpPr>
          <p:nvPr>
            <p:ph type="title"/>
          </p:nvPr>
        </p:nvSpPr>
        <p:spPr/>
        <p:txBody>
          <a:bodyPr/>
          <a:lstStyle/>
          <a:p>
            <a:r>
              <a:rPr lang="en-US" dirty="0"/>
              <a:t>In your notebook</a:t>
            </a:r>
          </a:p>
        </p:txBody>
      </p:sp>
      <p:sp>
        <p:nvSpPr>
          <p:cNvPr id="3" name="Content Placeholder 2">
            <a:extLst>
              <a:ext uri="{FF2B5EF4-FFF2-40B4-BE49-F238E27FC236}">
                <a16:creationId xmlns:a16="http://schemas.microsoft.com/office/drawing/2014/main" id="{7C31210D-D4F0-4CD9-B0A5-6FDC8AEE428C}"/>
              </a:ext>
            </a:extLst>
          </p:cNvPr>
          <p:cNvSpPr>
            <a:spLocks noGrp="1"/>
          </p:cNvSpPr>
          <p:nvPr>
            <p:ph idx="1"/>
          </p:nvPr>
        </p:nvSpPr>
        <p:spPr/>
        <p:txBody>
          <a:bodyPr/>
          <a:lstStyle/>
          <a:p>
            <a:r>
              <a:rPr lang="en-US" dirty="0"/>
              <a:t>Create a drawing of how neurons communicate with each other, labeling the different parts needed: dendrite, soma, axon, synapse, neurotransmitter.</a:t>
            </a:r>
          </a:p>
        </p:txBody>
      </p:sp>
    </p:spTree>
    <p:extLst>
      <p:ext uri="{BB962C8B-B14F-4D97-AF65-F5344CB8AC3E}">
        <p14:creationId xmlns:p14="http://schemas.microsoft.com/office/powerpoint/2010/main" val="83190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6258-2CCA-43D8-BC28-2272F6B69257}"/>
              </a:ext>
            </a:extLst>
          </p:cNvPr>
          <p:cNvSpPr>
            <a:spLocks noGrp="1"/>
          </p:cNvSpPr>
          <p:nvPr>
            <p:ph type="title"/>
          </p:nvPr>
        </p:nvSpPr>
        <p:spPr/>
        <p:txBody>
          <a:bodyPr/>
          <a:lstStyle/>
          <a:p>
            <a:r>
              <a:rPr lang="en-US" dirty="0"/>
              <a:t>I.  Brain Communication</a:t>
            </a:r>
          </a:p>
        </p:txBody>
      </p:sp>
      <p:sp>
        <p:nvSpPr>
          <p:cNvPr id="3" name="Content Placeholder 2">
            <a:extLst>
              <a:ext uri="{FF2B5EF4-FFF2-40B4-BE49-F238E27FC236}">
                <a16:creationId xmlns:a16="http://schemas.microsoft.com/office/drawing/2014/main" id="{61B70D1B-6356-4C30-95A2-0E812C4A3965}"/>
              </a:ext>
            </a:extLst>
          </p:cNvPr>
          <p:cNvSpPr>
            <a:spLocks noGrp="1"/>
          </p:cNvSpPr>
          <p:nvPr>
            <p:ph idx="1"/>
          </p:nvPr>
        </p:nvSpPr>
        <p:spPr>
          <a:xfrm>
            <a:off x="480460" y="1331259"/>
            <a:ext cx="6569697" cy="4738237"/>
          </a:xfrm>
        </p:spPr>
        <p:txBody>
          <a:bodyPr>
            <a:normAutofit lnSpcReduction="10000"/>
          </a:bodyPr>
          <a:lstStyle/>
          <a:p>
            <a:r>
              <a:rPr lang="en-US" dirty="0"/>
              <a:t>Our brain is composed of millions of nerve cells called neurons. These form the network of our brain that controls everything in our bodies and our thoughts.</a:t>
            </a:r>
          </a:p>
          <a:p>
            <a:r>
              <a:rPr lang="en-US" dirty="0"/>
              <a:t>The neuron has a cell body called the soma, and off of that are branches called dendrites.  The dendrites receive messages from the other nerve cells and pass them along.</a:t>
            </a:r>
          </a:p>
        </p:txBody>
      </p:sp>
      <p:pic>
        <p:nvPicPr>
          <p:cNvPr id="5" name="Picture 4">
            <a:extLst>
              <a:ext uri="{FF2B5EF4-FFF2-40B4-BE49-F238E27FC236}">
                <a16:creationId xmlns:a16="http://schemas.microsoft.com/office/drawing/2014/main" id="{00C5065E-B9AA-403E-824B-CCE1A284BDDB}"/>
              </a:ext>
            </a:extLst>
          </p:cNvPr>
          <p:cNvPicPr>
            <a:picLocks noChangeAspect="1"/>
          </p:cNvPicPr>
          <p:nvPr/>
        </p:nvPicPr>
        <p:blipFill>
          <a:blip r:embed="rId5"/>
          <a:stretch>
            <a:fillRect/>
          </a:stretch>
        </p:blipFill>
        <p:spPr>
          <a:xfrm>
            <a:off x="6922663" y="1280619"/>
            <a:ext cx="4788877" cy="4788877"/>
          </a:xfrm>
          <a:prstGeom prst="rect">
            <a:avLst/>
          </a:prstGeom>
        </p:spPr>
      </p:pic>
    </p:spTree>
    <p:extLst>
      <p:ext uri="{BB962C8B-B14F-4D97-AF65-F5344CB8AC3E}">
        <p14:creationId xmlns:p14="http://schemas.microsoft.com/office/powerpoint/2010/main" val="260024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drugsarebad.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drugsareba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B2C8-7A33-4A19-A888-EE3998785B1E}"/>
              </a:ext>
            </a:extLst>
          </p:cNvPr>
          <p:cNvSpPr>
            <a:spLocks noGrp="1"/>
          </p:cNvSpPr>
          <p:nvPr>
            <p:ph type="title"/>
          </p:nvPr>
        </p:nvSpPr>
        <p:spPr/>
        <p:txBody>
          <a:bodyPr/>
          <a:lstStyle/>
          <a:p>
            <a:r>
              <a:rPr lang="en-US" dirty="0"/>
              <a:t>I.  Brain Communication</a:t>
            </a:r>
          </a:p>
        </p:txBody>
      </p:sp>
      <p:sp>
        <p:nvSpPr>
          <p:cNvPr id="3" name="Content Placeholder 2">
            <a:extLst>
              <a:ext uri="{FF2B5EF4-FFF2-40B4-BE49-F238E27FC236}">
                <a16:creationId xmlns:a16="http://schemas.microsoft.com/office/drawing/2014/main" id="{A9AEA6FB-0A11-4A45-9D68-FCF545286A64}"/>
              </a:ext>
            </a:extLst>
          </p:cNvPr>
          <p:cNvSpPr>
            <a:spLocks noGrp="1"/>
          </p:cNvSpPr>
          <p:nvPr>
            <p:ph idx="1"/>
          </p:nvPr>
        </p:nvSpPr>
        <p:spPr>
          <a:xfrm>
            <a:off x="329590" y="1476143"/>
            <a:ext cx="6563580" cy="4195481"/>
          </a:xfrm>
        </p:spPr>
        <p:txBody>
          <a:bodyPr/>
          <a:lstStyle/>
          <a:p>
            <a:r>
              <a:rPr lang="en-US" dirty="0"/>
              <a:t>The electrical signal travels from the soma down a long fiber called the axon.  The axon ends in branches that connect to dendrites of other neurons.</a:t>
            </a:r>
          </a:p>
          <a:p>
            <a:r>
              <a:rPr lang="en-US" dirty="0"/>
              <a:t>The axon and dendrite don’t actually touch, there is a small space in between.  This area is called the synapse.</a:t>
            </a:r>
          </a:p>
        </p:txBody>
      </p:sp>
      <p:pic>
        <p:nvPicPr>
          <p:cNvPr id="5" name="Picture 4">
            <a:extLst>
              <a:ext uri="{FF2B5EF4-FFF2-40B4-BE49-F238E27FC236}">
                <a16:creationId xmlns:a16="http://schemas.microsoft.com/office/drawing/2014/main" id="{39A6D195-7801-42F1-A226-4DFB0D9089EB}"/>
              </a:ext>
            </a:extLst>
          </p:cNvPr>
          <p:cNvPicPr>
            <a:picLocks noChangeAspect="1"/>
          </p:cNvPicPr>
          <p:nvPr/>
        </p:nvPicPr>
        <p:blipFill>
          <a:blip r:embed="rId4"/>
          <a:stretch>
            <a:fillRect/>
          </a:stretch>
        </p:blipFill>
        <p:spPr>
          <a:xfrm>
            <a:off x="6893170" y="1740669"/>
            <a:ext cx="4850605" cy="3641188"/>
          </a:xfrm>
          <a:prstGeom prst="rect">
            <a:avLst/>
          </a:prstGeom>
        </p:spPr>
      </p:pic>
    </p:spTree>
    <p:extLst>
      <p:ext uri="{BB962C8B-B14F-4D97-AF65-F5344CB8AC3E}">
        <p14:creationId xmlns:p14="http://schemas.microsoft.com/office/powerpoint/2010/main" val="195819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ieahero.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dieahero.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3618-A377-4082-A71E-1F96C32600DD}"/>
              </a:ext>
            </a:extLst>
          </p:cNvPr>
          <p:cNvSpPr>
            <a:spLocks noGrp="1"/>
          </p:cNvSpPr>
          <p:nvPr>
            <p:ph type="title"/>
          </p:nvPr>
        </p:nvSpPr>
        <p:spPr/>
        <p:txBody>
          <a:bodyPr/>
          <a:lstStyle/>
          <a:p>
            <a:r>
              <a:rPr lang="en-US" dirty="0"/>
              <a:t>I.  Brain Communication</a:t>
            </a:r>
          </a:p>
        </p:txBody>
      </p:sp>
      <p:sp>
        <p:nvSpPr>
          <p:cNvPr id="3" name="Content Placeholder 2">
            <a:extLst>
              <a:ext uri="{FF2B5EF4-FFF2-40B4-BE49-F238E27FC236}">
                <a16:creationId xmlns:a16="http://schemas.microsoft.com/office/drawing/2014/main" id="{E49C1BDA-E5CF-4223-9921-DCC6DF618015}"/>
              </a:ext>
            </a:extLst>
          </p:cNvPr>
          <p:cNvSpPr>
            <a:spLocks noGrp="1"/>
          </p:cNvSpPr>
          <p:nvPr>
            <p:ph idx="1"/>
          </p:nvPr>
        </p:nvSpPr>
        <p:spPr>
          <a:xfrm>
            <a:off x="385861" y="1476143"/>
            <a:ext cx="7196626" cy="4685506"/>
          </a:xfrm>
        </p:spPr>
        <p:txBody>
          <a:bodyPr>
            <a:normAutofit fontScale="92500" lnSpcReduction="10000"/>
          </a:bodyPr>
          <a:lstStyle/>
          <a:p>
            <a:r>
              <a:rPr lang="en-US" dirty="0"/>
              <a:t>Since electricity cannot travel across open space, there must be another way to transfer the impulse from one cell to the next.</a:t>
            </a:r>
          </a:p>
          <a:p>
            <a:r>
              <a:rPr lang="en-US" dirty="0"/>
              <a:t>At the end of the axon are vesicles, which are small chambers.  In the chambers are neurotransmitters, chemicals that send different signals to the next nerve cell.</a:t>
            </a:r>
          </a:p>
          <a:p>
            <a:r>
              <a:rPr lang="en-US" dirty="0"/>
              <a:t>The dendrites have receptors that only receive certain neurotransmitters.  </a:t>
            </a:r>
          </a:p>
        </p:txBody>
      </p:sp>
      <p:pic>
        <p:nvPicPr>
          <p:cNvPr id="5" name="Picture 4">
            <a:extLst>
              <a:ext uri="{FF2B5EF4-FFF2-40B4-BE49-F238E27FC236}">
                <a16:creationId xmlns:a16="http://schemas.microsoft.com/office/drawing/2014/main" id="{72C9382F-C713-47B0-9C41-CCF541FA6ABD}"/>
              </a:ext>
            </a:extLst>
          </p:cNvPr>
          <p:cNvPicPr>
            <a:picLocks noChangeAspect="1"/>
          </p:cNvPicPr>
          <p:nvPr/>
        </p:nvPicPr>
        <p:blipFill>
          <a:blip r:embed="rId4"/>
          <a:stretch>
            <a:fillRect/>
          </a:stretch>
        </p:blipFill>
        <p:spPr>
          <a:xfrm>
            <a:off x="7427742" y="1603717"/>
            <a:ext cx="4482064" cy="3169337"/>
          </a:xfrm>
          <a:prstGeom prst="rect">
            <a:avLst/>
          </a:prstGeom>
        </p:spPr>
      </p:pic>
    </p:spTree>
    <p:extLst>
      <p:ext uri="{BB962C8B-B14F-4D97-AF65-F5344CB8AC3E}">
        <p14:creationId xmlns:p14="http://schemas.microsoft.com/office/powerpoint/2010/main" val="394564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ropthecat.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dropthecat.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dropthec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F5A1-AC46-4A83-89EB-9A289A67B06A}"/>
              </a:ext>
            </a:extLst>
          </p:cNvPr>
          <p:cNvSpPr>
            <a:spLocks noGrp="1"/>
          </p:cNvSpPr>
          <p:nvPr>
            <p:ph type="title"/>
          </p:nvPr>
        </p:nvSpPr>
        <p:spPr/>
        <p:txBody>
          <a:bodyPr/>
          <a:lstStyle/>
          <a:p>
            <a:r>
              <a:rPr lang="en-US" dirty="0"/>
              <a:t>I.  Brain Communication</a:t>
            </a:r>
          </a:p>
        </p:txBody>
      </p:sp>
      <p:sp>
        <p:nvSpPr>
          <p:cNvPr id="3" name="Content Placeholder 2">
            <a:extLst>
              <a:ext uri="{FF2B5EF4-FFF2-40B4-BE49-F238E27FC236}">
                <a16:creationId xmlns:a16="http://schemas.microsoft.com/office/drawing/2014/main" id="{B73F89DC-2845-4DA7-8C5E-118940AF5E77}"/>
              </a:ext>
            </a:extLst>
          </p:cNvPr>
          <p:cNvSpPr>
            <a:spLocks noGrp="1"/>
          </p:cNvSpPr>
          <p:nvPr>
            <p:ph idx="1"/>
          </p:nvPr>
        </p:nvSpPr>
        <p:spPr>
          <a:xfrm>
            <a:off x="357725" y="1560548"/>
            <a:ext cx="6943408" cy="4195481"/>
          </a:xfrm>
        </p:spPr>
        <p:txBody>
          <a:bodyPr/>
          <a:lstStyle/>
          <a:p>
            <a:r>
              <a:rPr lang="en-US" dirty="0"/>
              <a:t>For example, acetylcholine is the neurotransmitter that allows our brains to control movement.  When we want to move our finger, the neurons release Ach and it signals the muscles to move.</a:t>
            </a:r>
          </a:p>
          <a:p>
            <a:r>
              <a:rPr lang="en-US" dirty="0"/>
              <a:t>If you block Ach transmission, then you are paralyzed.  It also has a role in memory.</a:t>
            </a:r>
          </a:p>
          <a:p>
            <a:pPr marL="0" indent="0">
              <a:buNone/>
            </a:pPr>
            <a:endParaRPr lang="en-US" dirty="0"/>
          </a:p>
        </p:txBody>
      </p:sp>
      <p:pic>
        <p:nvPicPr>
          <p:cNvPr id="5" name="Picture 4">
            <a:extLst>
              <a:ext uri="{FF2B5EF4-FFF2-40B4-BE49-F238E27FC236}">
                <a16:creationId xmlns:a16="http://schemas.microsoft.com/office/drawing/2014/main" id="{DC052F6A-174B-4D75-957F-90F41650615B}"/>
              </a:ext>
            </a:extLst>
          </p:cNvPr>
          <p:cNvPicPr>
            <a:picLocks noChangeAspect="1"/>
          </p:cNvPicPr>
          <p:nvPr/>
        </p:nvPicPr>
        <p:blipFill rotWithShape="1">
          <a:blip r:embed="rId4"/>
          <a:srcRect b="69557"/>
          <a:stretch/>
        </p:blipFill>
        <p:spPr>
          <a:xfrm>
            <a:off x="7362796" y="2590473"/>
            <a:ext cx="4471479" cy="1677054"/>
          </a:xfrm>
          <a:prstGeom prst="rect">
            <a:avLst/>
          </a:prstGeom>
        </p:spPr>
      </p:pic>
    </p:spTree>
    <p:extLst>
      <p:ext uri="{BB962C8B-B14F-4D97-AF65-F5344CB8AC3E}">
        <p14:creationId xmlns:p14="http://schemas.microsoft.com/office/powerpoint/2010/main" val="24402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informvaderprisone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informvaderprison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9AE1-AF6C-4759-A06F-6BCF94E5EB0C}"/>
              </a:ext>
            </a:extLst>
          </p:cNvPr>
          <p:cNvSpPr>
            <a:spLocks noGrp="1"/>
          </p:cNvSpPr>
          <p:nvPr>
            <p:ph type="title"/>
          </p:nvPr>
        </p:nvSpPr>
        <p:spPr/>
        <p:txBody>
          <a:bodyPr/>
          <a:lstStyle/>
          <a:p>
            <a:r>
              <a:rPr lang="en-US" dirty="0"/>
              <a:t>I.  Brain Communication</a:t>
            </a:r>
          </a:p>
        </p:txBody>
      </p:sp>
      <p:sp>
        <p:nvSpPr>
          <p:cNvPr id="3" name="Content Placeholder 2">
            <a:extLst>
              <a:ext uri="{FF2B5EF4-FFF2-40B4-BE49-F238E27FC236}">
                <a16:creationId xmlns:a16="http://schemas.microsoft.com/office/drawing/2014/main" id="{EB938A9A-FFF1-41D9-8176-82CCE609C0F1}"/>
              </a:ext>
            </a:extLst>
          </p:cNvPr>
          <p:cNvSpPr>
            <a:spLocks noGrp="1"/>
          </p:cNvSpPr>
          <p:nvPr>
            <p:ph idx="1"/>
          </p:nvPr>
        </p:nvSpPr>
        <p:spPr>
          <a:xfrm>
            <a:off x="484335" y="1331259"/>
            <a:ext cx="7463912" cy="4195481"/>
          </a:xfrm>
        </p:spPr>
        <p:txBody>
          <a:bodyPr/>
          <a:lstStyle/>
          <a:p>
            <a:r>
              <a:rPr lang="en-US" dirty="0"/>
              <a:t>Dopamine is another neurotransmitter that controls bodily movements, and a deficiency in dopamine is a major cause of Parkinson’s disease.</a:t>
            </a:r>
          </a:p>
          <a:p>
            <a:r>
              <a:rPr lang="en-US" dirty="0"/>
              <a:t>Endorphins are the body’s natural pain killer and mood enhancer.  </a:t>
            </a:r>
          </a:p>
          <a:p>
            <a:r>
              <a:rPr lang="en-US" dirty="0"/>
              <a:t>When the neurons fire, it is an all or nothing response.  Nerves don’t sort of fire, it is either yes or no.</a:t>
            </a:r>
          </a:p>
        </p:txBody>
      </p:sp>
      <p:pic>
        <p:nvPicPr>
          <p:cNvPr id="5" name="Picture 4">
            <a:extLst>
              <a:ext uri="{FF2B5EF4-FFF2-40B4-BE49-F238E27FC236}">
                <a16:creationId xmlns:a16="http://schemas.microsoft.com/office/drawing/2014/main" id="{7AF02FBD-A045-429E-910F-DDBE11DF985A}"/>
              </a:ext>
            </a:extLst>
          </p:cNvPr>
          <p:cNvPicPr>
            <a:picLocks noChangeAspect="1"/>
          </p:cNvPicPr>
          <p:nvPr/>
        </p:nvPicPr>
        <p:blipFill>
          <a:blip r:embed="rId4"/>
          <a:stretch>
            <a:fillRect/>
          </a:stretch>
        </p:blipFill>
        <p:spPr>
          <a:xfrm>
            <a:off x="8090425" y="1853248"/>
            <a:ext cx="3867113" cy="2578075"/>
          </a:xfrm>
          <a:prstGeom prst="rect">
            <a:avLst/>
          </a:prstGeom>
        </p:spPr>
      </p:pic>
    </p:spTree>
    <p:extLst>
      <p:ext uri="{BB962C8B-B14F-4D97-AF65-F5344CB8AC3E}">
        <p14:creationId xmlns:p14="http://schemas.microsoft.com/office/powerpoint/2010/main" val="214302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messwithdad.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messwithdad.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messwithda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1D94-7FC2-41BE-B0BC-7094CBD7BD19}"/>
              </a:ext>
            </a:extLst>
          </p:cNvPr>
          <p:cNvSpPr>
            <a:spLocks noGrp="1"/>
          </p:cNvSpPr>
          <p:nvPr>
            <p:ph type="title"/>
          </p:nvPr>
        </p:nvSpPr>
        <p:spPr/>
        <p:txBody>
          <a:bodyPr/>
          <a:lstStyle/>
          <a:p>
            <a:r>
              <a:rPr lang="en-US" dirty="0"/>
              <a:t>II.  The Central and Peripheral nervous systems</a:t>
            </a:r>
          </a:p>
        </p:txBody>
      </p:sp>
      <p:sp>
        <p:nvSpPr>
          <p:cNvPr id="3" name="Content Placeholder 2">
            <a:extLst>
              <a:ext uri="{FF2B5EF4-FFF2-40B4-BE49-F238E27FC236}">
                <a16:creationId xmlns:a16="http://schemas.microsoft.com/office/drawing/2014/main" id="{D8A0DA75-8796-4EB2-9FFC-F1C328897F4B}"/>
              </a:ext>
            </a:extLst>
          </p:cNvPr>
          <p:cNvSpPr>
            <a:spLocks noGrp="1"/>
          </p:cNvSpPr>
          <p:nvPr>
            <p:ph idx="1"/>
          </p:nvPr>
        </p:nvSpPr>
        <p:spPr>
          <a:xfrm>
            <a:off x="442131" y="1853248"/>
            <a:ext cx="8059361" cy="4195481"/>
          </a:xfrm>
        </p:spPr>
        <p:txBody>
          <a:bodyPr/>
          <a:lstStyle/>
          <a:p>
            <a:r>
              <a:rPr lang="en-US" dirty="0"/>
              <a:t>Our nervous system has two parts to it:  the central nervous system and the peripheral nervous system.</a:t>
            </a:r>
          </a:p>
          <a:p>
            <a:r>
              <a:rPr lang="en-US" dirty="0"/>
              <a:t>The central nervous system is comprised of the brain and spinal cord.  It is the decision maker for the body.</a:t>
            </a:r>
          </a:p>
          <a:p>
            <a:r>
              <a:rPr lang="en-US" dirty="0"/>
              <a:t>The peripheral nervous system is the rest of the nerves in the body, and they send and receive messages from the brain.</a:t>
            </a:r>
          </a:p>
        </p:txBody>
      </p:sp>
      <p:pic>
        <p:nvPicPr>
          <p:cNvPr id="5" name="Picture 4">
            <a:extLst>
              <a:ext uri="{FF2B5EF4-FFF2-40B4-BE49-F238E27FC236}">
                <a16:creationId xmlns:a16="http://schemas.microsoft.com/office/drawing/2014/main" id="{EC53D60C-8553-4A69-A1C5-28AEB25DE0EA}"/>
              </a:ext>
            </a:extLst>
          </p:cNvPr>
          <p:cNvPicPr>
            <a:picLocks noChangeAspect="1"/>
          </p:cNvPicPr>
          <p:nvPr/>
        </p:nvPicPr>
        <p:blipFill>
          <a:blip r:embed="rId5"/>
          <a:stretch>
            <a:fillRect/>
          </a:stretch>
        </p:blipFill>
        <p:spPr>
          <a:xfrm>
            <a:off x="8501492" y="1853248"/>
            <a:ext cx="3506644" cy="3763108"/>
          </a:xfrm>
          <a:prstGeom prst="rect">
            <a:avLst/>
          </a:prstGeom>
        </p:spPr>
      </p:pic>
    </p:spTree>
    <p:extLst>
      <p:ext uri="{BB962C8B-B14F-4D97-AF65-F5344CB8AC3E}">
        <p14:creationId xmlns:p14="http://schemas.microsoft.com/office/powerpoint/2010/main" val="397557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thatlldoPiggly.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thatlldoPiggly.wav"/>
                                        </p:tgtEl>
                                      </p:cMediaNode>
                                    </p:audio>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thatlldoPiggl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B549-5B81-4130-86F1-FD5B2A4990B8}"/>
              </a:ext>
            </a:extLst>
          </p:cNvPr>
          <p:cNvSpPr>
            <a:spLocks noGrp="1"/>
          </p:cNvSpPr>
          <p:nvPr>
            <p:ph type="title"/>
          </p:nvPr>
        </p:nvSpPr>
        <p:spPr/>
        <p:txBody>
          <a:bodyPr/>
          <a:lstStyle/>
          <a:p>
            <a:r>
              <a:rPr lang="en-US" dirty="0"/>
              <a:t>II.  The Central and Peripheral nervous systems</a:t>
            </a:r>
          </a:p>
        </p:txBody>
      </p:sp>
      <p:sp>
        <p:nvSpPr>
          <p:cNvPr id="3" name="Content Placeholder 2">
            <a:extLst>
              <a:ext uri="{FF2B5EF4-FFF2-40B4-BE49-F238E27FC236}">
                <a16:creationId xmlns:a16="http://schemas.microsoft.com/office/drawing/2014/main" id="{F3A4D0B0-4D31-46C6-BADF-9F890A403D93}"/>
              </a:ext>
            </a:extLst>
          </p:cNvPr>
          <p:cNvSpPr>
            <a:spLocks noGrp="1"/>
          </p:cNvSpPr>
          <p:nvPr>
            <p:ph idx="1"/>
          </p:nvPr>
        </p:nvSpPr>
        <p:spPr>
          <a:xfrm>
            <a:off x="442132" y="1853248"/>
            <a:ext cx="7210694" cy="4195481"/>
          </a:xfrm>
        </p:spPr>
        <p:txBody>
          <a:bodyPr/>
          <a:lstStyle/>
          <a:p>
            <a:r>
              <a:rPr lang="en-US" dirty="0"/>
              <a:t>Reflexes are controlled in the spinal cord.  So when you pull your hand away from a flame without thinking about it, that is controlled by neurons in the spinal cord.</a:t>
            </a:r>
          </a:p>
          <a:p>
            <a:r>
              <a:rPr lang="en-US" dirty="0"/>
              <a:t>The peripheral nervous system is actually comprised of two parts as well:  the somatic system and the autonomic system.</a:t>
            </a:r>
          </a:p>
        </p:txBody>
      </p:sp>
      <p:pic>
        <p:nvPicPr>
          <p:cNvPr id="5" name="Picture 4">
            <a:extLst>
              <a:ext uri="{FF2B5EF4-FFF2-40B4-BE49-F238E27FC236}">
                <a16:creationId xmlns:a16="http://schemas.microsoft.com/office/drawing/2014/main" id="{A27CA576-5BA2-4F3A-AEC4-1CC90237CA5F}"/>
              </a:ext>
            </a:extLst>
          </p:cNvPr>
          <p:cNvPicPr>
            <a:picLocks noChangeAspect="1"/>
          </p:cNvPicPr>
          <p:nvPr/>
        </p:nvPicPr>
        <p:blipFill>
          <a:blip r:embed="rId4"/>
          <a:stretch>
            <a:fillRect/>
          </a:stretch>
        </p:blipFill>
        <p:spPr>
          <a:xfrm>
            <a:off x="7312856" y="2241599"/>
            <a:ext cx="4572000" cy="2571750"/>
          </a:xfrm>
          <a:prstGeom prst="rect">
            <a:avLst/>
          </a:prstGeom>
        </p:spPr>
      </p:pic>
    </p:spTree>
    <p:extLst>
      <p:ext uri="{BB962C8B-B14F-4D97-AF65-F5344CB8AC3E}">
        <p14:creationId xmlns:p14="http://schemas.microsoft.com/office/powerpoint/2010/main" val="405511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utti_frutt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utti_frutt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DCE7-2792-4F87-A468-E4C7DD50559B}"/>
              </a:ext>
            </a:extLst>
          </p:cNvPr>
          <p:cNvSpPr>
            <a:spLocks noGrp="1"/>
          </p:cNvSpPr>
          <p:nvPr>
            <p:ph type="title"/>
          </p:nvPr>
        </p:nvSpPr>
        <p:spPr/>
        <p:txBody>
          <a:bodyPr/>
          <a:lstStyle/>
          <a:p>
            <a:r>
              <a:rPr lang="en-US" dirty="0"/>
              <a:t>II.  The Central and Peripheral nervous systems</a:t>
            </a:r>
          </a:p>
        </p:txBody>
      </p:sp>
      <p:sp>
        <p:nvSpPr>
          <p:cNvPr id="3" name="Content Placeholder 2">
            <a:extLst>
              <a:ext uri="{FF2B5EF4-FFF2-40B4-BE49-F238E27FC236}">
                <a16:creationId xmlns:a16="http://schemas.microsoft.com/office/drawing/2014/main" id="{0F15EB7B-D65E-4274-AB4D-6FC2882AA01A}"/>
              </a:ext>
            </a:extLst>
          </p:cNvPr>
          <p:cNvSpPr>
            <a:spLocks noGrp="1"/>
          </p:cNvSpPr>
          <p:nvPr>
            <p:ph idx="1"/>
          </p:nvPr>
        </p:nvSpPr>
        <p:spPr>
          <a:xfrm>
            <a:off x="231116" y="1954444"/>
            <a:ext cx="7576454" cy="4195481"/>
          </a:xfrm>
        </p:spPr>
        <p:txBody>
          <a:bodyPr>
            <a:normAutofit lnSpcReduction="10000"/>
          </a:bodyPr>
          <a:lstStyle/>
          <a:p>
            <a:r>
              <a:rPr lang="en-US" dirty="0"/>
              <a:t>The somatic system gives us conscious control of our body.  It has motor neurons and sensory neurons that connect to the large muscles that we use to move our body.</a:t>
            </a:r>
          </a:p>
          <a:p>
            <a:r>
              <a:rPr lang="en-US" dirty="0"/>
              <a:t>The autonomic system controls those actions that we do not have to think about to do.  We don’t concentrate to digest our food, but we do choose to chew the food first.</a:t>
            </a:r>
          </a:p>
        </p:txBody>
      </p:sp>
      <p:pic>
        <p:nvPicPr>
          <p:cNvPr id="5" name="Picture 4">
            <a:extLst>
              <a:ext uri="{FF2B5EF4-FFF2-40B4-BE49-F238E27FC236}">
                <a16:creationId xmlns:a16="http://schemas.microsoft.com/office/drawing/2014/main" id="{3747030F-0FA4-4D34-A7D2-28E0041A7F78}"/>
              </a:ext>
            </a:extLst>
          </p:cNvPr>
          <p:cNvPicPr>
            <a:picLocks noChangeAspect="1"/>
          </p:cNvPicPr>
          <p:nvPr/>
        </p:nvPicPr>
        <p:blipFill>
          <a:blip r:embed="rId4"/>
          <a:stretch>
            <a:fillRect/>
          </a:stretch>
        </p:blipFill>
        <p:spPr>
          <a:xfrm>
            <a:off x="7807570" y="2321974"/>
            <a:ext cx="3333750" cy="1876425"/>
          </a:xfrm>
          <a:prstGeom prst="rect">
            <a:avLst/>
          </a:prstGeom>
        </p:spPr>
      </p:pic>
    </p:spTree>
    <p:extLst>
      <p:ext uri="{BB962C8B-B14F-4D97-AF65-F5344CB8AC3E}">
        <p14:creationId xmlns:p14="http://schemas.microsoft.com/office/powerpoint/2010/main" val="302880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notcrazy.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notcraz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110</TotalTime>
  <Words>846</Words>
  <Application>Microsoft Office PowerPoint</Application>
  <PresentationFormat>Widescreen</PresentationFormat>
  <Paragraphs>52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Chapter 3</vt:lpstr>
      <vt:lpstr>I.  Brain Communication</vt:lpstr>
      <vt:lpstr>I.  Brain Communication</vt:lpstr>
      <vt:lpstr>I.  Brain Communication</vt:lpstr>
      <vt:lpstr>I.  Brain Communication</vt:lpstr>
      <vt:lpstr>I.  Brain Communication</vt:lpstr>
      <vt:lpstr>II.  The Central and Peripheral nervous systems</vt:lpstr>
      <vt:lpstr>II.  The Central and Peripheral nervous systems</vt:lpstr>
      <vt:lpstr>II.  The Central and Peripheral nervous systems</vt:lpstr>
      <vt:lpstr>II.  The Central and Peripheral nervous systems</vt:lpstr>
      <vt:lpstr>In your notebook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Myers, Eric</dc:creator>
  <cp:lastModifiedBy>Myers, Eric</cp:lastModifiedBy>
  <cp:revision>6</cp:revision>
  <dcterms:created xsi:type="dcterms:W3CDTF">2018-10-17T23:02:28Z</dcterms:created>
  <dcterms:modified xsi:type="dcterms:W3CDTF">2018-10-18T00:52:52Z</dcterms:modified>
</cp:coreProperties>
</file>