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E702F-6AB8-E513-990B-8B56C4403692}" v="1" dt="2023-04-10T18:11:46.374"/>
    <p1510:client id="{37844454-0A4C-8F47-973C-45462CFC8E28}" v="2" dt="2023-01-19T18:26:12.140"/>
    <p1510:client id="{514B0F5B-4641-44C6-A411-37538CE26674}" v="115" dt="2023-01-12T17:50:32.348"/>
    <p1510:client id="{91B292DD-DECE-4410-8951-9B9407E31612}" v="282" dt="2023-01-13T20:35:18.470"/>
    <p1510:client id="{B4D70E25-38DC-3810-BB99-A96CE75096D4}" v="456" dt="2023-01-18T19:40:37.603"/>
    <p1510:client id="{CC6B4049-308C-6C7F-F0B1-A30DB6DA5FAF}" v="430" dt="2023-01-20T19:07:21.200"/>
    <p1510:client id="{D0EB541C-D4D8-70F7-EDAA-5900CCFEDBA6}" v="8" dt="2023-01-18T20:13:57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ik Kafieh" userId="S::zkafieh@stu.chino.k12.ca.us::f6cb979b-383d-41c9-939b-f818ac98708c" providerId="AD" clId="Web-{91B292DD-DECE-4410-8951-9B9407E31612}"/>
    <pc:docChg chg="modSld addMainMaster delMainMaster">
      <pc:chgData name="Zeik Kafieh" userId="S::zkafieh@stu.chino.k12.ca.us::f6cb979b-383d-41c9-939b-f818ac98708c" providerId="AD" clId="Web-{91B292DD-DECE-4410-8951-9B9407E31612}" dt="2023-01-13T20:35:18.470" v="275" actId="20577"/>
      <pc:docMkLst>
        <pc:docMk/>
      </pc:docMkLst>
      <pc:sldChg chg="delSp modSp mod delDesignElem chgLayout">
        <pc:chgData name="Zeik Kafieh" userId="S::zkafieh@stu.chino.k12.ca.us::f6cb979b-383d-41c9-939b-f818ac98708c" providerId="AD" clId="Web-{91B292DD-DECE-4410-8951-9B9407E31612}" dt="2023-01-13T19:16:49.561" v="2"/>
        <pc:sldMkLst>
          <pc:docMk/>
          <pc:sldMk cId="109857222" sldId="256"/>
        </pc:sldMkLst>
        <pc:spChg chg="mod ord">
          <ac:chgData name="Zeik Kafieh" userId="S::zkafieh@stu.chino.k12.ca.us::f6cb979b-383d-41c9-939b-f818ac98708c" providerId="AD" clId="Web-{91B292DD-DECE-4410-8951-9B9407E31612}" dt="2023-01-13T19:16:37.420" v="0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Zeik Kafieh" userId="S::zkafieh@stu.chino.k12.ca.us::f6cb979b-383d-41c9-939b-f818ac98708c" providerId="AD" clId="Web-{91B292DD-DECE-4410-8951-9B9407E31612}" dt="2023-01-13T19:16:37.420" v="0"/>
          <ac:spMkLst>
            <pc:docMk/>
            <pc:sldMk cId="109857222" sldId="256"/>
            <ac:spMk id="3" creationId="{00000000-0000-0000-0000-000000000000}"/>
          </ac:spMkLst>
        </pc:spChg>
        <pc:spChg chg="del mod">
          <ac:chgData name="Zeik Kafieh" userId="S::zkafieh@stu.chino.k12.ca.us::f6cb979b-383d-41c9-939b-f818ac98708c" providerId="AD" clId="Web-{91B292DD-DECE-4410-8951-9B9407E31612}" dt="2023-01-13T19:16:49.561" v="2"/>
          <ac:spMkLst>
            <pc:docMk/>
            <pc:sldMk cId="109857222" sldId="256"/>
            <ac:spMk id="5" creationId="{4AB643FE-60A5-FCE8-6971-E53311C90ABF}"/>
          </ac:spMkLst>
        </pc:spChg>
        <pc:spChg chg="del">
          <ac:chgData name="Zeik Kafieh" userId="S::zkafieh@stu.chino.k12.ca.us::f6cb979b-383d-41c9-939b-f818ac98708c" providerId="AD" clId="Web-{91B292DD-DECE-4410-8951-9B9407E31612}" dt="2023-01-13T19:16:37.420" v="0"/>
          <ac:spMkLst>
            <pc:docMk/>
            <pc:sldMk cId="109857222" sldId="256"/>
            <ac:spMk id="18" creationId="{0DE6A193-4755-479A-BC6F-A7EBCA73BE1A}"/>
          </ac:spMkLst>
        </pc:spChg>
        <pc:spChg chg="del">
          <ac:chgData name="Zeik Kafieh" userId="S::zkafieh@stu.chino.k12.ca.us::f6cb979b-383d-41c9-939b-f818ac98708c" providerId="AD" clId="Web-{91B292DD-DECE-4410-8951-9B9407E31612}" dt="2023-01-13T19:16:37.420" v="0"/>
          <ac:spMkLst>
            <pc:docMk/>
            <pc:sldMk cId="109857222" sldId="256"/>
            <ac:spMk id="20" creationId="{5A55B759-31A7-423C-9BC2-A8BC09FE98B9}"/>
          </ac:spMkLst>
        </pc:spChg>
        <pc:spChg chg="del">
          <ac:chgData name="Zeik Kafieh" userId="S::zkafieh@stu.chino.k12.ca.us::f6cb979b-383d-41c9-939b-f818ac98708c" providerId="AD" clId="Web-{91B292DD-DECE-4410-8951-9B9407E31612}" dt="2023-01-13T19:16:37.420" v="0"/>
          <ac:spMkLst>
            <pc:docMk/>
            <pc:sldMk cId="109857222" sldId="256"/>
            <ac:spMk id="22" creationId="{F78796AF-79A0-47AC-BEFD-BFFC00F968C4}"/>
          </ac:spMkLst>
        </pc:spChg>
      </pc:sldChg>
      <pc:sldChg chg="modSp mod modClrScheme chgLayout">
        <pc:chgData name="Zeik Kafieh" userId="S::zkafieh@stu.chino.k12.ca.us::f6cb979b-383d-41c9-939b-f818ac98708c" providerId="AD" clId="Web-{91B292DD-DECE-4410-8951-9B9407E31612}" dt="2023-01-13T19:34:07.542" v="151" actId="20577"/>
        <pc:sldMkLst>
          <pc:docMk/>
          <pc:sldMk cId="1505610672" sldId="257"/>
        </pc:sldMkLst>
        <pc:spChg chg="mod ord">
          <ac:chgData name="Zeik Kafieh" userId="S::zkafieh@stu.chino.k12.ca.us::f6cb979b-383d-41c9-939b-f818ac98708c" providerId="AD" clId="Web-{91B292DD-DECE-4410-8951-9B9407E31612}" dt="2023-01-13T19:16:37.420" v="0"/>
          <ac:spMkLst>
            <pc:docMk/>
            <pc:sldMk cId="1505610672" sldId="257"/>
            <ac:spMk id="2" creationId="{1A03E486-ACA1-777B-8514-D8D5E9A8242B}"/>
          </ac:spMkLst>
        </pc:spChg>
        <pc:spChg chg="mod ord">
          <ac:chgData name="Zeik Kafieh" userId="S::zkafieh@stu.chino.k12.ca.us::f6cb979b-383d-41c9-939b-f818ac98708c" providerId="AD" clId="Web-{91B292DD-DECE-4410-8951-9B9407E31612}" dt="2023-01-13T19:34:07.542" v="151" actId="20577"/>
          <ac:spMkLst>
            <pc:docMk/>
            <pc:sldMk cId="1505610672" sldId="257"/>
            <ac:spMk id="3" creationId="{C5697E68-8FB9-75D5-24F8-807388EAA382}"/>
          </ac:spMkLst>
        </pc:spChg>
      </pc:sldChg>
      <pc:sldChg chg="modSp mod modClrScheme chgLayout">
        <pc:chgData name="Zeik Kafieh" userId="S::zkafieh@stu.chino.k12.ca.us::f6cb979b-383d-41c9-939b-f818ac98708c" providerId="AD" clId="Web-{91B292DD-DECE-4410-8951-9B9407E31612}" dt="2023-01-13T20:35:18.470" v="275" actId="20577"/>
        <pc:sldMkLst>
          <pc:docMk/>
          <pc:sldMk cId="3043794985" sldId="258"/>
        </pc:sldMkLst>
        <pc:spChg chg="mod ord">
          <ac:chgData name="Zeik Kafieh" userId="S::zkafieh@stu.chino.k12.ca.us::f6cb979b-383d-41c9-939b-f818ac98708c" providerId="AD" clId="Web-{91B292DD-DECE-4410-8951-9B9407E31612}" dt="2023-01-13T19:16:37.420" v="0"/>
          <ac:spMkLst>
            <pc:docMk/>
            <pc:sldMk cId="3043794985" sldId="258"/>
            <ac:spMk id="2" creationId="{F73F9AFC-9F5D-2EF8-27A4-BEF08CC378B2}"/>
          </ac:spMkLst>
        </pc:spChg>
        <pc:spChg chg="mod ord">
          <ac:chgData name="Zeik Kafieh" userId="S::zkafieh@stu.chino.k12.ca.us::f6cb979b-383d-41c9-939b-f818ac98708c" providerId="AD" clId="Web-{91B292DD-DECE-4410-8951-9B9407E31612}" dt="2023-01-13T20:35:18.470" v="275" actId="20577"/>
          <ac:spMkLst>
            <pc:docMk/>
            <pc:sldMk cId="3043794985" sldId="258"/>
            <ac:spMk id="3" creationId="{501897FE-EE27-C602-12E3-3408AE650E76}"/>
          </ac:spMkLst>
        </pc:spChg>
      </pc:sldChg>
      <pc:sldChg chg="modSp mod modClrScheme chgLayout">
        <pc:chgData name="Zeik Kafieh" userId="S::zkafieh@stu.chino.k12.ca.us::f6cb979b-383d-41c9-939b-f818ac98708c" providerId="AD" clId="Web-{91B292DD-DECE-4410-8951-9B9407E31612}" dt="2023-01-13T19:16:37.420" v="0"/>
        <pc:sldMkLst>
          <pc:docMk/>
          <pc:sldMk cId="1536031597" sldId="259"/>
        </pc:sldMkLst>
        <pc:spChg chg="mod ord">
          <ac:chgData name="Zeik Kafieh" userId="S::zkafieh@stu.chino.k12.ca.us::f6cb979b-383d-41c9-939b-f818ac98708c" providerId="AD" clId="Web-{91B292DD-DECE-4410-8951-9B9407E31612}" dt="2023-01-13T19:16:37.420" v="0"/>
          <ac:spMkLst>
            <pc:docMk/>
            <pc:sldMk cId="1536031597" sldId="259"/>
            <ac:spMk id="2" creationId="{A02126D4-93E1-BAB2-E786-87EF295ACDC7}"/>
          </ac:spMkLst>
        </pc:spChg>
        <pc:spChg chg="mod ord">
          <ac:chgData name="Zeik Kafieh" userId="S::zkafieh@stu.chino.k12.ca.us::f6cb979b-383d-41c9-939b-f818ac98708c" providerId="AD" clId="Web-{91B292DD-DECE-4410-8951-9B9407E31612}" dt="2023-01-13T19:16:37.420" v="0"/>
          <ac:spMkLst>
            <pc:docMk/>
            <pc:sldMk cId="1536031597" sldId="259"/>
            <ac:spMk id="3" creationId="{EA33CF76-F713-4BD2-73D1-A06881F8F76E}"/>
          </ac:spMkLst>
        </pc:spChg>
      </pc:sldChg>
      <pc:sldChg chg="modSp mod modClrScheme chgLayout">
        <pc:chgData name="Zeik Kafieh" userId="S::zkafieh@stu.chino.k12.ca.us::f6cb979b-383d-41c9-939b-f818ac98708c" providerId="AD" clId="Web-{91B292DD-DECE-4410-8951-9B9407E31612}" dt="2023-01-13T19:16:37.420" v="0"/>
        <pc:sldMkLst>
          <pc:docMk/>
          <pc:sldMk cId="2824748400" sldId="260"/>
        </pc:sldMkLst>
        <pc:spChg chg="mod ord">
          <ac:chgData name="Zeik Kafieh" userId="S::zkafieh@stu.chino.k12.ca.us::f6cb979b-383d-41c9-939b-f818ac98708c" providerId="AD" clId="Web-{91B292DD-DECE-4410-8951-9B9407E31612}" dt="2023-01-13T19:16:37.420" v="0"/>
          <ac:spMkLst>
            <pc:docMk/>
            <pc:sldMk cId="2824748400" sldId="260"/>
            <ac:spMk id="2" creationId="{913C6649-A87E-947F-8E9A-602751E956D3}"/>
          </ac:spMkLst>
        </pc:spChg>
        <pc:spChg chg="mod ord">
          <ac:chgData name="Zeik Kafieh" userId="S::zkafieh@stu.chino.k12.ca.us::f6cb979b-383d-41c9-939b-f818ac98708c" providerId="AD" clId="Web-{91B292DD-DECE-4410-8951-9B9407E31612}" dt="2023-01-13T19:16:37.420" v="0"/>
          <ac:spMkLst>
            <pc:docMk/>
            <pc:sldMk cId="2824748400" sldId="260"/>
            <ac:spMk id="3" creationId="{9037858B-EFF9-85E0-6986-5D4DF246FD76}"/>
          </ac:spMkLst>
        </pc:spChg>
      </pc:sldChg>
      <pc:sldChg chg="modSp mod modClrScheme chgLayout">
        <pc:chgData name="Zeik Kafieh" userId="S::zkafieh@stu.chino.k12.ca.us::f6cb979b-383d-41c9-939b-f818ac98708c" providerId="AD" clId="Web-{91B292DD-DECE-4410-8951-9B9407E31612}" dt="2023-01-13T19:16:37.420" v="0"/>
        <pc:sldMkLst>
          <pc:docMk/>
          <pc:sldMk cId="4120953141" sldId="261"/>
        </pc:sldMkLst>
        <pc:spChg chg="mod ord">
          <ac:chgData name="Zeik Kafieh" userId="S::zkafieh@stu.chino.k12.ca.us::f6cb979b-383d-41c9-939b-f818ac98708c" providerId="AD" clId="Web-{91B292DD-DECE-4410-8951-9B9407E31612}" dt="2023-01-13T19:16:37.420" v="0"/>
          <ac:spMkLst>
            <pc:docMk/>
            <pc:sldMk cId="4120953141" sldId="261"/>
            <ac:spMk id="2" creationId="{537E6937-18B6-2D07-228E-ED40D9EA71FA}"/>
          </ac:spMkLst>
        </pc:spChg>
        <pc:spChg chg="mod ord">
          <ac:chgData name="Zeik Kafieh" userId="S::zkafieh@stu.chino.k12.ca.us::f6cb979b-383d-41c9-939b-f818ac98708c" providerId="AD" clId="Web-{91B292DD-DECE-4410-8951-9B9407E31612}" dt="2023-01-13T19:16:37.420" v="0"/>
          <ac:spMkLst>
            <pc:docMk/>
            <pc:sldMk cId="4120953141" sldId="261"/>
            <ac:spMk id="3" creationId="{651D8C5B-F80D-6EA3-3446-6B75972752BE}"/>
          </ac:spMkLst>
        </pc:spChg>
      </pc:sldChg>
      <pc:sldMasterChg chg="del delSldLayout">
        <pc:chgData name="Zeik Kafieh" userId="S::zkafieh@stu.chino.k12.ca.us::f6cb979b-383d-41c9-939b-f818ac98708c" providerId="AD" clId="Web-{91B292DD-DECE-4410-8951-9B9407E31612}" dt="2023-01-13T19:16:37.420" v="0"/>
        <pc:sldMasterMkLst>
          <pc:docMk/>
          <pc:sldMasterMk cId="2460954070" sldId="2147483660"/>
        </pc:sldMasterMkLst>
        <pc:sldLayoutChg chg="del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Zeik Kafieh" userId="S::zkafieh@stu.chino.k12.ca.us::f6cb979b-383d-41c9-939b-f818ac98708c" providerId="AD" clId="Web-{91B292DD-DECE-4410-8951-9B9407E31612}" dt="2023-01-13T19:16:37.420" v="0"/>
        <pc:sldMasterMkLst>
          <pc:docMk/>
          <pc:sldMasterMk cId="677730838" sldId="2147483672"/>
        </pc:sldMasterMkLst>
        <pc:sldLayoutChg chg="add mod replId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677730838" sldId="2147483672"/>
            <pc:sldLayoutMk cId="3546106866" sldId="2147483673"/>
          </pc:sldLayoutMkLst>
        </pc:sldLayoutChg>
        <pc:sldLayoutChg chg="add mod replId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677730838" sldId="2147483672"/>
            <pc:sldLayoutMk cId="2050232878" sldId="2147483674"/>
          </pc:sldLayoutMkLst>
        </pc:sldLayoutChg>
        <pc:sldLayoutChg chg="add mod replId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677730838" sldId="2147483672"/>
            <pc:sldLayoutMk cId="3423498490" sldId="2147483675"/>
          </pc:sldLayoutMkLst>
        </pc:sldLayoutChg>
        <pc:sldLayoutChg chg="add mod replId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677730838" sldId="2147483672"/>
            <pc:sldLayoutMk cId="2712946549" sldId="2147483676"/>
          </pc:sldLayoutMkLst>
        </pc:sldLayoutChg>
        <pc:sldLayoutChg chg="add mod replId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677730838" sldId="2147483672"/>
            <pc:sldLayoutMk cId="2020352216" sldId="2147483677"/>
          </pc:sldLayoutMkLst>
        </pc:sldLayoutChg>
        <pc:sldLayoutChg chg="add mod replId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677730838" sldId="2147483672"/>
            <pc:sldLayoutMk cId="2891318729" sldId="2147483678"/>
          </pc:sldLayoutMkLst>
        </pc:sldLayoutChg>
        <pc:sldLayoutChg chg="add mod replId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677730838" sldId="2147483672"/>
            <pc:sldLayoutMk cId="117081186" sldId="2147483679"/>
          </pc:sldLayoutMkLst>
        </pc:sldLayoutChg>
        <pc:sldLayoutChg chg="add mod replId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677730838" sldId="2147483672"/>
            <pc:sldLayoutMk cId="2707915089" sldId="2147483680"/>
          </pc:sldLayoutMkLst>
        </pc:sldLayoutChg>
        <pc:sldLayoutChg chg="add mod replId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677730838" sldId="2147483672"/>
            <pc:sldLayoutMk cId="699854585" sldId="2147483681"/>
          </pc:sldLayoutMkLst>
        </pc:sldLayoutChg>
        <pc:sldLayoutChg chg="add mod replId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677730838" sldId="2147483672"/>
            <pc:sldLayoutMk cId="3838800309" sldId="2147483682"/>
          </pc:sldLayoutMkLst>
        </pc:sldLayoutChg>
        <pc:sldLayoutChg chg="add mod replId">
          <pc:chgData name="Zeik Kafieh" userId="S::zkafieh@stu.chino.k12.ca.us::f6cb979b-383d-41c9-939b-f818ac98708c" providerId="AD" clId="Web-{91B292DD-DECE-4410-8951-9B9407E31612}" dt="2023-01-13T19:16:37.420" v="0"/>
          <pc:sldLayoutMkLst>
            <pc:docMk/>
            <pc:sldMasterMk cId="677730838" sldId="2147483672"/>
            <pc:sldLayoutMk cId="1746789951" sldId="2147483683"/>
          </pc:sldLayoutMkLst>
        </pc:sldLayoutChg>
      </pc:sldMasterChg>
    </pc:docChg>
  </pc:docChgLst>
  <pc:docChgLst>
    <pc:chgData name="Zeik Kafieh" userId="S::zkafieh@stu.chino.k12.ca.us::f6cb979b-383d-41c9-939b-f818ac98708c" providerId="AD" clId="Web-{D0EB541C-D4D8-70F7-EDAA-5900CCFEDBA6}"/>
    <pc:docChg chg="modSld">
      <pc:chgData name="Zeik Kafieh" userId="S::zkafieh@stu.chino.k12.ca.us::f6cb979b-383d-41c9-939b-f818ac98708c" providerId="AD" clId="Web-{D0EB541C-D4D8-70F7-EDAA-5900CCFEDBA6}" dt="2023-01-18T20:14:05.314" v="8"/>
      <pc:docMkLst>
        <pc:docMk/>
      </pc:docMkLst>
      <pc:sldChg chg="modSp">
        <pc:chgData name="Zeik Kafieh" userId="S::zkafieh@stu.chino.k12.ca.us::f6cb979b-383d-41c9-939b-f818ac98708c" providerId="AD" clId="Web-{D0EB541C-D4D8-70F7-EDAA-5900CCFEDBA6}" dt="2023-01-18T20:12:05.280" v="3" actId="20577"/>
        <pc:sldMkLst>
          <pc:docMk/>
          <pc:sldMk cId="1505610672" sldId="257"/>
        </pc:sldMkLst>
        <pc:spChg chg="mod">
          <ac:chgData name="Zeik Kafieh" userId="S::zkafieh@stu.chino.k12.ca.us::f6cb979b-383d-41c9-939b-f818ac98708c" providerId="AD" clId="Web-{D0EB541C-D4D8-70F7-EDAA-5900CCFEDBA6}" dt="2023-01-18T20:12:05.280" v="3" actId="20577"/>
          <ac:spMkLst>
            <pc:docMk/>
            <pc:sldMk cId="1505610672" sldId="257"/>
            <ac:spMk id="3" creationId="{C5697E68-8FB9-75D5-24F8-807388EAA382}"/>
          </ac:spMkLst>
        </pc:spChg>
      </pc:sldChg>
      <pc:sldChg chg="addSp delSp modSp mod setBg">
        <pc:chgData name="Zeik Kafieh" userId="S::zkafieh@stu.chino.k12.ca.us::f6cb979b-383d-41c9-939b-f818ac98708c" providerId="AD" clId="Web-{D0EB541C-D4D8-70F7-EDAA-5900CCFEDBA6}" dt="2023-01-18T20:14:05.314" v="8"/>
        <pc:sldMkLst>
          <pc:docMk/>
          <pc:sldMk cId="1320214713" sldId="262"/>
        </pc:sldMkLst>
        <pc:spChg chg="del">
          <ac:chgData name="Zeik Kafieh" userId="S::zkafieh@stu.chino.k12.ca.us::f6cb979b-383d-41c9-939b-f818ac98708c" providerId="AD" clId="Web-{D0EB541C-D4D8-70F7-EDAA-5900CCFEDBA6}" dt="2023-01-18T20:14:05.314" v="8"/>
          <ac:spMkLst>
            <pc:docMk/>
            <pc:sldMk cId="1320214713" sldId="262"/>
            <ac:spMk id="2" creationId="{FE165CF0-A25A-FF5C-6C72-47445C92702A}"/>
          </ac:spMkLst>
        </pc:spChg>
        <pc:spChg chg="del">
          <ac:chgData name="Zeik Kafieh" userId="S::zkafieh@stu.chino.k12.ca.us::f6cb979b-383d-41c9-939b-f818ac98708c" providerId="AD" clId="Web-{D0EB541C-D4D8-70F7-EDAA-5900CCFEDBA6}" dt="2023-01-18T20:13:57.783" v="4"/>
          <ac:spMkLst>
            <pc:docMk/>
            <pc:sldMk cId="1320214713" sldId="262"/>
            <ac:spMk id="3" creationId="{D2122FAD-0B84-2515-7FED-AD3C4BC2F130}"/>
          </ac:spMkLst>
        </pc:spChg>
        <pc:spChg chg="add mod">
          <ac:chgData name="Zeik Kafieh" userId="S::zkafieh@stu.chino.k12.ca.us::f6cb979b-383d-41c9-939b-f818ac98708c" providerId="AD" clId="Web-{D0EB541C-D4D8-70F7-EDAA-5900CCFEDBA6}" dt="2023-01-18T20:14:05.314" v="8"/>
          <ac:spMkLst>
            <pc:docMk/>
            <pc:sldMk cId="1320214713" sldId="262"/>
            <ac:spMk id="5" creationId="{23AAD920-1CC0-695E-3BDA-B673D95B1EF1}"/>
          </ac:spMkLst>
        </pc:spChg>
        <pc:spChg chg="add">
          <ac:chgData name="Zeik Kafieh" userId="S::zkafieh@stu.chino.k12.ca.us::f6cb979b-383d-41c9-939b-f818ac98708c" providerId="AD" clId="Web-{D0EB541C-D4D8-70F7-EDAA-5900CCFEDBA6}" dt="2023-01-18T20:14:05.314" v="8"/>
          <ac:spMkLst>
            <pc:docMk/>
            <pc:sldMk cId="1320214713" sldId="262"/>
            <ac:spMk id="10" creationId="{42A4FC2C-047E-45A5-965D-8E1E3BF09BC6}"/>
          </ac:spMkLst>
        </pc:spChg>
        <pc:picChg chg="add mod ord">
          <ac:chgData name="Zeik Kafieh" userId="S::zkafieh@stu.chino.k12.ca.us::f6cb979b-383d-41c9-939b-f818ac98708c" providerId="AD" clId="Web-{D0EB541C-D4D8-70F7-EDAA-5900CCFEDBA6}" dt="2023-01-18T20:14:05.314" v="8"/>
          <ac:picMkLst>
            <pc:docMk/>
            <pc:sldMk cId="1320214713" sldId="262"/>
            <ac:picMk id="4" creationId="{83D9C84A-CE5C-9F64-7387-9AF33939FEAB}"/>
          </ac:picMkLst>
        </pc:picChg>
      </pc:sldChg>
    </pc:docChg>
  </pc:docChgLst>
  <pc:docChgLst>
    <pc:chgData clId="Web-{2EEE702F-6AB8-E513-990B-8B56C4403692}"/>
    <pc:docChg chg="modSld">
      <pc:chgData name="" userId="" providerId="" clId="Web-{2EEE702F-6AB8-E513-990B-8B56C4403692}" dt="2023-04-10T18:11:46.374" v="0" actId="1076"/>
      <pc:docMkLst>
        <pc:docMk/>
      </pc:docMkLst>
      <pc:sldChg chg="modSp">
        <pc:chgData name="" userId="" providerId="" clId="Web-{2EEE702F-6AB8-E513-990B-8B56C4403692}" dt="2023-04-10T18:11:46.374" v="0" actId="1076"/>
        <pc:sldMkLst>
          <pc:docMk/>
          <pc:sldMk cId="109857222" sldId="256"/>
        </pc:sldMkLst>
        <pc:picChg chg="mod">
          <ac:chgData name="" userId="" providerId="" clId="Web-{2EEE702F-6AB8-E513-990B-8B56C4403692}" dt="2023-04-10T18:11:46.374" v="0" actId="1076"/>
          <ac:picMkLst>
            <pc:docMk/>
            <pc:sldMk cId="109857222" sldId="256"/>
            <ac:picMk id="6" creationId="{6F61F64E-CD25-8C1E-F59B-91D3609DD2C1}"/>
          </ac:picMkLst>
        </pc:picChg>
      </pc:sldChg>
    </pc:docChg>
  </pc:docChgLst>
  <pc:docChgLst>
    <pc:chgData name="Zeik Kafieh" userId="S::zkafieh@stu.chino.k12.ca.us::f6cb979b-383d-41c9-939b-f818ac98708c" providerId="AD" clId="Web-{B4D70E25-38DC-3810-BB99-A96CE75096D4}"/>
    <pc:docChg chg="addSld delSld modSld">
      <pc:chgData name="Zeik Kafieh" userId="S::zkafieh@stu.chino.k12.ca.us::f6cb979b-383d-41c9-939b-f818ac98708c" providerId="AD" clId="Web-{B4D70E25-38DC-3810-BB99-A96CE75096D4}" dt="2023-01-18T19:40:37.603" v="449" actId="20577"/>
      <pc:docMkLst>
        <pc:docMk/>
      </pc:docMkLst>
      <pc:sldChg chg="addSp delSp modSp mod setBg addAnim setClrOvrMap">
        <pc:chgData name="Zeik Kafieh" userId="S::zkafieh@stu.chino.k12.ca.us::f6cb979b-383d-41c9-939b-f818ac98708c" providerId="AD" clId="Web-{B4D70E25-38DC-3810-BB99-A96CE75096D4}" dt="2023-01-18T19:13:39.242" v="389" actId="14100"/>
        <pc:sldMkLst>
          <pc:docMk/>
          <pc:sldMk cId="109857222" sldId="256"/>
        </pc:sldMkLst>
        <pc:spChg chg="mod">
          <ac:chgData name="Zeik Kafieh" userId="S::zkafieh@stu.chino.k12.ca.us::f6cb979b-383d-41c9-939b-f818ac98708c" providerId="AD" clId="Web-{B4D70E25-38DC-3810-BB99-A96CE75096D4}" dt="2023-01-18T19:13:39.242" v="389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Zeik Kafieh" userId="S::zkafieh@stu.chino.k12.ca.us::f6cb979b-383d-41c9-939b-f818ac98708c" providerId="AD" clId="Web-{B4D70E25-38DC-3810-BB99-A96CE75096D4}" dt="2023-01-18T19:13:13.928" v="386"/>
          <ac:spMkLst>
            <pc:docMk/>
            <pc:sldMk cId="109857222" sldId="256"/>
            <ac:spMk id="3" creationId="{00000000-0000-0000-0000-000000000000}"/>
          </ac:spMkLst>
        </pc:spChg>
        <pc:spChg chg="add mod ord">
          <ac:chgData name="Zeik Kafieh" userId="S::zkafieh@stu.chino.k12.ca.us::f6cb979b-383d-41c9-939b-f818ac98708c" providerId="AD" clId="Web-{B4D70E25-38DC-3810-BB99-A96CE75096D4}" dt="2023-01-18T19:13:13.928" v="386"/>
          <ac:spMkLst>
            <pc:docMk/>
            <pc:sldMk cId="109857222" sldId="256"/>
            <ac:spMk id="7" creationId="{26468A9C-C514-4743-1F59-906AB4CA67C3}"/>
          </ac:spMkLst>
        </pc:spChg>
        <pc:spChg chg="add del">
          <ac:chgData name="Zeik Kafieh" userId="S::zkafieh@stu.chino.k12.ca.us::f6cb979b-383d-41c9-939b-f818ac98708c" providerId="AD" clId="Web-{B4D70E25-38DC-3810-BB99-A96CE75096D4}" dt="2023-01-18T19:13:13.897" v="385"/>
          <ac:spMkLst>
            <pc:docMk/>
            <pc:sldMk cId="109857222" sldId="256"/>
            <ac:spMk id="9" creationId="{71B2258F-86CA-4D4D-8270-BC05FCDEBFB3}"/>
          </ac:spMkLst>
        </pc:spChg>
        <pc:spChg chg="add">
          <ac:chgData name="Zeik Kafieh" userId="S::zkafieh@stu.chino.k12.ca.us::f6cb979b-383d-41c9-939b-f818ac98708c" providerId="AD" clId="Web-{B4D70E25-38DC-3810-BB99-A96CE75096D4}" dt="2023-01-18T19:13:13.928" v="386"/>
          <ac:spMkLst>
            <pc:docMk/>
            <pc:sldMk cId="109857222" sldId="256"/>
            <ac:spMk id="11" creationId="{87CC2527-562A-4F69-B487-4371E5B243E7}"/>
          </ac:spMkLst>
        </pc:spChg>
        <pc:picChg chg="add mod">
          <ac:chgData name="Zeik Kafieh" userId="S::zkafieh@stu.chino.k12.ca.us::f6cb979b-383d-41c9-939b-f818ac98708c" providerId="AD" clId="Web-{B4D70E25-38DC-3810-BB99-A96CE75096D4}" dt="2023-01-18T19:08:05.472" v="372" actId="1076"/>
          <ac:picMkLst>
            <pc:docMk/>
            <pc:sldMk cId="109857222" sldId="256"/>
            <ac:picMk id="5" creationId="{E5B07B27-3A47-5CF6-FE81-43092ECA92D0}"/>
          </ac:picMkLst>
        </pc:picChg>
        <pc:picChg chg="add mod ord">
          <ac:chgData name="Zeik Kafieh" userId="S::zkafieh@stu.chino.k12.ca.us::f6cb979b-383d-41c9-939b-f818ac98708c" providerId="AD" clId="Web-{B4D70E25-38DC-3810-BB99-A96CE75096D4}" dt="2023-01-18T19:13:13.928" v="386"/>
          <ac:picMkLst>
            <pc:docMk/>
            <pc:sldMk cId="109857222" sldId="256"/>
            <ac:picMk id="6" creationId="{6F61F64E-CD25-8C1E-F59B-91D3609DD2C1}"/>
          </ac:picMkLst>
        </pc:picChg>
        <pc:cxnChg chg="add">
          <ac:chgData name="Zeik Kafieh" userId="S::zkafieh@stu.chino.k12.ca.us::f6cb979b-383d-41c9-939b-f818ac98708c" providerId="AD" clId="Web-{B4D70E25-38DC-3810-BB99-A96CE75096D4}" dt="2023-01-18T19:13:13.928" v="386"/>
          <ac:cxnSpMkLst>
            <pc:docMk/>
            <pc:sldMk cId="109857222" sldId="256"/>
            <ac:cxnSpMk id="13" creationId="{BCDAEC91-5BCE-4B55-9CC0-43EF94CB734B}"/>
          </ac:cxnSpMkLst>
        </pc:cxnChg>
      </pc:sldChg>
      <pc:sldChg chg="addSp modSp mod setBg">
        <pc:chgData name="Zeik Kafieh" userId="S::zkafieh@stu.chino.k12.ca.us::f6cb979b-383d-41c9-939b-f818ac98708c" providerId="AD" clId="Web-{B4D70E25-38DC-3810-BB99-A96CE75096D4}" dt="2023-01-18T19:20:41.611" v="395" actId="14100"/>
        <pc:sldMkLst>
          <pc:docMk/>
          <pc:sldMk cId="1505610672" sldId="257"/>
        </pc:sldMkLst>
        <pc:spChg chg="mod">
          <ac:chgData name="Zeik Kafieh" userId="S::zkafieh@stu.chino.k12.ca.us::f6cb979b-383d-41c9-939b-f818ac98708c" providerId="AD" clId="Web-{B4D70E25-38DC-3810-BB99-A96CE75096D4}" dt="2023-01-18T19:20:33.891" v="394"/>
          <ac:spMkLst>
            <pc:docMk/>
            <pc:sldMk cId="1505610672" sldId="257"/>
            <ac:spMk id="2" creationId="{1A03E486-ACA1-777B-8514-D8D5E9A8242B}"/>
          </ac:spMkLst>
        </pc:spChg>
        <pc:spChg chg="mod">
          <ac:chgData name="Zeik Kafieh" userId="S::zkafieh@stu.chino.k12.ca.us::f6cb979b-383d-41c9-939b-f818ac98708c" providerId="AD" clId="Web-{B4D70E25-38DC-3810-BB99-A96CE75096D4}" dt="2023-01-18T19:20:33.891" v="394"/>
          <ac:spMkLst>
            <pc:docMk/>
            <pc:sldMk cId="1505610672" sldId="257"/>
            <ac:spMk id="3" creationId="{C5697E68-8FB9-75D5-24F8-807388EAA382}"/>
          </ac:spMkLst>
        </pc:spChg>
        <pc:spChg chg="add mod">
          <ac:chgData name="Zeik Kafieh" userId="S::zkafieh@stu.chino.k12.ca.us::f6cb979b-383d-41c9-939b-f818ac98708c" providerId="AD" clId="Web-{B4D70E25-38DC-3810-BB99-A96CE75096D4}" dt="2023-01-18T19:20:33.891" v="394"/>
          <ac:spMkLst>
            <pc:docMk/>
            <pc:sldMk cId="1505610672" sldId="257"/>
            <ac:spMk id="5" creationId="{3791BDF6-A85B-FF8C-8854-F1376CB4A6D3}"/>
          </ac:spMkLst>
        </pc:spChg>
        <pc:picChg chg="add mod">
          <ac:chgData name="Zeik Kafieh" userId="S::zkafieh@stu.chino.k12.ca.us::f6cb979b-383d-41c9-939b-f818ac98708c" providerId="AD" clId="Web-{B4D70E25-38DC-3810-BB99-A96CE75096D4}" dt="2023-01-18T19:20:41.611" v="395" actId="14100"/>
          <ac:picMkLst>
            <pc:docMk/>
            <pc:sldMk cId="1505610672" sldId="257"/>
            <ac:picMk id="4" creationId="{2B83BF7E-A6BF-2513-09C1-DFA910446A29}"/>
          </ac:picMkLst>
        </pc:picChg>
        <pc:cxnChg chg="add">
          <ac:chgData name="Zeik Kafieh" userId="S::zkafieh@stu.chino.k12.ca.us::f6cb979b-383d-41c9-939b-f818ac98708c" providerId="AD" clId="Web-{B4D70E25-38DC-3810-BB99-A96CE75096D4}" dt="2023-01-18T19:20:33.891" v="394"/>
          <ac:cxnSpMkLst>
            <pc:docMk/>
            <pc:sldMk cId="1505610672" sldId="257"/>
            <ac:cxnSpMk id="10" creationId="{A7F400EE-A8A5-48AF-B4D6-291B52C6F0B0}"/>
          </ac:cxnSpMkLst>
        </pc:cxnChg>
      </pc:sldChg>
      <pc:sldChg chg="addSp modSp mod setBg setClrOvrMap">
        <pc:chgData name="Zeik Kafieh" userId="S::zkafieh@stu.chino.k12.ca.us::f6cb979b-383d-41c9-939b-f818ac98708c" providerId="AD" clId="Web-{B4D70E25-38DC-3810-BB99-A96CE75096D4}" dt="2023-01-18T19:37:48.765" v="432" actId="20577"/>
        <pc:sldMkLst>
          <pc:docMk/>
          <pc:sldMk cId="3043794985" sldId="258"/>
        </pc:sldMkLst>
        <pc:spChg chg="mod">
          <ac:chgData name="Zeik Kafieh" userId="S::zkafieh@stu.chino.k12.ca.us::f6cb979b-383d-41c9-939b-f818ac98708c" providerId="AD" clId="Web-{B4D70E25-38DC-3810-BB99-A96CE75096D4}" dt="2023-01-18T19:26:11.177" v="406"/>
          <ac:spMkLst>
            <pc:docMk/>
            <pc:sldMk cId="3043794985" sldId="258"/>
            <ac:spMk id="2" creationId="{F73F9AFC-9F5D-2EF8-27A4-BEF08CC378B2}"/>
          </ac:spMkLst>
        </pc:spChg>
        <pc:spChg chg="mod">
          <ac:chgData name="Zeik Kafieh" userId="S::zkafieh@stu.chino.k12.ca.us::f6cb979b-383d-41c9-939b-f818ac98708c" providerId="AD" clId="Web-{B4D70E25-38DC-3810-BB99-A96CE75096D4}" dt="2023-01-18T19:37:48.765" v="432" actId="20577"/>
          <ac:spMkLst>
            <pc:docMk/>
            <pc:sldMk cId="3043794985" sldId="258"/>
            <ac:spMk id="3" creationId="{501897FE-EE27-C602-12E3-3408AE650E76}"/>
          </ac:spMkLst>
        </pc:spChg>
        <pc:spChg chg="add mod ord">
          <ac:chgData name="Zeik Kafieh" userId="S::zkafieh@stu.chino.k12.ca.us::f6cb979b-383d-41c9-939b-f818ac98708c" providerId="AD" clId="Web-{B4D70E25-38DC-3810-BB99-A96CE75096D4}" dt="2023-01-18T19:26:11.177" v="406"/>
          <ac:spMkLst>
            <pc:docMk/>
            <pc:sldMk cId="3043794985" sldId="258"/>
            <ac:spMk id="5" creationId="{29241791-3DE0-8331-4965-456242AD3BFC}"/>
          </ac:spMkLst>
        </pc:spChg>
        <pc:spChg chg="add mod">
          <ac:chgData name="Zeik Kafieh" userId="S::zkafieh@stu.chino.k12.ca.us::f6cb979b-383d-41c9-939b-f818ac98708c" providerId="AD" clId="Web-{B4D70E25-38DC-3810-BB99-A96CE75096D4}" dt="2023-01-18T19:26:11.177" v="406"/>
          <ac:spMkLst>
            <pc:docMk/>
            <pc:sldMk cId="3043794985" sldId="258"/>
            <ac:spMk id="8" creationId="{7C6C060A-C6A2-45EC-17B9-31A468589064}"/>
          </ac:spMkLst>
        </pc:spChg>
        <pc:spChg chg="add">
          <ac:chgData name="Zeik Kafieh" userId="S::zkafieh@stu.chino.k12.ca.us::f6cb979b-383d-41c9-939b-f818ac98708c" providerId="AD" clId="Web-{B4D70E25-38DC-3810-BB99-A96CE75096D4}" dt="2023-01-18T19:26:11.177" v="406"/>
          <ac:spMkLst>
            <pc:docMk/>
            <pc:sldMk cId="3043794985" sldId="258"/>
            <ac:spMk id="13" creationId="{A86541C6-61B1-4DAA-B57A-EAF3F24F0491}"/>
          </ac:spMkLst>
        </pc:spChg>
        <pc:spChg chg="add">
          <ac:chgData name="Zeik Kafieh" userId="S::zkafieh@stu.chino.k12.ca.us::f6cb979b-383d-41c9-939b-f818ac98708c" providerId="AD" clId="Web-{B4D70E25-38DC-3810-BB99-A96CE75096D4}" dt="2023-01-18T19:26:11.177" v="406"/>
          <ac:spMkLst>
            <pc:docMk/>
            <pc:sldMk cId="3043794985" sldId="258"/>
            <ac:spMk id="15" creationId="{71750011-2006-46BB-AFDE-C6E461752333}"/>
          </ac:spMkLst>
        </pc:spChg>
        <pc:picChg chg="add mod">
          <ac:chgData name="Zeik Kafieh" userId="S::zkafieh@stu.chino.k12.ca.us::f6cb979b-383d-41c9-939b-f818ac98708c" providerId="AD" clId="Web-{B4D70E25-38DC-3810-BB99-A96CE75096D4}" dt="2023-01-18T19:26:11.177" v="406"/>
          <ac:picMkLst>
            <pc:docMk/>
            <pc:sldMk cId="3043794985" sldId="258"/>
            <ac:picMk id="4" creationId="{F5B60FBC-35CA-EC55-360F-B10FFED4B433}"/>
          </ac:picMkLst>
        </pc:picChg>
        <pc:picChg chg="add mod">
          <ac:chgData name="Zeik Kafieh" userId="S::zkafieh@stu.chino.k12.ca.us::f6cb979b-383d-41c9-939b-f818ac98708c" providerId="AD" clId="Web-{B4D70E25-38DC-3810-BB99-A96CE75096D4}" dt="2023-01-18T19:26:17.896" v="407" actId="1076"/>
          <ac:picMkLst>
            <pc:docMk/>
            <pc:sldMk cId="3043794985" sldId="258"/>
            <ac:picMk id="7" creationId="{C8128039-8142-73E2-0447-58FD0E713B59}"/>
          </ac:picMkLst>
        </pc:picChg>
      </pc:sldChg>
      <pc:sldChg chg="addSp delSp modSp mod setBg">
        <pc:chgData name="Zeik Kafieh" userId="S::zkafieh@stu.chino.k12.ca.us::f6cb979b-383d-41c9-939b-f818ac98708c" providerId="AD" clId="Web-{B4D70E25-38DC-3810-BB99-A96CE75096D4}" dt="2023-01-18T19:34:29.347" v="420" actId="1076"/>
        <pc:sldMkLst>
          <pc:docMk/>
          <pc:sldMk cId="1536031597" sldId="259"/>
        </pc:sldMkLst>
        <pc:spChg chg="mod ord">
          <ac:chgData name="Zeik Kafieh" userId="S::zkafieh@stu.chino.k12.ca.us::f6cb979b-383d-41c9-939b-f818ac98708c" providerId="AD" clId="Web-{B4D70E25-38DC-3810-BB99-A96CE75096D4}" dt="2023-01-18T19:34:18.768" v="419"/>
          <ac:spMkLst>
            <pc:docMk/>
            <pc:sldMk cId="1536031597" sldId="259"/>
            <ac:spMk id="2" creationId="{A02126D4-93E1-BAB2-E786-87EF295ACDC7}"/>
          </ac:spMkLst>
        </pc:spChg>
        <pc:spChg chg="mod ord">
          <ac:chgData name="Zeik Kafieh" userId="S::zkafieh@stu.chino.k12.ca.us::f6cb979b-383d-41c9-939b-f818ac98708c" providerId="AD" clId="Web-{B4D70E25-38DC-3810-BB99-A96CE75096D4}" dt="2023-01-18T19:34:18.768" v="419"/>
          <ac:spMkLst>
            <pc:docMk/>
            <pc:sldMk cId="1536031597" sldId="259"/>
            <ac:spMk id="3" creationId="{EA33CF76-F713-4BD2-73D1-A06881F8F76E}"/>
          </ac:spMkLst>
        </pc:spChg>
        <pc:spChg chg="add mod">
          <ac:chgData name="Zeik Kafieh" userId="S::zkafieh@stu.chino.k12.ca.us::f6cb979b-383d-41c9-939b-f818ac98708c" providerId="AD" clId="Web-{B4D70E25-38DC-3810-BB99-A96CE75096D4}" dt="2023-01-18T19:34:18.768" v="419"/>
          <ac:spMkLst>
            <pc:docMk/>
            <pc:sldMk cId="1536031597" sldId="259"/>
            <ac:spMk id="8" creationId="{F4E66892-C3A3-BE05-E4E6-80434EB6AB2A}"/>
          </ac:spMkLst>
        </pc:spChg>
        <pc:spChg chg="add del">
          <ac:chgData name="Zeik Kafieh" userId="S::zkafieh@stu.chino.k12.ca.us::f6cb979b-383d-41c9-939b-f818ac98708c" providerId="AD" clId="Web-{B4D70E25-38DC-3810-BB99-A96CE75096D4}" dt="2023-01-18T19:34:18.768" v="419"/>
          <ac:spMkLst>
            <pc:docMk/>
            <pc:sldMk cId="1536031597" sldId="259"/>
            <ac:spMk id="9" creationId="{A81E7530-396C-45F0-92F4-A885648D1631}"/>
          </ac:spMkLst>
        </pc:spChg>
        <pc:spChg chg="add del">
          <ac:chgData name="Zeik Kafieh" userId="S::zkafieh@stu.chino.k12.ca.us::f6cb979b-383d-41c9-939b-f818ac98708c" providerId="AD" clId="Web-{B4D70E25-38DC-3810-BB99-A96CE75096D4}" dt="2023-01-18T19:34:18.768" v="419"/>
          <ac:spMkLst>
            <pc:docMk/>
            <pc:sldMk cId="1536031597" sldId="259"/>
            <ac:spMk id="11" creationId="{7316481C-0A49-4796-812B-0D64F063B720}"/>
          </ac:spMkLst>
        </pc:spChg>
        <pc:spChg chg="add del">
          <ac:chgData name="Zeik Kafieh" userId="S::zkafieh@stu.chino.k12.ca.us::f6cb979b-383d-41c9-939b-f818ac98708c" providerId="AD" clId="Web-{B4D70E25-38DC-3810-BB99-A96CE75096D4}" dt="2023-01-18T19:34:18.768" v="419"/>
          <ac:spMkLst>
            <pc:docMk/>
            <pc:sldMk cId="1536031597" sldId="259"/>
            <ac:spMk id="13" creationId="{A5271697-90F1-4A23-8EF2-0179F2EAFACB}"/>
          </ac:spMkLst>
        </pc:spChg>
        <pc:spChg chg="add del">
          <ac:chgData name="Zeik Kafieh" userId="S::zkafieh@stu.chino.k12.ca.us::f6cb979b-383d-41c9-939b-f818ac98708c" providerId="AD" clId="Web-{B4D70E25-38DC-3810-BB99-A96CE75096D4}" dt="2023-01-18T19:34:18.768" v="419"/>
          <ac:spMkLst>
            <pc:docMk/>
            <pc:sldMk cId="1536031597" sldId="259"/>
            <ac:spMk id="37" creationId="{D9F5512A-48E1-4C07-B75E-3CCC517B6804}"/>
          </ac:spMkLst>
        </pc:spChg>
        <pc:spChg chg="add">
          <ac:chgData name="Zeik Kafieh" userId="S::zkafieh@stu.chino.k12.ca.us::f6cb979b-383d-41c9-939b-f818ac98708c" providerId="AD" clId="Web-{B4D70E25-38DC-3810-BB99-A96CE75096D4}" dt="2023-01-18T19:34:18.768" v="419"/>
          <ac:spMkLst>
            <pc:docMk/>
            <pc:sldMk cId="1536031597" sldId="259"/>
            <ac:spMk id="42" creationId="{A3C210E6-A35A-4F68-8D60-801A019C75B8}"/>
          </ac:spMkLst>
        </pc:spChg>
        <pc:spChg chg="add">
          <ac:chgData name="Zeik Kafieh" userId="S::zkafieh@stu.chino.k12.ca.us::f6cb979b-383d-41c9-939b-f818ac98708c" providerId="AD" clId="Web-{B4D70E25-38DC-3810-BB99-A96CE75096D4}" dt="2023-01-18T19:34:18.768" v="419"/>
          <ac:spMkLst>
            <pc:docMk/>
            <pc:sldMk cId="1536031597" sldId="259"/>
            <ac:spMk id="44" creationId="{AC0D06B0-F19C-459E-B221-A34B506FB5E3}"/>
          </ac:spMkLst>
        </pc:spChg>
        <pc:spChg chg="add">
          <ac:chgData name="Zeik Kafieh" userId="S::zkafieh@stu.chino.k12.ca.us::f6cb979b-383d-41c9-939b-f818ac98708c" providerId="AD" clId="Web-{B4D70E25-38DC-3810-BB99-A96CE75096D4}" dt="2023-01-18T19:34:18.768" v="419"/>
          <ac:spMkLst>
            <pc:docMk/>
            <pc:sldMk cId="1536031597" sldId="259"/>
            <ac:spMk id="46" creationId="{345B26DA-1C6B-4C66-81C9-9C1877FC2DB1}"/>
          </ac:spMkLst>
        </pc:spChg>
        <pc:spChg chg="add">
          <ac:chgData name="Zeik Kafieh" userId="S::zkafieh@stu.chino.k12.ca.us::f6cb979b-383d-41c9-939b-f818ac98708c" providerId="AD" clId="Web-{B4D70E25-38DC-3810-BB99-A96CE75096D4}" dt="2023-01-18T19:34:18.768" v="419"/>
          <ac:spMkLst>
            <pc:docMk/>
            <pc:sldMk cId="1536031597" sldId="259"/>
            <ac:spMk id="48" creationId="{98DE6C44-43F8-4DE4-AB81-66853FFEA09A}"/>
          </ac:spMkLst>
        </pc:spChg>
        <pc:spChg chg="add">
          <ac:chgData name="Zeik Kafieh" userId="S::zkafieh@stu.chino.k12.ca.us::f6cb979b-383d-41c9-939b-f818ac98708c" providerId="AD" clId="Web-{B4D70E25-38DC-3810-BB99-A96CE75096D4}" dt="2023-01-18T19:34:18.768" v="419"/>
          <ac:spMkLst>
            <pc:docMk/>
            <pc:sldMk cId="1536031597" sldId="259"/>
            <ac:spMk id="50" creationId="{2409529B-9B56-4F10-BE4D-F934DB89E57E}"/>
          </ac:spMkLst>
        </pc:spChg>
        <pc:grpChg chg="add del">
          <ac:chgData name="Zeik Kafieh" userId="S::zkafieh@stu.chino.k12.ca.us::f6cb979b-383d-41c9-939b-f818ac98708c" providerId="AD" clId="Web-{B4D70E25-38DC-3810-BB99-A96CE75096D4}" dt="2023-01-18T19:34:18.768" v="419"/>
          <ac:grpSpMkLst>
            <pc:docMk/>
            <pc:sldMk cId="1536031597" sldId="259"/>
            <ac:grpSpMk id="15" creationId="{81DE8B58-F373-409E-A253-4380A66091D4}"/>
          </ac:grpSpMkLst>
        </pc:grpChg>
        <pc:picChg chg="add mod ord">
          <ac:chgData name="Zeik Kafieh" userId="S::zkafieh@stu.chino.k12.ca.us::f6cb979b-383d-41c9-939b-f818ac98708c" providerId="AD" clId="Web-{B4D70E25-38DC-3810-BB99-A96CE75096D4}" dt="2023-01-18T19:34:18.768" v="419"/>
          <ac:picMkLst>
            <pc:docMk/>
            <pc:sldMk cId="1536031597" sldId="259"/>
            <ac:picMk id="4" creationId="{71789CCE-F649-3CB6-C80D-5224D1800948}"/>
          </ac:picMkLst>
        </pc:picChg>
        <pc:picChg chg="add mod">
          <ac:chgData name="Zeik Kafieh" userId="S::zkafieh@stu.chino.k12.ca.us::f6cb979b-383d-41c9-939b-f818ac98708c" providerId="AD" clId="Web-{B4D70E25-38DC-3810-BB99-A96CE75096D4}" dt="2023-01-18T19:34:18.768" v="419"/>
          <ac:picMkLst>
            <pc:docMk/>
            <pc:sldMk cId="1536031597" sldId="259"/>
            <ac:picMk id="5" creationId="{DF43F949-2435-22E0-15BE-D4A778EEA9F3}"/>
          </ac:picMkLst>
        </pc:picChg>
        <pc:picChg chg="add mod">
          <ac:chgData name="Zeik Kafieh" userId="S::zkafieh@stu.chino.k12.ca.us::f6cb979b-383d-41c9-939b-f818ac98708c" providerId="AD" clId="Web-{B4D70E25-38DC-3810-BB99-A96CE75096D4}" dt="2023-01-18T19:34:29.347" v="420" actId="1076"/>
          <ac:picMkLst>
            <pc:docMk/>
            <pc:sldMk cId="1536031597" sldId="259"/>
            <ac:picMk id="6" creationId="{0A9A4F60-D28A-54BF-E809-4FE41455D19D}"/>
          </ac:picMkLst>
        </pc:picChg>
        <pc:picChg chg="add mod">
          <ac:chgData name="Zeik Kafieh" userId="S::zkafieh@stu.chino.k12.ca.us::f6cb979b-383d-41c9-939b-f818ac98708c" providerId="AD" clId="Web-{B4D70E25-38DC-3810-BB99-A96CE75096D4}" dt="2023-01-18T19:34:18.768" v="419"/>
          <ac:picMkLst>
            <pc:docMk/>
            <pc:sldMk cId="1536031597" sldId="259"/>
            <ac:picMk id="7" creationId="{1ED97F79-4424-D839-D293-44B9676982CF}"/>
          </ac:picMkLst>
        </pc:picChg>
      </pc:sldChg>
      <pc:sldChg chg="modSp del">
        <pc:chgData name="Zeik Kafieh" userId="S::zkafieh@stu.chino.k12.ca.us::f6cb979b-383d-41c9-939b-f818ac98708c" providerId="AD" clId="Web-{B4D70E25-38DC-3810-BB99-A96CE75096D4}" dt="2023-01-18T19:37:35.140" v="427"/>
        <pc:sldMkLst>
          <pc:docMk/>
          <pc:sldMk cId="2824748400" sldId="260"/>
        </pc:sldMkLst>
        <pc:spChg chg="mod">
          <ac:chgData name="Zeik Kafieh" userId="S::zkafieh@stu.chino.k12.ca.us::f6cb979b-383d-41c9-939b-f818ac98708c" providerId="AD" clId="Web-{B4D70E25-38DC-3810-BB99-A96CE75096D4}" dt="2023-01-18T18:59:13.691" v="362" actId="14100"/>
          <ac:spMkLst>
            <pc:docMk/>
            <pc:sldMk cId="2824748400" sldId="260"/>
            <ac:spMk id="3" creationId="{9037858B-EFF9-85E0-6986-5D4DF246FD76}"/>
          </ac:spMkLst>
        </pc:spChg>
      </pc:sldChg>
      <pc:sldChg chg="modSp">
        <pc:chgData name="Zeik Kafieh" userId="S::zkafieh@stu.chino.k12.ca.us::f6cb979b-383d-41c9-939b-f818ac98708c" providerId="AD" clId="Web-{B4D70E25-38DC-3810-BB99-A96CE75096D4}" dt="2023-01-18T19:40:37.603" v="449" actId="20577"/>
        <pc:sldMkLst>
          <pc:docMk/>
          <pc:sldMk cId="4120953141" sldId="261"/>
        </pc:sldMkLst>
        <pc:spChg chg="mod">
          <ac:chgData name="Zeik Kafieh" userId="S::zkafieh@stu.chino.k12.ca.us::f6cb979b-383d-41c9-939b-f818ac98708c" providerId="AD" clId="Web-{B4D70E25-38DC-3810-BB99-A96CE75096D4}" dt="2023-01-18T19:37:32.921" v="426" actId="20577"/>
          <ac:spMkLst>
            <pc:docMk/>
            <pc:sldMk cId="4120953141" sldId="261"/>
            <ac:spMk id="2" creationId="{537E6937-18B6-2D07-228E-ED40D9EA71FA}"/>
          </ac:spMkLst>
        </pc:spChg>
        <pc:spChg chg="mod">
          <ac:chgData name="Zeik Kafieh" userId="S::zkafieh@stu.chino.k12.ca.us::f6cb979b-383d-41c9-939b-f818ac98708c" providerId="AD" clId="Web-{B4D70E25-38DC-3810-BB99-A96CE75096D4}" dt="2023-01-18T19:40:37.603" v="449" actId="20577"/>
          <ac:spMkLst>
            <pc:docMk/>
            <pc:sldMk cId="4120953141" sldId="261"/>
            <ac:spMk id="3" creationId="{651D8C5B-F80D-6EA3-3446-6B75972752BE}"/>
          </ac:spMkLst>
        </pc:spChg>
      </pc:sldChg>
      <pc:sldChg chg="new">
        <pc:chgData name="Zeik Kafieh" userId="S::zkafieh@stu.chino.k12.ca.us::f6cb979b-383d-41c9-939b-f818ac98708c" providerId="AD" clId="Web-{B4D70E25-38DC-3810-BB99-A96CE75096D4}" dt="2023-01-18T19:37:35.358" v="428"/>
        <pc:sldMkLst>
          <pc:docMk/>
          <pc:sldMk cId="1320214713" sldId="262"/>
        </pc:sldMkLst>
      </pc:sldChg>
    </pc:docChg>
  </pc:docChgLst>
  <pc:docChgLst>
    <pc:chgData name="Zeik Kafieh" userId="S::zkafieh@stu.chino.k12.ca.us::f6cb979b-383d-41c9-939b-f818ac98708c" providerId="AD" clId="Web-{514B0F5B-4641-44C6-A411-37538CE26674}"/>
    <pc:docChg chg="addSld delSld modSld">
      <pc:chgData name="Zeik Kafieh" userId="S::zkafieh@stu.chino.k12.ca.us::f6cb979b-383d-41c9-939b-f818ac98708c" providerId="AD" clId="Web-{514B0F5B-4641-44C6-A411-37538CE26674}" dt="2023-01-12T17:50:32.348" v="110" actId="20577"/>
      <pc:docMkLst>
        <pc:docMk/>
      </pc:docMkLst>
      <pc:sldChg chg="addSp delSp modSp add del mod setBg setClrOvrMap">
        <pc:chgData name="Zeik Kafieh" userId="S::zkafieh@stu.chino.k12.ca.us::f6cb979b-383d-41c9-939b-f818ac98708c" providerId="AD" clId="Web-{514B0F5B-4641-44C6-A411-37538CE26674}" dt="2023-01-12T17:50:32.348" v="110" actId="20577"/>
        <pc:sldMkLst>
          <pc:docMk/>
          <pc:sldMk cId="109857222" sldId="256"/>
        </pc:sldMkLst>
        <pc:spChg chg="mod">
          <ac:chgData name="Zeik Kafieh" userId="S::zkafieh@stu.chino.k12.ca.us::f6cb979b-383d-41c9-939b-f818ac98708c" providerId="AD" clId="Web-{514B0F5B-4641-44C6-A411-37538CE26674}" dt="2023-01-12T17:50:32.348" v="11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Zeik Kafieh" userId="S::zkafieh@stu.chino.k12.ca.us::f6cb979b-383d-41c9-939b-f818ac98708c" providerId="AD" clId="Web-{514B0F5B-4641-44C6-A411-37538CE26674}" dt="2023-01-12T17:43:05.488" v="87" actId="20577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Zeik Kafieh" userId="S::zkafieh@stu.chino.k12.ca.us::f6cb979b-383d-41c9-939b-f818ac98708c" providerId="AD" clId="Web-{514B0F5B-4641-44C6-A411-37538CE26674}" dt="2023-01-12T17:44:32.632" v="101" actId="1076"/>
          <ac:spMkLst>
            <pc:docMk/>
            <pc:sldMk cId="109857222" sldId="256"/>
            <ac:spMk id="5" creationId="{4AB643FE-60A5-FCE8-6971-E53311C90ABF}"/>
          </ac:spMkLst>
        </pc:spChg>
        <pc:spChg chg="add del">
          <ac:chgData name="Zeik Kafieh" userId="S::zkafieh@stu.chino.k12.ca.us::f6cb979b-383d-41c9-939b-f818ac98708c" providerId="AD" clId="Web-{514B0F5B-4641-44C6-A411-37538CE26674}" dt="2023-01-12T17:38:12.727" v="73"/>
          <ac:spMkLst>
            <pc:docMk/>
            <pc:sldMk cId="109857222" sldId="256"/>
            <ac:spMk id="8" creationId="{5FB946D7-1CA4-446E-8795-007CACFDEB88}"/>
          </ac:spMkLst>
        </pc:spChg>
        <pc:spChg chg="add del">
          <ac:chgData name="Zeik Kafieh" userId="S::zkafieh@stu.chino.k12.ca.us::f6cb979b-383d-41c9-939b-f818ac98708c" providerId="AD" clId="Web-{514B0F5B-4641-44C6-A411-37538CE26674}" dt="2023-01-12T17:38:12.727" v="73"/>
          <ac:spMkLst>
            <pc:docMk/>
            <pc:sldMk cId="109857222" sldId="256"/>
            <ac:spMk id="10" creationId="{192416F2-BC84-4D7C-80C6-6296C10C3819}"/>
          </ac:spMkLst>
        </pc:spChg>
        <pc:spChg chg="add del">
          <ac:chgData name="Zeik Kafieh" userId="S::zkafieh@stu.chino.k12.ca.us::f6cb979b-383d-41c9-939b-f818ac98708c" providerId="AD" clId="Web-{514B0F5B-4641-44C6-A411-37538CE26674}" dt="2023-01-12T17:38:12.680" v="72"/>
          <ac:spMkLst>
            <pc:docMk/>
            <pc:sldMk cId="109857222" sldId="256"/>
            <ac:spMk id="17" creationId="{A8DB9CD9-59B1-4D73-BC4C-98796A48EF9B}"/>
          </ac:spMkLst>
        </pc:spChg>
        <pc:spChg chg="add">
          <ac:chgData name="Zeik Kafieh" userId="S::zkafieh@stu.chino.k12.ca.us::f6cb979b-383d-41c9-939b-f818ac98708c" providerId="AD" clId="Web-{514B0F5B-4641-44C6-A411-37538CE26674}" dt="2023-01-12T17:38:12.727" v="73"/>
          <ac:spMkLst>
            <pc:docMk/>
            <pc:sldMk cId="109857222" sldId="256"/>
            <ac:spMk id="18" creationId="{0DE6A193-4755-479A-BC6F-A7EBCA73BE1A}"/>
          </ac:spMkLst>
        </pc:spChg>
        <pc:spChg chg="add del">
          <ac:chgData name="Zeik Kafieh" userId="S::zkafieh@stu.chino.k12.ca.us::f6cb979b-383d-41c9-939b-f818ac98708c" providerId="AD" clId="Web-{514B0F5B-4641-44C6-A411-37538CE26674}" dt="2023-01-12T17:38:12.680" v="72"/>
          <ac:spMkLst>
            <pc:docMk/>
            <pc:sldMk cId="109857222" sldId="256"/>
            <ac:spMk id="19" creationId="{8874A6A9-41FF-4E33-AFA8-F9F81436A59E}"/>
          </ac:spMkLst>
        </pc:spChg>
        <pc:spChg chg="add">
          <ac:chgData name="Zeik Kafieh" userId="S::zkafieh@stu.chino.k12.ca.us::f6cb979b-383d-41c9-939b-f818ac98708c" providerId="AD" clId="Web-{514B0F5B-4641-44C6-A411-37538CE26674}" dt="2023-01-12T17:38:12.727" v="73"/>
          <ac:spMkLst>
            <pc:docMk/>
            <pc:sldMk cId="109857222" sldId="256"/>
            <ac:spMk id="20" creationId="{5A55B759-31A7-423C-9BC2-A8BC09FE98B9}"/>
          </ac:spMkLst>
        </pc:spChg>
        <pc:spChg chg="add">
          <ac:chgData name="Zeik Kafieh" userId="S::zkafieh@stu.chino.k12.ca.us::f6cb979b-383d-41c9-939b-f818ac98708c" providerId="AD" clId="Web-{514B0F5B-4641-44C6-A411-37538CE26674}" dt="2023-01-12T17:38:12.727" v="73"/>
          <ac:spMkLst>
            <pc:docMk/>
            <pc:sldMk cId="109857222" sldId="256"/>
            <ac:spMk id="22" creationId="{F78796AF-79A0-47AC-BEFD-BFFC00F968C4}"/>
          </ac:spMkLst>
        </pc:spChg>
        <pc:grpChg chg="add del">
          <ac:chgData name="Zeik Kafieh" userId="S::zkafieh@stu.chino.k12.ca.us::f6cb979b-383d-41c9-939b-f818ac98708c" providerId="AD" clId="Web-{514B0F5B-4641-44C6-A411-37538CE26674}" dt="2023-01-12T17:38:12.680" v="72"/>
          <ac:grpSpMkLst>
            <pc:docMk/>
            <pc:sldMk cId="109857222" sldId="256"/>
            <ac:grpSpMk id="21" creationId="{721D730E-1F97-4071-B143-B05E6D2599BC}"/>
          </ac:grpSpMkLst>
        </pc:grpChg>
        <pc:picChg chg="add mod">
          <ac:chgData name="Zeik Kafieh" userId="S::zkafieh@stu.chino.k12.ca.us::f6cb979b-383d-41c9-939b-f818ac98708c" providerId="AD" clId="Web-{514B0F5B-4641-44C6-A411-37538CE26674}" dt="2023-01-12T17:44:25.694" v="98" actId="14100"/>
          <ac:picMkLst>
            <pc:docMk/>
            <pc:sldMk cId="109857222" sldId="256"/>
            <ac:picMk id="4" creationId="{D034F438-B0AB-FDBA-65AA-22735DBA5D7C}"/>
          </ac:picMkLst>
        </pc:picChg>
        <pc:picChg chg="add del mod">
          <ac:chgData name="Zeik Kafieh" userId="S::zkafieh@stu.chino.k12.ca.us::f6cb979b-383d-41c9-939b-f818ac98708c" providerId="AD" clId="Web-{514B0F5B-4641-44C6-A411-37538CE26674}" dt="2023-01-12T17:44:35.335" v="102"/>
          <ac:picMkLst>
            <pc:docMk/>
            <pc:sldMk cId="109857222" sldId="256"/>
            <ac:picMk id="14" creationId="{B13FA7C5-0007-D554-14BB-FFEA13F2B8DE}"/>
          </ac:picMkLst>
        </pc:picChg>
        <pc:cxnChg chg="add del">
          <ac:chgData name="Zeik Kafieh" userId="S::zkafieh@stu.chino.k12.ca.us::f6cb979b-383d-41c9-939b-f818ac98708c" providerId="AD" clId="Web-{514B0F5B-4641-44C6-A411-37538CE26674}" dt="2023-01-12T17:38:12.727" v="73"/>
          <ac:cxnSpMkLst>
            <pc:docMk/>
            <pc:sldMk cId="109857222" sldId="256"/>
            <ac:cxnSpMk id="12" creationId="{2330623A-AB89-4E04-AC9A-2BAFBF85AE3A}"/>
          </ac:cxnSpMkLst>
        </pc:cxnChg>
      </pc:sldChg>
      <pc:sldChg chg="modSp new">
        <pc:chgData name="Zeik Kafieh" userId="S::zkafieh@stu.chino.k12.ca.us::f6cb979b-383d-41c9-939b-f818ac98708c" providerId="AD" clId="Web-{514B0F5B-4641-44C6-A411-37538CE26674}" dt="2023-01-12T17:28:46.269" v="58" actId="20577"/>
        <pc:sldMkLst>
          <pc:docMk/>
          <pc:sldMk cId="1505610672" sldId="257"/>
        </pc:sldMkLst>
        <pc:spChg chg="mod">
          <ac:chgData name="Zeik Kafieh" userId="S::zkafieh@stu.chino.k12.ca.us::f6cb979b-383d-41c9-939b-f818ac98708c" providerId="AD" clId="Web-{514B0F5B-4641-44C6-A411-37538CE26674}" dt="2023-01-12T17:28:46.269" v="58" actId="20577"/>
          <ac:spMkLst>
            <pc:docMk/>
            <pc:sldMk cId="1505610672" sldId="257"/>
            <ac:spMk id="2" creationId="{1A03E486-ACA1-777B-8514-D8D5E9A8242B}"/>
          </ac:spMkLst>
        </pc:spChg>
      </pc:sldChg>
      <pc:sldChg chg="modSp new">
        <pc:chgData name="Zeik Kafieh" userId="S::zkafieh@stu.chino.k12.ca.us::f6cb979b-383d-41c9-939b-f818ac98708c" providerId="AD" clId="Web-{514B0F5B-4641-44C6-A411-37538CE26674}" dt="2023-01-12T17:29:04.879" v="61" actId="20577"/>
        <pc:sldMkLst>
          <pc:docMk/>
          <pc:sldMk cId="3043794985" sldId="258"/>
        </pc:sldMkLst>
        <pc:spChg chg="mod">
          <ac:chgData name="Zeik Kafieh" userId="S::zkafieh@stu.chino.k12.ca.us::f6cb979b-383d-41c9-939b-f818ac98708c" providerId="AD" clId="Web-{514B0F5B-4641-44C6-A411-37538CE26674}" dt="2023-01-12T17:29:04.879" v="61" actId="20577"/>
          <ac:spMkLst>
            <pc:docMk/>
            <pc:sldMk cId="3043794985" sldId="258"/>
            <ac:spMk id="2" creationId="{F73F9AFC-9F5D-2EF8-27A4-BEF08CC378B2}"/>
          </ac:spMkLst>
        </pc:spChg>
      </pc:sldChg>
      <pc:sldChg chg="modSp new">
        <pc:chgData name="Zeik Kafieh" userId="S::zkafieh@stu.chino.k12.ca.us::f6cb979b-383d-41c9-939b-f818ac98708c" providerId="AD" clId="Web-{514B0F5B-4641-44C6-A411-37538CE26674}" dt="2023-01-12T17:29:19.692" v="64" actId="20577"/>
        <pc:sldMkLst>
          <pc:docMk/>
          <pc:sldMk cId="1536031597" sldId="259"/>
        </pc:sldMkLst>
        <pc:spChg chg="mod">
          <ac:chgData name="Zeik Kafieh" userId="S::zkafieh@stu.chino.k12.ca.us::f6cb979b-383d-41c9-939b-f818ac98708c" providerId="AD" clId="Web-{514B0F5B-4641-44C6-A411-37538CE26674}" dt="2023-01-12T17:29:19.692" v="64" actId="20577"/>
          <ac:spMkLst>
            <pc:docMk/>
            <pc:sldMk cId="1536031597" sldId="259"/>
            <ac:spMk id="2" creationId="{A02126D4-93E1-BAB2-E786-87EF295ACDC7}"/>
          </ac:spMkLst>
        </pc:spChg>
      </pc:sldChg>
      <pc:sldChg chg="modSp new">
        <pc:chgData name="Zeik Kafieh" userId="S::zkafieh@stu.chino.k12.ca.us::f6cb979b-383d-41c9-939b-f818ac98708c" providerId="AD" clId="Web-{514B0F5B-4641-44C6-A411-37538CE26674}" dt="2023-01-12T17:29:38.099" v="67" actId="20577"/>
        <pc:sldMkLst>
          <pc:docMk/>
          <pc:sldMk cId="2824748400" sldId="260"/>
        </pc:sldMkLst>
        <pc:spChg chg="mod">
          <ac:chgData name="Zeik Kafieh" userId="S::zkafieh@stu.chino.k12.ca.us::f6cb979b-383d-41c9-939b-f818ac98708c" providerId="AD" clId="Web-{514B0F5B-4641-44C6-A411-37538CE26674}" dt="2023-01-12T17:29:38.099" v="67" actId="20577"/>
          <ac:spMkLst>
            <pc:docMk/>
            <pc:sldMk cId="2824748400" sldId="260"/>
            <ac:spMk id="2" creationId="{913C6649-A87E-947F-8E9A-602751E956D3}"/>
          </ac:spMkLst>
        </pc:spChg>
      </pc:sldChg>
      <pc:sldChg chg="new">
        <pc:chgData name="Zeik Kafieh" userId="S::zkafieh@stu.chino.k12.ca.us::f6cb979b-383d-41c9-939b-f818ac98708c" providerId="AD" clId="Web-{514B0F5B-4641-44C6-A411-37538CE26674}" dt="2023-01-12T17:18:19.339" v="4"/>
        <pc:sldMkLst>
          <pc:docMk/>
          <pc:sldMk cId="4120953141" sldId="261"/>
        </pc:sldMkLst>
      </pc:sldChg>
    </pc:docChg>
  </pc:docChgLst>
  <pc:docChgLst>
    <pc:chgData name="Zeik Kafieh" userId="S::zkafieh@stu.chino.k12.ca.us::f6cb979b-383d-41c9-939b-f818ac98708c" providerId="AD" clId="Web-{37844454-0A4C-8F47-973C-45462CFC8E28}"/>
    <pc:docChg chg="modSld">
      <pc:chgData name="Zeik Kafieh" userId="S::zkafieh@stu.chino.k12.ca.us::f6cb979b-383d-41c9-939b-f818ac98708c" providerId="AD" clId="Web-{37844454-0A4C-8F47-973C-45462CFC8E28}" dt="2023-01-19T18:26:12.140" v="1" actId="1076"/>
      <pc:docMkLst>
        <pc:docMk/>
      </pc:docMkLst>
      <pc:sldChg chg="modSp">
        <pc:chgData name="Zeik Kafieh" userId="S::zkafieh@stu.chino.k12.ca.us::f6cb979b-383d-41c9-939b-f818ac98708c" providerId="AD" clId="Web-{37844454-0A4C-8F47-973C-45462CFC8E28}" dt="2023-01-19T18:26:12.140" v="1" actId="1076"/>
        <pc:sldMkLst>
          <pc:docMk/>
          <pc:sldMk cId="109857222" sldId="256"/>
        </pc:sldMkLst>
        <pc:picChg chg="mod">
          <ac:chgData name="Zeik Kafieh" userId="S::zkafieh@stu.chino.k12.ca.us::f6cb979b-383d-41c9-939b-f818ac98708c" providerId="AD" clId="Web-{37844454-0A4C-8F47-973C-45462CFC8E28}" dt="2023-01-19T18:26:05.093" v="0" actId="1076"/>
          <ac:picMkLst>
            <pc:docMk/>
            <pc:sldMk cId="109857222" sldId="256"/>
            <ac:picMk id="5" creationId="{E5B07B27-3A47-5CF6-FE81-43092ECA92D0}"/>
          </ac:picMkLst>
        </pc:picChg>
        <pc:picChg chg="mod">
          <ac:chgData name="Zeik Kafieh" userId="S::zkafieh@stu.chino.k12.ca.us::f6cb979b-383d-41c9-939b-f818ac98708c" providerId="AD" clId="Web-{37844454-0A4C-8F47-973C-45462CFC8E28}" dt="2023-01-19T18:26:12.140" v="1" actId="1076"/>
          <ac:picMkLst>
            <pc:docMk/>
            <pc:sldMk cId="109857222" sldId="256"/>
            <ac:picMk id="6" creationId="{6F61F64E-CD25-8C1E-F59B-91D3609DD2C1}"/>
          </ac:picMkLst>
        </pc:picChg>
      </pc:sldChg>
    </pc:docChg>
  </pc:docChgLst>
  <pc:docChgLst>
    <pc:chgData name="Zeik Kafieh" userId="S::zkafieh@stu.chino.k12.ca.us::f6cb979b-383d-41c9-939b-f818ac98708c" providerId="AD" clId="Web-{CC6B4049-308C-6C7F-F0B1-A30DB6DA5FAF}"/>
    <pc:docChg chg="mod modSld addMainMaster delMainMaster modMainMaster setSldSz">
      <pc:chgData name="Zeik Kafieh" userId="S::zkafieh@stu.chino.k12.ca.us::f6cb979b-383d-41c9-939b-f818ac98708c" providerId="AD" clId="Web-{CC6B4049-308C-6C7F-F0B1-A30DB6DA5FAF}" dt="2023-01-20T19:07:21.200" v="428" actId="1076"/>
      <pc:docMkLst>
        <pc:docMk/>
      </pc:docMkLst>
      <pc:sldChg chg="modSp mod modTransition modClrScheme addAnim modAnim chgLayout">
        <pc:chgData name="Zeik Kafieh" userId="S::zkafieh@stu.chino.k12.ca.us::f6cb979b-383d-41c9-939b-f818ac98708c" providerId="AD" clId="Web-{CC6B4049-308C-6C7F-F0B1-A30DB6DA5FAF}" dt="2023-01-20T19:02:49.911" v="402"/>
        <pc:sldMkLst>
          <pc:docMk/>
          <pc:sldMk cId="109857222" sldId="256"/>
        </pc:sldMkLst>
        <pc:spChg chg="mod ord">
          <ac:chgData name="Zeik Kafieh" userId="S::zkafieh@stu.chino.k12.ca.us::f6cb979b-383d-41c9-939b-f818ac98708c" providerId="AD" clId="Web-{CC6B4049-308C-6C7F-F0B1-A30DB6DA5FAF}" dt="2023-01-20T19:02:49.911" v="402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Zeik Kafieh" userId="S::zkafieh@stu.chino.k12.ca.us::f6cb979b-383d-41c9-939b-f818ac98708c" providerId="AD" clId="Web-{CC6B4049-308C-6C7F-F0B1-A30DB6DA5FAF}" dt="2023-01-20T19:02:49.911" v="402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109857222" sldId="256"/>
            <ac:spMk id="7" creationId="{26468A9C-C514-4743-1F59-906AB4CA67C3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109857222" sldId="256"/>
            <ac:spMk id="11" creationId="{87CC2527-562A-4F69-B487-4371E5B243E7}"/>
          </ac:spMkLst>
        </pc:spChg>
        <pc:picChg chg="mod">
          <ac:chgData name="Zeik Kafieh" userId="S::zkafieh@stu.chino.k12.ca.us::f6cb979b-383d-41c9-939b-f818ac98708c" providerId="AD" clId="Web-{CC6B4049-308C-6C7F-F0B1-A30DB6DA5FAF}" dt="2023-01-20T19:02:49.380" v="401"/>
          <ac:picMkLst>
            <pc:docMk/>
            <pc:sldMk cId="109857222" sldId="256"/>
            <ac:picMk id="4" creationId="{D034F438-B0AB-FDBA-65AA-22735DBA5D7C}"/>
          </ac:picMkLst>
        </pc:picChg>
        <pc:picChg chg="mod">
          <ac:chgData name="Zeik Kafieh" userId="S::zkafieh@stu.chino.k12.ca.us::f6cb979b-383d-41c9-939b-f818ac98708c" providerId="AD" clId="Web-{CC6B4049-308C-6C7F-F0B1-A30DB6DA5FAF}" dt="2023-01-20T19:02:49.380" v="401"/>
          <ac:picMkLst>
            <pc:docMk/>
            <pc:sldMk cId="109857222" sldId="256"/>
            <ac:picMk id="5" creationId="{E5B07B27-3A47-5CF6-FE81-43092ECA92D0}"/>
          </ac:picMkLst>
        </pc:picChg>
        <pc:picChg chg="mod">
          <ac:chgData name="Zeik Kafieh" userId="S::zkafieh@stu.chino.k12.ca.us::f6cb979b-383d-41c9-939b-f818ac98708c" providerId="AD" clId="Web-{CC6B4049-308C-6C7F-F0B1-A30DB6DA5FAF}" dt="2023-01-20T19:02:49.380" v="401"/>
          <ac:picMkLst>
            <pc:docMk/>
            <pc:sldMk cId="109857222" sldId="256"/>
            <ac:picMk id="6" creationId="{6F61F64E-CD25-8C1E-F59B-91D3609DD2C1}"/>
          </ac:picMkLst>
        </pc:picChg>
        <pc:cxnChg chg="mod">
          <ac:chgData name="Zeik Kafieh" userId="S::zkafieh@stu.chino.k12.ca.us::f6cb979b-383d-41c9-939b-f818ac98708c" providerId="AD" clId="Web-{CC6B4049-308C-6C7F-F0B1-A30DB6DA5FAF}" dt="2023-01-20T19:02:49.380" v="401"/>
          <ac:cxnSpMkLst>
            <pc:docMk/>
            <pc:sldMk cId="109857222" sldId="256"/>
            <ac:cxnSpMk id="13" creationId="{BCDAEC91-5BCE-4B55-9CC0-43EF94CB734B}"/>
          </ac:cxnSpMkLst>
        </pc:cxnChg>
      </pc:sldChg>
      <pc:sldChg chg="modSp mod modTransition setBg modClrScheme addAnim modAnim chgLayout">
        <pc:chgData name="Zeik Kafieh" userId="S::zkafieh@stu.chino.k12.ca.us::f6cb979b-383d-41c9-939b-f818ac98708c" providerId="AD" clId="Web-{CC6B4049-308C-6C7F-F0B1-A30DB6DA5FAF}" dt="2023-01-20T19:06:15.136" v="415" actId="20577"/>
        <pc:sldMkLst>
          <pc:docMk/>
          <pc:sldMk cId="1505610672" sldId="257"/>
        </pc:sldMkLst>
        <pc:spChg chg="mod ord">
          <ac:chgData name="Zeik Kafieh" userId="S::zkafieh@stu.chino.k12.ca.us::f6cb979b-383d-41c9-939b-f818ac98708c" providerId="AD" clId="Web-{CC6B4049-308C-6C7F-F0B1-A30DB6DA5FAF}" dt="2023-01-20T19:06:15.136" v="415" actId="20577"/>
          <ac:spMkLst>
            <pc:docMk/>
            <pc:sldMk cId="1505610672" sldId="257"/>
            <ac:spMk id="2" creationId="{1A03E486-ACA1-777B-8514-D8D5E9A8242B}"/>
          </ac:spMkLst>
        </pc:spChg>
        <pc:spChg chg="mod ord">
          <ac:chgData name="Zeik Kafieh" userId="S::zkafieh@stu.chino.k12.ca.us::f6cb979b-383d-41c9-939b-f818ac98708c" providerId="AD" clId="Web-{CC6B4049-308C-6C7F-F0B1-A30DB6DA5FAF}" dt="2023-01-20T19:06:03.808" v="411" actId="20577"/>
          <ac:spMkLst>
            <pc:docMk/>
            <pc:sldMk cId="1505610672" sldId="257"/>
            <ac:spMk id="3" creationId="{C5697E68-8FB9-75D5-24F8-807388EAA382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1505610672" sldId="257"/>
            <ac:spMk id="5" creationId="{3791BDF6-A85B-FF8C-8854-F1376CB4A6D3}"/>
          </ac:spMkLst>
        </pc:spChg>
        <pc:picChg chg="mod">
          <ac:chgData name="Zeik Kafieh" userId="S::zkafieh@stu.chino.k12.ca.us::f6cb979b-383d-41c9-939b-f818ac98708c" providerId="AD" clId="Web-{CC6B4049-308C-6C7F-F0B1-A30DB6DA5FAF}" dt="2023-01-20T19:02:49.380" v="401"/>
          <ac:picMkLst>
            <pc:docMk/>
            <pc:sldMk cId="1505610672" sldId="257"/>
            <ac:picMk id="4" creationId="{2B83BF7E-A6BF-2513-09C1-DFA910446A29}"/>
          </ac:picMkLst>
        </pc:picChg>
        <pc:cxnChg chg="mod">
          <ac:chgData name="Zeik Kafieh" userId="S::zkafieh@stu.chino.k12.ca.us::f6cb979b-383d-41c9-939b-f818ac98708c" providerId="AD" clId="Web-{CC6B4049-308C-6C7F-F0B1-A30DB6DA5FAF}" dt="2023-01-20T19:02:49.380" v="401"/>
          <ac:cxnSpMkLst>
            <pc:docMk/>
            <pc:sldMk cId="1505610672" sldId="257"/>
            <ac:cxnSpMk id="10" creationId="{A7F400EE-A8A5-48AF-B4D6-291B52C6F0B0}"/>
          </ac:cxnSpMkLst>
        </pc:cxnChg>
      </pc:sldChg>
      <pc:sldChg chg="modSp mod modTransition addAnim modAnim chgLayout">
        <pc:chgData name="Zeik Kafieh" userId="S::zkafieh@stu.chino.k12.ca.us::f6cb979b-383d-41c9-939b-f818ac98708c" providerId="AD" clId="Web-{CC6B4049-308C-6C7F-F0B1-A30DB6DA5FAF}" dt="2023-01-20T19:02:49.911" v="402"/>
        <pc:sldMkLst>
          <pc:docMk/>
          <pc:sldMk cId="3043794985" sldId="258"/>
        </pc:sldMkLst>
        <pc:spChg chg="mod ord">
          <ac:chgData name="Zeik Kafieh" userId="S::zkafieh@stu.chino.k12.ca.us::f6cb979b-383d-41c9-939b-f818ac98708c" providerId="AD" clId="Web-{CC6B4049-308C-6C7F-F0B1-A30DB6DA5FAF}" dt="2023-01-20T19:02:49.911" v="402"/>
          <ac:spMkLst>
            <pc:docMk/>
            <pc:sldMk cId="3043794985" sldId="258"/>
            <ac:spMk id="2" creationId="{F73F9AFC-9F5D-2EF8-27A4-BEF08CC378B2}"/>
          </ac:spMkLst>
        </pc:spChg>
        <pc:spChg chg="mod ord">
          <ac:chgData name="Zeik Kafieh" userId="S::zkafieh@stu.chino.k12.ca.us::f6cb979b-383d-41c9-939b-f818ac98708c" providerId="AD" clId="Web-{CC6B4049-308C-6C7F-F0B1-A30DB6DA5FAF}" dt="2023-01-20T19:02:49.911" v="402"/>
          <ac:spMkLst>
            <pc:docMk/>
            <pc:sldMk cId="3043794985" sldId="258"/>
            <ac:spMk id="3" creationId="{501897FE-EE27-C602-12E3-3408AE650E76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3043794985" sldId="258"/>
            <ac:spMk id="5" creationId="{29241791-3DE0-8331-4965-456242AD3BFC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3043794985" sldId="258"/>
            <ac:spMk id="8" creationId="{7C6C060A-C6A2-45EC-17B9-31A468589064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3043794985" sldId="258"/>
            <ac:spMk id="13" creationId="{A86541C6-61B1-4DAA-B57A-EAF3F24F0491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3043794985" sldId="258"/>
            <ac:spMk id="15" creationId="{71750011-2006-46BB-AFDE-C6E461752333}"/>
          </ac:spMkLst>
        </pc:spChg>
        <pc:picChg chg="mod">
          <ac:chgData name="Zeik Kafieh" userId="S::zkafieh@stu.chino.k12.ca.us::f6cb979b-383d-41c9-939b-f818ac98708c" providerId="AD" clId="Web-{CC6B4049-308C-6C7F-F0B1-A30DB6DA5FAF}" dt="2023-01-20T19:02:49.380" v="401"/>
          <ac:picMkLst>
            <pc:docMk/>
            <pc:sldMk cId="3043794985" sldId="258"/>
            <ac:picMk id="4" creationId="{F5B60FBC-35CA-EC55-360F-B10FFED4B433}"/>
          </ac:picMkLst>
        </pc:picChg>
        <pc:picChg chg="mod">
          <ac:chgData name="Zeik Kafieh" userId="S::zkafieh@stu.chino.k12.ca.us::f6cb979b-383d-41c9-939b-f818ac98708c" providerId="AD" clId="Web-{CC6B4049-308C-6C7F-F0B1-A30DB6DA5FAF}" dt="2023-01-20T19:02:49.380" v="401"/>
          <ac:picMkLst>
            <pc:docMk/>
            <pc:sldMk cId="3043794985" sldId="258"/>
            <ac:picMk id="7" creationId="{C8128039-8142-73E2-0447-58FD0E713B59}"/>
          </ac:picMkLst>
        </pc:picChg>
      </pc:sldChg>
      <pc:sldChg chg="modSp mod modTransition setBg modClrScheme addAnim modAnim chgLayout">
        <pc:chgData name="Zeik Kafieh" userId="S::zkafieh@stu.chino.k12.ca.us::f6cb979b-383d-41c9-939b-f818ac98708c" providerId="AD" clId="Web-{CC6B4049-308C-6C7F-F0B1-A30DB6DA5FAF}" dt="2023-01-20T19:06:45.512" v="423" actId="20577"/>
        <pc:sldMkLst>
          <pc:docMk/>
          <pc:sldMk cId="1536031597" sldId="259"/>
        </pc:sldMkLst>
        <pc:spChg chg="mod ord">
          <ac:chgData name="Zeik Kafieh" userId="S::zkafieh@stu.chino.k12.ca.us::f6cb979b-383d-41c9-939b-f818ac98708c" providerId="AD" clId="Web-{CC6B4049-308C-6C7F-F0B1-A30DB6DA5FAF}" dt="2023-01-20T19:06:45.512" v="423" actId="20577"/>
          <ac:spMkLst>
            <pc:docMk/>
            <pc:sldMk cId="1536031597" sldId="259"/>
            <ac:spMk id="2" creationId="{A02126D4-93E1-BAB2-E786-87EF295ACDC7}"/>
          </ac:spMkLst>
        </pc:spChg>
        <pc:spChg chg="mod ord">
          <ac:chgData name="Zeik Kafieh" userId="S::zkafieh@stu.chino.k12.ca.us::f6cb979b-383d-41c9-939b-f818ac98708c" providerId="AD" clId="Web-{CC6B4049-308C-6C7F-F0B1-A30DB6DA5FAF}" dt="2023-01-20T19:06:33.433" v="420" actId="20577"/>
          <ac:spMkLst>
            <pc:docMk/>
            <pc:sldMk cId="1536031597" sldId="259"/>
            <ac:spMk id="3" creationId="{EA33CF76-F713-4BD2-73D1-A06881F8F76E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1536031597" sldId="259"/>
            <ac:spMk id="8" creationId="{F4E66892-C3A3-BE05-E4E6-80434EB6AB2A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1536031597" sldId="259"/>
            <ac:spMk id="42" creationId="{A3C210E6-A35A-4F68-8D60-801A019C75B8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1536031597" sldId="259"/>
            <ac:spMk id="44" creationId="{AC0D06B0-F19C-459E-B221-A34B506FB5E3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1536031597" sldId="259"/>
            <ac:spMk id="46" creationId="{345B26DA-1C6B-4C66-81C9-9C1877FC2DB1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1536031597" sldId="259"/>
            <ac:spMk id="48" creationId="{98DE6C44-43F8-4DE4-AB81-66853FFEA09A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1536031597" sldId="259"/>
            <ac:spMk id="50" creationId="{2409529B-9B56-4F10-BE4D-F934DB89E57E}"/>
          </ac:spMkLst>
        </pc:spChg>
        <pc:picChg chg="mod">
          <ac:chgData name="Zeik Kafieh" userId="S::zkafieh@stu.chino.k12.ca.us::f6cb979b-383d-41c9-939b-f818ac98708c" providerId="AD" clId="Web-{CC6B4049-308C-6C7F-F0B1-A30DB6DA5FAF}" dt="2023-01-20T19:02:49.380" v="401"/>
          <ac:picMkLst>
            <pc:docMk/>
            <pc:sldMk cId="1536031597" sldId="259"/>
            <ac:picMk id="4" creationId="{71789CCE-F649-3CB6-C80D-5224D1800948}"/>
          </ac:picMkLst>
        </pc:picChg>
        <pc:picChg chg="mod">
          <ac:chgData name="Zeik Kafieh" userId="S::zkafieh@stu.chino.k12.ca.us::f6cb979b-383d-41c9-939b-f818ac98708c" providerId="AD" clId="Web-{CC6B4049-308C-6C7F-F0B1-A30DB6DA5FAF}" dt="2023-01-20T19:02:49.380" v="401"/>
          <ac:picMkLst>
            <pc:docMk/>
            <pc:sldMk cId="1536031597" sldId="259"/>
            <ac:picMk id="5" creationId="{DF43F949-2435-22E0-15BE-D4A778EEA9F3}"/>
          </ac:picMkLst>
        </pc:picChg>
        <pc:picChg chg="mod">
          <ac:chgData name="Zeik Kafieh" userId="S::zkafieh@stu.chino.k12.ca.us::f6cb979b-383d-41c9-939b-f818ac98708c" providerId="AD" clId="Web-{CC6B4049-308C-6C7F-F0B1-A30DB6DA5FAF}" dt="2023-01-20T19:02:49.380" v="401"/>
          <ac:picMkLst>
            <pc:docMk/>
            <pc:sldMk cId="1536031597" sldId="259"/>
            <ac:picMk id="6" creationId="{0A9A4F60-D28A-54BF-E809-4FE41455D19D}"/>
          </ac:picMkLst>
        </pc:picChg>
        <pc:picChg chg="mod">
          <ac:chgData name="Zeik Kafieh" userId="S::zkafieh@stu.chino.k12.ca.us::f6cb979b-383d-41c9-939b-f818ac98708c" providerId="AD" clId="Web-{CC6B4049-308C-6C7F-F0B1-A30DB6DA5FAF}" dt="2023-01-20T19:02:49.380" v="401"/>
          <ac:picMkLst>
            <pc:docMk/>
            <pc:sldMk cId="1536031597" sldId="259"/>
            <ac:picMk id="7" creationId="{1ED97F79-4424-D839-D293-44B9676982CF}"/>
          </ac:picMkLst>
        </pc:picChg>
      </pc:sldChg>
      <pc:sldChg chg="addSp delSp modSp mod modTransition setBg addAnim modAnim setClrOvrMap chgLayout">
        <pc:chgData name="Zeik Kafieh" userId="S::zkafieh@stu.chino.k12.ca.us::f6cb979b-383d-41c9-939b-f818ac98708c" providerId="AD" clId="Web-{CC6B4049-308C-6C7F-F0B1-A30DB6DA5FAF}" dt="2023-01-20T19:07:21.200" v="428" actId="1076"/>
        <pc:sldMkLst>
          <pc:docMk/>
          <pc:sldMk cId="4120953141" sldId="261"/>
        </pc:sldMkLst>
        <pc:spChg chg="mod ord">
          <ac:chgData name="Zeik Kafieh" userId="S::zkafieh@stu.chino.k12.ca.us::f6cb979b-383d-41c9-939b-f818ac98708c" providerId="AD" clId="Web-{CC6B4049-308C-6C7F-F0B1-A30DB6DA5FAF}" dt="2023-01-20T19:07:21.200" v="428" actId="1076"/>
          <ac:spMkLst>
            <pc:docMk/>
            <pc:sldMk cId="4120953141" sldId="261"/>
            <ac:spMk id="2" creationId="{537E6937-18B6-2D07-228E-ED40D9EA71FA}"/>
          </ac:spMkLst>
        </pc:spChg>
        <pc:spChg chg="mod ord">
          <ac:chgData name="Zeik Kafieh" userId="S::zkafieh@stu.chino.k12.ca.us::f6cb979b-383d-41c9-939b-f818ac98708c" providerId="AD" clId="Web-{CC6B4049-308C-6C7F-F0B1-A30DB6DA5FAF}" dt="2023-01-20T19:07:12.060" v="427" actId="20577"/>
          <ac:spMkLst>
            <pc:docMk/>
            <pc:sldMk cId="4120953141" sldId="261"/>
            <ac:spMk id="3" creationId="{651D8C5B-F80D-6EA3-3446-6B75972752BE}"/>
          </ac:spMkLst>
        </pc:spChg>
        <pc:spChg chg="add 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4120953141" sldId="261"/>
            <ac:spMk id="6" creationId="{D9D38136-1102-F499-1008-9DCB1D37CBF1}"/>
          </ac:spMkLst>
        </pc:spChg>
        <pc:spChg chg="add 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4120953141" sldId="261"/>
            <ac:spMk id="9" creationId="{4566B44A-EF14-0041-BBD3-9278CDA3961C}"/>
          </ac:spMkLst>
        </pc:spChg>
        <pc:spChg chg="add 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4120953141" sldId="261"/>
            <ac:spMk id="12" creationId="{FE3E5973-C952-C326-518B-6096CA78A2EC}"/>
          </ac:spMkLst>
        </pc:spChg>
        <pc:spChg chg="add del">
          <ac:chgData name="Zeik Kafieh" userId="S::zkafieh@stu.chino.k12.ca.us::f6cb979b-383d-41c9-939b-f818ac98708c" providerId="AD" clId="Web-{CC6B4049-308C-6C7F-F0B1-A30DB6DA5FAF}" dt="2023-01-20T18:40:17.387" v="326"/>
          <ac:spMkLst>
            <pc:docMk/>
            <pc:sldMk cId="4120953141" sldId="261"/>
            <ac:spMk id="14" creationId="{AD96FDFD-4E42-4A06-B8B5-768A1DB9C2A9}"/>
          </ac:spMkLst>
        </pc:spChg>
        <pc:spChg chg="add mod or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4120953141" sldId="261"/>
            <ac:spMk id="16" creationId="{8E5C6697-77C1-589D-76E8-7F9D61FF9A61}"/>
          </ac:spMkLst>
        </pc:spChg>
        <pc:spChg chg="add mod or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4120953141" sldId="261"/>
            <ac:spMk id="19" creationId="{50EB6973-EEB7-58C1-02B0-1BB061ACE1AC}"/>
          </ac:spMkLst>
        </pc:spChg>
        <pc:spChg chg="add 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4120953141" sldId="261"/>
            <ac:spMk id="24" creationId="{2A785343-5D24-4118-A2E4-665D196F60C2}"/>
          </ac:spMkLst>
        </pc:spChg>
        <pc:spChg chg="add 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4120953141" sldId="261"/>
            <ac:spMk id="26" creationId="{32F4D216-10B7-4DCA-A0A1-068E9E32F4F2}"/>
          </ac:spMkLst>
        </pc:spChg>
        <pc:picChg chg="add mod ord">
          <ac:chgData name="Zeik Kafieh" userId="S::zkafieh@stu.chino.k12.ca.us::f6cb979b-383d-41c9-939b-f818ac98708c" providerId="AD" clId="Web-{CC6B4049-308C-6C7F-F0B1-A30DB6DA5FAF}" dt="2023-01-20T19:02:49.380" v="401"/>
          <ac:picMkLst>
            <pc:docMk/>
            <pc:sldMk cId="4120953141" sldId="261"/>
            <ac:picMk id="4" creationId="{57328AF1-AFE3-2764-757B-55CB49FC5161}"/>
          </ac:picMkLst>
        </pc:picChg>
        <pc:picChg chg="add mod ord">
          <ac:chgData name="Zeik Kafieh" userId="S::zkafieh@stu.chino.k12.ca.us::f6cb979b-383d-41c9-939b-f818ac98708c" providerId="AD" clId="Web-{CC6B4049-308C-6C7F-F0B1-A30DB6DA5FAF}" dt="2023-01-20T19:02:49.380" v="401"/>
          <ac:picMkLst>
            <pc:docMk/>
            <pc:sldMk cId="4120953141" sldId="261"/>
            <ac:picMk id="5" creationId="{89BCA59C-B36C-E1BF-D977-91DEA039C681}"/>
          </ac:picMkLst>
        </pc:picChg>
        <pc:picChg chg="add mod ord">
          <ac:chgData name="Zeik Kafieh" userId="S::zkafieh@stu.chino.k12.ca.us::f6cb979b-383d-41c9-939b-f818ac98708c" providerId="AD" clId="Web-{CC6B4049-308C-6C7F-F0B1-A30DB6DA5FAF}" dt="2023-01-20T19:02:49.380" v="401"/>
          <ac:picMkLst>
            <pc:docMk/>
            <pc:sldMk cId="4120953141" sldId="261"/>
            <ac:picMk id="8" creationId="{0FFAED0F-F552-BE2D-A158-C2604A58C849}"/>
          </ac:picMkLst>
        </pc:picChg>
        <pc:picChg chg="add mod ord">
          <ac:chgData name="Zeik Kafieh" userId="S::zkafieh@stu.chino.k12.ca.us::f6cb979b-383d-41c9-939b-f818ac98708c" providerId="AD" clId="Web-{CC6B4049-308C-6C7F-F0B1-A30DB6DA5FAF}" dt="2023-01-20T19:02:49.380" v="401"/>
          <ac:picMkLst>
            <pc:docMk/>
            <pc:sldMk cId="4120953141" sldId="261"/>
            <ac:picMk id="11" creationId="{B29F0264-C7DE-F5AA-822F-48E1BC09D6B1}"/>
          </ac:picMkLst>
        </pc:picChg>
        <pc:picChg chg="add mod ord">
          <ac:chgData name="Zeik Kafieh" userId="S::zkafieh@stu.chino.k12.ca.us::f6cb979b-383d-41c9-939b-f818ac98708c" providerId="AD" clId="Web-{CC6B4049-308C-6C7F-F0B1-A30DB6DA5FAF}" dt="2023-01-20T19:02:49.380" v="401"/>
          <ac:picMkLst>
            <pc:docMk/>
            <pc:sldMk cId="4120953141" sldId="261"/>
            <ac:picMk id="15" creationId="{167B2067-3926-A1CA-79C7-1EA5B37E92CF}"/>
          </ac:picMkLst>
        </pc:picChg>
        <pc:picChg chg="add mod ord">
          <ac:chgData name="Zeik Kafieh" userId="S::zkafieh@stu.chino.k12.ca.us::f6cb979b-383d-41c9-939b-f818ac98708c" providerId="AD" clId="Web-{CC6B4049-308C-6C7F-F0B1-A30DB6DA5FAF}" dt="2023-01-20T19:02:49.380" v="401"/>
          <ac:picMkLst>
            <pc:docMk/>
            <pc:sldMk cId="4120953141" sldId="261"/>
            <ac:picMk id="18" creationId="{91C746D2-7C6C-14BA-802F-F75138DFA767}"/>
          </ac:picMkLst>
        </pc:picChg>
      </pc:sldChg>
      <pc:sldChg chg="modSp mod modTransition modClrScheme addAnim modAnim chgLayout">
        <pc:chgData name="Zeik Kafieh" userId="S::zkafieh@stu.chino.k12.ca.us::f6cb979b-383d-41c9-939b-f818ac98708c" providerId="AD" clId="Web-{CC6B4049-308C-6C7F-F0B1-A30DB6DA5FAF}" dt="2023-01-20T19:02:49.911" v="402"/>
        <pc:sldMkLst>
          <pc:docMk/>
          <pc:sldMk cId="1320214713" sldId="262"/>
        </pc:sldMkLst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1320214713" sldId="262"/>
            <ac:spMk id="5" creationId="{23AAD920-1CC0-695E-3BDA-B673D95B1EF1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k cId="1320214713" sldId="262"/>
            <ac:spMk id="10" creationId="{42A4FC2C-047E-45A5-965D-8E1E3BF09BC6}"/>
          </ac:spMkLst>
        </pc:spChg>
        <pc:picChg chg="mod ord">
          <ac:chgData name="Zeik Kafieh" userId="S::zkafieh@stu.chino.k12.ca.us::f6cb979b-383d-41c9-939b-f818ac98708c" providerId="AD" clId="Web-{CC6B4049-308C-6C7F-F0B1-A30DB6DA5FAF}" dt="2023-01-20T19:02:49.911" v="402"/>
          <ac:picMkLst>
            <pc:docMk/>
            <pc:sldMk cId="1320214713" sldId="262"/>
            <ac:picMk id="4" creationId="{83D9C84A-CE5C-9F64-7387-9AF33939FEAB}"/>
          </ac:picMkLst>
        </pc:picChg>
      </pc:sldChg>
      <pc:sldMasterChg chg="modSp del delSldLayout modSldLayout">
        <pc:chgData name="Zeik Kafieh" userId="S::zkafieh@stu.chino.k12.ca.us::f6cb979b-383d-41c9-939b-f818ac98708c" providerId="AD" clId="Web-{CC6B4049-308C-6C7F-F0B1-A30DB6DA5FAF}" dt="2023-01-20T19:02:49.911" v="402"/>
        <pc:sldMasterMkLst>
          <pc:docMk/>
          <pc:sldMasterMk cId="677730838" sldId="2147483672"/>
        </pc:sldMasterMkLst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asterMk cId="677730838" sldId="2147483672"/>
            <ac:spMk id="2" creationId="{00000000-0000-0000-0000-000000000000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asterMk cId="677730838" sldId="2147483672"/>
            <ac:spMk id="3" creationId="{00000000-0000-0000-0000-000000000000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asterMk cId="677730838" sldId="2147483672"/>
            <ac:spMk id="4" creationId="{00000000-0000-0000-0000-000000000000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asterMk cId="677730838" sldId="2147483672"/>
            <ac:spMk id="5" creationId="{00000000-0000-0000-0000-000000000000}"/>
          </ac:spMkLst>
        </pc:spChg>
        <pc:spChg chg="mod">
          <ac:chgData name="Zeik Kafieh" userId="S::zkafieh@stu.chino.k12.ca.us::f6cb979b-383d-41c9-939b-f818ac98708c" providerId="AD" clId="Web-{CC6B4049-308C-6C7F-F0B1-A30DB6DA5FAF}" dt="2023-01-20T19:02:49.380" v="401"/>
          <ac:spMkLst>
            <pc:docMk/>
            <pc:sldMasterMk cId="677730838" sldId="2147483672"/>
            <ac:spMk id="6" creationId="{00000000-0000-0000-0000-000000000000}"/>
          </ac:spMkLst>
        </pc:spChg>
        <pc:sldLayoutChg chg="modSp del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677730838" sldId="2147483672"/>
            <pc:sldLayoutMk cId="3546106866" sldId="2147483673"/>
          </pc:sldLayoutMkLst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3546106866" sldId="2147483673"/>
              <ac:spMk id="2" creationId="{00000000-0000-0000-0000-000000000000}"/>
            </ac:spMkLst>
          </pc:spChg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3546106866" sldId="2147483673"/>
              <ac:spMk id="3" creationId="{00000000-0000-0000-0000-000000000000}"/>
            </ac:spMkLst>
          </pc:spChg>
        </pc:sldLayoutChg>
        <pc:sldLayoutChg chg="del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677730838" sldId="2147483672"/>
            <pc:sldLayoutMk cId="2050232878" sldId="2147483674"/>
          </pc:sldLayoutMkLst>
        </pc:sldLayoutChg>
        <pc:sldLayoutChg chg="modSp del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677730838" sldId="2147483672"/>
            <pc:sldLayoutMk cId="3423498490" sldId="2147483675"/>
          </pc:sldLayoutMkLst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3423498490" sldId="2147483675"/>
              <ac:spMk id="2" creationId="{00000000-0000-0000-0000-000000000000}"/>
            </ac:spMkLst>
          </pc:spChg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3423498490" sldId="2147483675"/>
              <ac:spMk id="3" creationId="{00000000-0000-0000-0000-000000000000}"/>
            </ac:spMkLst>
          </pc:spChg>
        </pc:sldLayoutChg>
        <pc:sldLayoutChg chg="modSp del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677730838" sldId="2147483672"/>
            <pc:sldLayoutMk cId="2712946549" sldId="2147483676"/>
          </pc:sldLayoutMkLst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2712946549" sldId="2147483676"/>
              <ac:spMk id="3" creationId="{00000000-0000-0000-0000-000000000000}"/>
            </ac:spMkLst>
          </pc:spChg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2712946549" sldId="2147483676"/>
              <ac:spMk id="4" creationId="{00000000-0000-0000-0000-000000000000}"/>
            </ac:spMkLst>
          </pc:spChg>
        </pc:sldLayoutChg>
        <pc:sldLayoutChg chg="modSp del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677730838" sldId="2147483672"/>
            <pc:sldLayoutMk cId="2020352216" sldId="2147483677"/>
          </pc:sldLayoutMkLst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2020352216" sldId="2147483677"/>
              <ac:spMk id="2" creationId="{00000000-0000-0000-0000-000000000000}"/>
            </ac:spMkLst>
          </pc:spChg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2020352216" sldId="2147483677"/>
              <ac:spMk id="3" creationId="{00000000-0000-0000-0000-000000000000}"/>
            </ac:spMkLst>
          </pc:spChg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2020352216" sldId="2147483677"/>
              <ac:spMk id="4" creationId="{00000000-0000-0000-0000-000000000000}"/>
            </ac:spMkLst>
          </pc:spChg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2020352216" sldId="2147483677"/>
              <ac:spMk id="5" creationId="{00000000-0000-0000-0000-000000000000}"/>
            </ac:spMkLst>
          </pc:spChg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2020352216" sldId="2147483677"/>
              <ac:spMk id="6" creationId="{00000000-0000-0000-0000-000000000000}"/>
            </ac:spMkLst>
          </pc:spChg>
        </pc:sldLayoutChg>
        <pc:sldLayoutChg chg="del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677730838" sldId="2147483672"/>
            <pc:sldLayoutMk cId="2891318729" sldId="2147483678"/>
          </pc:sldLayoutMkLst>
        </pc:sldLayoutChg>
        <pc:sldLayoutChg chg="del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677730838" sldId="2147483672"/>
            <pc:sldLayoutMk cId="117081186" sldId="2147483679"/>
          </pc:sldLayoutMkLst>
        </pc:sldLayoutChg>
        <pc:sldLayoutChg chg="modSp del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677730838" sldId="2147483672"/>
            <pc:sldLayoutMk cId="2707915089" sldId="2147483680"/>
          </pc:sldLayoutMkLst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2707915089" sldId="2147483680"/>
              <ac:spMk id="2" creationId="{00000000-0000-0000-0000-000000000000}"/>
            </ac:spMkLst>
          </pc:spChg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2707915089" sldId="2147483680"/>
              <ac:spMk id="3" creationId="{00000000-0000-0000-0000-000000000000}"/>
            </ac:spMkLst>
          </pc:spChg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2707915089" sldId="2147483680"/>
              <ac:spMk id="4" creationId="{00000000-0000-0000-0000-000000000000}"/>
            </ac:spMkLst>
          </pc:spChg>
        </pc:sldLayoutChg>
        <pc:sldLayoutChg chg="modSp del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677730838" sldId="2147483672"/>
            <pc:sldLayoutMk cId="699854585" sldId="2147483681"/>
          </pc:sldLayoutMkLst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699854585" sldId="2147483681"/>
              <ac:spMk id="2" creationId="{00000000-0000-0000-0000-000000000000}"/>
            </ac:spMkLst>
          </pc:spChg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699854585" sldId="2147483681"/>
              <ac:spMk id="3" creationId="{00000000-0000-0000-0000-000000000000}"/>
            </ac:spMkLst>
          </pc:spChg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699854585" sldId="2147483681"/>
              <ac:spMk id="4" creationId="{00000000-0000-0000-0000-000000000000}"/>
            </ac:spMkLst>
          </pc:spChg>
        </pc:sldLayoutChg>
        <pc:sldLayoutChg chg="del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677730838" sldId="2147483672"/>
            <pc:sldLayoutMk cId="3838800309" sldId="2147483682"/>
          </pc:sldLayoutMkLst>
        </pc:sldLayoutChg>
        <pc:sldLayoutChg chg="modSp del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677730838" sldId="2147483672"/>
            <pc:sldLayoutMk cId="1746789951" sldId="2147483683"/>
          </pc:sldLayoutMkLst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1746789951" sldId="2147483683"/>
              <ac:spMk id="2" creationId="{00000000-0000-0000-0000-000000000000}"/>
            </ac:spMkLst>
          </pc:spChg>
          <pc:spChg chg="mod">
            <ac:chgData name="Zeik Kafieh" userId="S::zkafieh@stu.chino.k12.ca.us::f6cb979b-383d-41c9-939b-f818ac98708c" providerId="AD" clId="Web-{CC6B4049-308C-6C7F-F0B1-A30DB6DA5FAF}" dt="2023-01-20T19:02:49.380" v="401"/>
            <ac:spMkLst>
              <pc:docMk/>
              <pc:sldMasterMk cId="677730838" sldId="2147483672"/>
              <pc:sldLayoutMk cId="1746789951" sldId="2147483683"/>
              <ac:spMk id="3" creationId="{00000000-0000-0000-0000-000000000000}"/>
            </ac:spMkLst>
          </pc:spChg>
        </pc:sldLayoutChg>
      </pc:sldMasterChg>
      <pc:sldMasterChg chg="add addSldLayout modSldLayout">
        <pc:chgData name="Zeik Kafieh" userId="S::zkafieh@stu.chino.k12.ca.us::f6cb979b-383d-41c9-939b-f818ac98708c" providerId="AD" clId="Web-{CC6B4049-308C-6C7F-F0B1-A30DB6DA5FAF}" dt="2023-01-20T19:02:49.911" v="402"/>
        <pc:sldMasterMkLst>
          <pc:docMk/>
          <pc:sldMasterMk cId="1916692717" sldId="2147483684"/>
        </pc:sldMasterMkLst>
        <pc:sldLayoutChg chg="add mod replId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1916692717" sldId="2147483684"/>
            <pc:sldLayoutMk cId="3277073064" sldId="2147483685"/>
          </pc:sldLayoutMkLst>
        </pc:sldLayoutChg>
        <pc:sldLayoutChg chg="add mod replId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1916692717" sldId="2147483684"/>
            <pc:sldLayoutMk cId="983756229" sldId="2147483686"/>
          </pc:sldLayoutMkLst>
        </pc:sldLayoutChg>
        <pc:sldLayoutChg chg="add mod replId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1916692717" sldId="2147483684"/>
            <pc:sldLayoutMk cId="2513204509" sldId="2147483687"/>
          </pc:sldLayoutMkLst>
        </pc:sldLayoutChg>
        <pc:sldLayoutChg chg="add mod replId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1916692717" sldId="2147483684"/>
            <pc:sldLayoutMk cId="3869607081" sldId="2147483688"/>
          </pc:sldLayoutMkLst>
        </pc:sldLayoutChg>
        <pc:sldLayoutChg chg="add mod replId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1916692717" sldId="2147483684"/>
            <pc:sldLayoutMk cId="2407305205" sldId="2147483689"/>
          </pc:sldLayoutMkLst>
        </pc:sldLayoutChg>
        <pc:sldLayoutChg chg="add mod replId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1916692717" sldId="2147483684"/>
            <pc:sldLayoutMk cId="1351426159" sldId="2147483690"/>
          </pc:sldLayoutMkLst>
        </pc:sldLayoutChg>
        <pc:sldLayoutChg chg="add mod replId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1916692717" sldId="2147483684"/>
            <pc:sldLayoutMk cId="3016254914" sldId="2147483691"/>
          </pc:sldLayoutMkLst>
        </pc:sldLayoutChg>
        <pc:sldLayoutChg chg="add mod replId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1916692717" sldId="2147483684"/>
            <pc:sldLayoutMk cId="3430529908" sldId="2147483692"/>
          </pc:sldLayoutMkLst>
        </pc:sldLayoutChg>
        <pc:sldLayoutChg chg="add mod replId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1916692717" sldId="2147483684"/>
            <pc:sldLayoutMk cId="1677931983" sldId="2147483693"/>
          </pc:sldLayoutMkLst>
        </pc:sldLayoutChg>
        <pc:sldLayoutChg chg="add mod replId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1916692717" sldId="2147483684"/>
            <pc:sldLayoutMk cId="3636851511" sldId="2147483694"/>
          </pc:sldLayoutMkLst>
        </pc:sldLayoutChg>
        <pc:sldLayoutChg chg="add mod replId">
          <pc:chgData name="Zeik Kafieh" userId="S::zkafieh@stu.chino.k12.ca.us::f6cb979b-383d-41c9-939b-f818ac98708c" providerId="AD" clId="Web-{CC6B4049-308C-6C7F-F0B1-A30DB6DA5FAF}" dt="2023-01-20T19:02:49.911" v="402"/>
          <pc:sldLayoutMkLst>
            <pc:docMk/>
            <pc:sldMasterMk cId="1916692717" sldId="2147483684"/>
            <pc:sldLayoutMk cId="75204948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5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5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0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0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0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2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5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3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9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urismoincanada.blogspot.com/2015_03_01_archiv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omo_map_no_tribelets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5773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en.wikipedia.org/wiki/File:Toda_Hut.J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keithmwilliams/6918223285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s://creativecommons.org/licenses/by-nc/3.0/" TargetMode="External"/><Relationship Id="rId3" Type="http://schemas.openxmlformats.org/officeDocument/2006/relationships/hyperlink" Target="http://en.m.wikipedia.org/wiki/basket" TargetMode="External"/><Relationship Id="rId7" Type="http://schemas.openxmlformats.org/officeDocument/2006/relationships/image" Target="../media/image12.jpeg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Category:Pomo_baskets" TargetMode="External"/><Relationship Id="rId11" Type="http://schemas.openxmlformats.org/officeDocument/2006/relationships/hyperlink" Target="https://www.flickr.com/photos/ellenm1/4299072007/" TargetMode="External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hyperlink" Target="http://commons.wikimedia.org/wiki/File:Maryhill_Museum_-_Pomo_feather_baskets_0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jvilagtudat.blogspot.com/2018/03/egy-letunt-kor-kepviseloi-ezek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F61F64E-CD25-8C1E-F59B-91D3609DD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468" b="8965"/>
          <a:stretch/>
        </p:blipFill>
        <p:spPr>
          <a:xfrm>
            <a:off x="248346" y="857257"/>
            <a:ext cx="9143985" cy="5143493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616466" y="2565460"/>
            <a:ext cx="3527534" cy="343529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2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516" y="3281198"/>
            <a:ext cx="3072342" cy="1429457"/>
          </a:xfrm>
        </p:spPr>
        <p:txBody>
          <a:bodyPr>
            <a:normAutofit/>
          </a:bodyPr>
          <a:lstStyle/>
          <a:p>
            <a:r>
              <a:rPr lang="en-US" sz="3000">
                <a:cs typeface="Calibri Light"/>
              </a:rPr>
              <a:t>Pomo</a:t>
            </a:r>
            <a:endParaRPr lang="en-US" sz="3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7182" y="4789256"/>
            <a:ext cx="3247697" cy="512463"/>
          </a:xfrm>
        </p:spPr>
        <p:txBody>
          <a:bodyPr vert="horz" lIns="68580" tIns="34290" rIns="68580" bIns="34290" rtlCol="0">
            <a:normAutofit/>
          </a:bodyPr>
          <a:lstStyle/>
          <a:p>
            <a:r>
              <a:rPr lang="en-US" sz="1500">
                <a:cs typeface="Calibri"/>
              </a:rPr>
              <a:t> </a:t>
            </a:r>
            <a:r>
              <a:rPr lang="en-US" sz="1500" b="1">
                <a:cs typeface="Calibri"/>
              </a:rPr>
              <a:t>By</a:t>
            </a:r>
            <a:r>
              <a:rPr lang="en-US" sz="1500">
                <a:cs typeface="Calibri"/>
              </a:rPr>
              <a:t> </a:t>
            </a:r>
            <a:r>
              <a:rPr lang="en-US" sz="1500" b="1">
                <a:cs typeface="Calibri"/>
              </a:rPr>
              <a:t>Zeik</a:t>
            </a:r>
            <a:r>
              <a:rPr lang="en-US" sz="1500">
                <a:cs typeface="Calibri"/>
              </a:rPr>
              <a:t>  </a:t>
            </a:r>
            <a:r>
              <a:rPr lang="en-US" sz="1500" b="1">
                <a:cs typeface="Calibri"/>
              </a:rPr>
              <a:t>and</a:t>
            </a:r>
            <a:r>
              <a:rPr lang="en-US" sz="1500">
                <a:cs typeface="Calibri"/>
              </a:rPr>
              <a:t>  </a:t>
            </a:r>
            <a:r>
              <a:rPr lang="en-US" sz="1500" b="1">
                <a:cs typeface="Calibri"/>
              </a:rPr>
              <a:t>Ayden</a:t>
            </a:r>
            <a:endParaRPr lang="en-US" sz="1500" b="1"/>
          </a:p>
        </p:txBody>
      </p:sp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0248" y="470009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6468A9C-C514-4743-1F59-906AB4CA67C3}"/>
              </a:ext>
            </a:extLst>
          </p:cNvPr>
          <p:cNvSpPr txBox="1"/>
          <p:nvPr/>
        </p:nvSpPr>
        <p:spPr>
          <a:xfrm>
            <a:off x="7402899" y="6867525"/>
            <a:ext cx="1741101" cy="25391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525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34F438-B0AB-FDBA-65AA-22735DBA5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27508" y="13295998"/>
            <a:ext cx="4580626" cy="3589673"/>
          </a:xfrm>
          <a:prstGeom prst="rect">
            <a:avLst/>
          </a:prstGeom>
        </p:spPr>
      </p:pic>
      <p:pic>
        <p:nvPicPr>
          <p:cNvPr id="5" name="Picture 5" descr="Red Elk in Fog">
            <a:extLst>
              <a:ext uri="{FF2B5EF4-FFF2-40B4-BE49-F238E27FC236}">
                <a16:creationId xmlns:a16="http://schemas.microsoft.com/office/drawing/2014/main" id="{E5B07B27-3A47-5CF6-FE81-43092ECA9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247353" y="1500667"/>
            <a:ext cx="2057399" cy="21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E486-ACA1-777B-8514-D8D5E9A82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3" y="1329201"/>
            <a:ext cx="4939868" cy="96462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>
                <a:cs typeface="Calibri Light"/>
              </a:rPr>
              <a:t>Location</a:t>
            </a:r>
            <a:br>
              <a:rPr lang="en-US" sz="3050">
                <a:cs typeface="Calibri Light"/>
              </a:rPr>
            </a:br>
            <a:endParaRPr lang="en-US" sz="3075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97E68-8FB9-75D5-24F8-807388EA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4" y="2686051"/>
            <a:ext cx="4939867" cy="2839064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200">
                <a:cs typeface="Calibri"/>
              </a:rPr>
              <a:t>The</a:t>
            </a:r>
            <a:r>
              <a:rPr lang="en-US" sz="3200" b="1">
                <a:cs typeface="Calibri"/>
              </a:rPr>
              <a:t> Pomo lived in the northern part of California.</a:t>
            </a:r>
          </a:p>
          <a:p>
            <a:r>
              <a:rPr lang="en-US" sz="3200" b="1">
                <a:cs typeface="Calibri"/>
              </a:rPr>
              <a:t> The Pomo  lived in the forests,  in mountains, and near rivers and oceans</a:t>
            </a:r>
            <a:r>
              <a:rPr lang="en-US" sz="3200">
                <a:cs typeface="Calibri"/>
              </a:rPr>
              <a:t>.</a:t>
            </a:r>
          </a:p>
          <a:p>
            <a:pPr marL="0" indent="0">
              <a:buNone/>
            </a:pPr>
            <a:endParaRPr lang="en-US" sz="3200">
              <a:cs typeface="Calibri"/>
            </a:endParaRP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2B83BF7E-A6BF-2513-09C1-DFA910446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41" r="8734"/>
          <a:stretch/>
        </p:blipFill>
        <p:spPr>
          <a:xfrm>
            <a:off x="15" y="857257"/>
            <a:ext cx="3724688" cy="5143493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1" y="2443588"/>
            <a:ext cx="4732020" cy="0"/>
          </a:xfrm>
          <a:prstGeom prst="line">
            <a:avLst/>
          </a:prstGeom>
          <a:ln w="19050">
            <a:solidFill>
              <a:srgbClr val="A3D6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791BDF6-A85B-FF8C-8854-F1376CB4A6D3}"/>
              </a:ext>
            </a:extLst>
          </p:cNvPr>
          <p:cNvSpPr txBox="1"/>
          <p:nvPr/>
        </p:nvSpPr>
        <p:spPr>
          <a:xfrm>
            <a:off x="1735592" y="5850709"/>
            <a:ext cx="1741102" cy="25391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525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61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9AFC-9F5D-2EF8-27A4-BEF08CC3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24" y="1904467"/>
            <a:ext cx="3186755" cy="994172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Shelter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897FE-EE27-C602-12E3-3408AE650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14" y="3129850"/>
            <a:ext cx="3184071" cy="2386263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2400">
                <a:cs typeface="Calibri"/>
              </a:rPr>
              <a:t>The homes of the Pomo protect them from the environment. </a:t>
            </a:r>
          </a:p>
          <a:p>
            <a:r>
              <a:rPr lang="en-US" sz="2400">
                <a:cs typeface="Calibri"/>
              </a:rPr>
              <a:t>They used wood and stick to make the base of houses.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9983" y="857251"/>
            <a:ext cx="4866342" cy="2277533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4" descr="A picture containing tree, grass, outdoor, sky&#10;&#10;Description automatically generated">
            <a:extLst>
              <a:ext uri="{FF2B5EF4-FFF2-40B4-BE49-F238E27FC236}">
                <a16:creationId xmlns:a16="http://schemas.microsoft.com/office/drawing/2014/main" id="{F5B60FBC-35CA-EC55-360F-B10FFED4B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578" b="26035"/>
          <a:stretch/>
        </p:blipFill>
        <p:spPr>
          <a:xfrm>
            <a:off x="3857208" y="857253"/>
            <a:ext cx="4551888" cy="2129837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45492" y="3032818"/>
            <a:ext cx="3898508" cy="296793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Picture 7" descr="A picture containing grass, outdoor, building, stone&#10;&#10;Description automatically generated">
            <a:extLst>
              <a:ext uri="{FF2B5EF4-FFF2-40B4-BE49-F238E27FC236}">
                <a16:creationId xmlns:a16="http://schemas.microsoft.com/office/drawing/2014/main" id="{C8128039-8142-73E2-0447-58FD0E713B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" b="479"/>
          <a:stretch/>
        </p:blipFill>
        <p:spPr>
          <a:xfrm>
            <a:off x="5285110" y="3071442"/>
            <a:ext cx="3751061" cy="2799911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241791-3DE0-8331-4965-456242AD3BFC}"/>
              </a:ext>
            </a:extLst>
          </p:cNvPr>
          <p:cNvSpPr txBox="1"/>
          <p:nvPr/>
        </p:nvSpPr>
        <p:spPr>
          <a:xfrm>
            <a:off x="7402899" y="6867525"/>
            <a:ext cx="1741101" cy="25391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525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C060A-C6A2-45EC-17B9-31A468589064}"/>
              </a:ext>
            </a:extLst>
          </p:cNvPr>
          <p:cNvSpPr txBox="1"/>
          <p:nvPr/>
        </p:nvSpPr>
        <p:spPr>
          <a:xfrm>
            <a:off x="5652273" y="6867525"/>
            <a:ext cx="1741101" cy="25391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525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3794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4" descr="Red Elk in Fog">
            <a:extLst>
              <a:ext uri="{FF2B5EF4-FFF2-40B4-BE49-F238E27FC236}">
                <a16:creationId xmlns:a16="http://schemas.microsoft.com/office/drawing/2014/main" id="{71789CCE-F649-3CB6-C80D-5224D1800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7" b="1"/>
          <a:stretch/>
        </p:blipFill>
        <p:spPr>
          <a:xfrm>
            <a:off x="2352292" y="857257"/>
            <a:ext cx="3734478" cy="2551169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Picture 5" descr="Mule Deer Buck Free Stock Photo - Public Domain Pictures">
            <a:extLst>
              <a:ext uri="{FF2B5EF4-FFF2-40B4-BE49-F238E27FC236}">
                <a16:creationId xmlns:a16="http://schemas.microsoft.com/office/drawing/2014/main" id="{DF43F949-2435-22E0-15BE-D4A778EEA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06"/>
          <a:stretch/>
        </p:blipFill>
        <p:spPr>
          <a:xfrm>
            <a:off x="5536267" y="3449575"/>
            <a:ext cx="3607733" cy="2551176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6" name="Picture 6" descr="Free stock photo of animals, antelopes, bloom">
            <a:extLst>
              <a:ext uri="{FF2B5EF4-FFF2-40B4-BE49-F238E27FC236}">
                <a16:creationId xmlns:a16="http://schemas.microsoft.com/office/drawing/2014/main" id="{0A9A4F60-D28A-54BF-E809-4FE41455D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4" r="-3" b="-3"/>
          <a:stretch/>
        </p:blipFill>
        <p:spPr>
          <a:xfrm>
            <a:off x="2456770" y="3417225"/>
            <a:ext cx="3694109" cy="2551176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2959361" cy="51435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2952503" cy="51435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126D4-93E1-BAB2-E786-87EF295A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1371601"/>
            <a:ext cx="2105406" cy="994172"/>
          </a:xfrm>
        </p:spPr>
        <p:txBody>
          <a:bodyPr>
            <a:normAutofit/>
          </a:bodyPr>
          <a:lstStyle/>
          <a:p>
            <a:r>
              <a:rPr lang="en-US" sz="3200">
                <a:cs typeface="Calibri Light"/>
              </a:rPr>
              <a:t>Food</a:t>
            </a:r>
            <a:endParaRPr lang="en-US" sz="240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3CF76-F713-4BD2-73D1-A06881F8F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51176"/>
            <a:ext cx="2105406" cy="2942082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2000">
                <a:cs typeface="Calibri"/>
              </a:rPr>
              <a:t>The Pomo tribe hunted deer, elk, antelope, rabbits, and squirrels.</a:t>
            </a:r>
          </a:p>
          <a:p>
            <a:r>
              <a:rPr lang="en-US" sz="2000">
                <a:cs typeface="Calibri"/>
              </a:rPr>
              <a:t>From the sea they got blackfish, bass, and shellfish, seaweed, seals, and sealions.</a:t>
            </a:r>
          </a:p>
          <a:p>
            <a:pPr marL="0" indent="0">
              <a:buNone/>
            </a:pPr>
            <a:endParaRPr lang="en-US" sz="1275">
              <a:cs typeface="Calibri"/>
            </a:endParaRPr>
          </a:p>
          <a:p>
            <a:endParaRPr lang="en-US" sz="1275">
              <a:cs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1631"/>
            <a:ext cx="96012" cy="490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24706"/>
            <a:ext cx="21259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ED97F79-4424-D839-D293-44B9676982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9789" r="-1" b="7896"/>
          <a:stretch/>
        </p:blipFill>
        <p:spPr>
          <a:xfrm>
            <a:off x="5553279" y="857257"/>
            <a:ext cx="3590721" cy="2551169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E66892-C3A3-BE05-E4E6-80434EB6AB2A}"/>
              </a:ext>
            </a:extLst>
          </p:cNvPr>
          <p:cNvSpPr txBox="1"/>
          <p:nvPr/>
        </p:nvSpPr>
        <p:spPr>
          <a:xfrm>
            <a:off x="7288684" y="5850709"/>
            <a:ext cx="1855316" cy="25391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525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031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9BCA59C-B36C-E1BF-D977-91DEA039C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142" r="2" b="16586"/>
          <a:stretch/>
        </p:blipFill>
        <p:spPr>
          <a:xfrm>
            <a:off x="5536407" y="857251"/>
            <a:ext cx="3607594" cy="1876378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" name="Picture 4" descr="Gift basket | Pomo, Native American | The Met">
            <a:extLst>
              <a:ext uri="{FF2B5EF4-FFF2-40B4-BE49-F238E27FC236}">
                <a16:creationId xmlns:a16="http://schemas.microsoft.com/office/drawing/2014/main" id="{57328AF1-AFE3-2764-757B-55CB49FC51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67" r="1" b="1"/>
          <a:stretch/>
        </p:blipFill>
        <p:spPr>
          <a:xfrm>
            <a:off x="4030980" y="2855030"/>
            <a:ext cx="3470195" cy="3148433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26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852319"/>
            <a:ext cx="5341892" cy="3148433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E6937-18B6-2D07-228E-ED40D9EA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28" y="2895032"/>
            <a:ext cx="3981734" cy="639739"/>
          </a:xfrm>
        </p:spPr>
        <p:txBody>
          <a:bodyPr>
            <a:normAutofit/>
          </a:bodyPr>
          <a:lstStyle/>
          <a:p>
            <a:r>
              <a:rPr lang="en-US" sz="2700">
                <a:solidFill>
                  <a:srgbClr val="FFFFFF"/>
                </a:solidFill>
                <a:cs typeface="Calibri Light"/>
              </a:rPr>
              <a:t>Culture</a:t>
            </a:r>
            <a:endParaRPr lang="en-US" sz="2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D8C5B-F80D-6EA3-3446-6B7597275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2" y="3820520"/>
            <a:ext cx="3560147" cy="1597773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1400">
                <a:solidFill>
                  <a:srgbClr val="FFFFFF"/>
                </a:solidFill>
                <a:cs typeface="Calibri"/>
              </a:rPr>
              <a:t>T</a:t>
            </a:r>
            <a:r>
              <a:rPr lang="en-US" sz="2000">
                <a:solidFill>
                  <a:srgbClr val="FFFFFF"/>
                </a:solidFill>
                <a:cs typeface="Calibri"/>
              </a:rPr>
              <a:t>he women wore skirts made of plants.  Men often wore nothing.</a:t>
            </a:r>
            <a:br>
              <a:rPr lang="en-US" sz="2000">
                <a:cs typeface="Calibri"/>
              </a:rPr>
            </a:br>
            <a:r>
              <a:rPr lang="en-US" sz="2000">
                <a:solidFill>
                  <a:srgbClr val="FFFFFF"/>
                </a:solidFill>
                <a:cs typeface="Calibri"/>
              </a:rPr>
              <a:t>  </a:t>
            </a:r>
            <a:br>
              <a:rPr lang="en-US" sz="2000">
                <a:cs typeface="Calibri"/>
              </a:rPr>
            </a:br>
            <a:r>
              <a:rPr lang="en-US" sz="2000">
                <a:solidFill>
                  <a:srgbClr val="FFFFFF"/>
                </a:solidFill>
                <a:cs typeface="Calibri"/>
              </a:rPr>
              <a:t>Pomo people used tule and reeds for clothing. </a:t>
            </a: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  <a:cs typeface="Calibri"/>
              </a:rPr>
              <a:t>The Pomo people had feathers and beads in their designs.</a:t>
            </a: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167B2067-3926-A1CA-79C7-1EA5B37E92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2138" b="-1"/>
          <a:stretch/>
        </p:blipFill>
        <p:spPr>
          <a:xfrm>
            <a:off x="3506653" y="857249"/>
            <a:ext cx="2758363" cy="1879092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91C746D2-7C6C-14BA-802F-F75138DFA7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-1" b="5857"/>
          <a:stretch/>
        </p:blipFill>
        <p:spPr>
          <a:xfrm>
            <a:off x="1710551" y="857252"/>
            <a:ext cx="2545457" cy="1877132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B29F0264-C7DE-F5AA-822F-48E1BC09D6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2020" r="1575"/>
          <a:stretch/>
        </p:blipFill>
        <p:spPr>
          <a:xfrm>
            <a:off x="3" y="852574"/>
            <a:ext cx="2441552" cy="1879092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8" name="Picture 8" descr="A picture containing indoor, wall, tan&#10;&#10;Description automatically generated">
            <a:extLst>
              <a:ext uri="{FF2B5EF4-FFF2-40B4-BE49-F238E27FC236}">
                <a16:creationId xmlns:a16="http://schemas.microsoft.com/office/drawing/2014/main" id="{0FFAED0F-F552-BE2D-A158-C2604A58C84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r="17679" b="1"/>
          <a:stretch/>
        </p:blipFill>
        <p:spPr>
          <a:xfrm>
            <a:off x="6198722" y="2852317"/>
            <a:ext cx="2945279" cy="3148433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5C6697-77C1-589D-76E8-7F9D61FF9A61}"/>
              </a:ext>
            </a:extLst>
          </p:cNvPr>
          <p:cNvSpPr txBox="1"/>
          <p:nvPr/>
        </p:nvSpPr>
        <p:spPr>
          <a:xfrm>
            <a:off x="7402899" y="6867525"/>
            <a:ext cx="1741102" cy="25391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525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EB6973-EEB7-58C1-02B0-1BB061ACE1AC}"/>
              </a:ext>
            </a:extLst>
          </p:cNvPr>
          <p:cNvSpPr txBox="1"/>
          <p:nvPr/>
        </p:nvSpPr>
        <p:spPr>
          <a:xfrm>
            <a:off x="5652272" y="6867525"/>
            <a:ext cx="1741102" cy="25391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525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38136-1102-F499-1008-9DCB1D37CBF1}"/>
              </a:ext>
            </a:extLst>
          </p:cNvPr>
          <p:cNvSpPr txBox="1"/>
          <p:nvPr/>
        </p:nvSpPr>
        <p:spPr>
          <a:xfrm>
            <a:off x="2141402" y="6867525"/>
            <a:ext cx="1741101" cy="25391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525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6B44A-EF14-0041-BBD3-9278CDA3961C}"/>
              </a:ext>
            </a:extLst>
          </p:cNvPr>
          <p:cNvSpPr txBox="1"/>
          <p:nvPr/>
        </p:nvSpPr>
        <p:spPr>
          <a:xfrm>
            <a:off x="3892028" y="6867525"/>
            <a:ext cx="1750719" cy="25391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525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E5973-C952-C326-518B-6096CA78A2EC}"/>
              </a:ext>
            </a:extLst>
          </p:cNvPr>
          <p:cNvSpPr txBox="1"/>
          <p:nvPr/>
        </p:nvSpPr>
        <p:spPr>
          <a:xfrm>
            <a:off x="390776" y="6867525"/>
            <a:ext cx="1741101" cy="25391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525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0953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D9C84A-CE5C-9F64-7387-9AF33939F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813" b="10077"/>
          <a:stretch/>
        </p:blipFill>
        <p:spPr>
          <a:xfrm>
            <a:off x="15" y="858211"/>
            <a:ext cx="9143985" cy="5142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AAD920-1CC0-695E-3BDA-B673D95B1EF1}"/>
              </a:ext>
            </a:extLst>
          </p:cNvPr>
          <p:cNvSpPr txBox="1"/>
          <p:nvPr/>
        </p:nvSpPr>
        <p:spPr>
          <a:xfrm>
            <a:off x="7288684" y="5850709"/>
            <a:ext cx="1855316" cy="25391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525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0214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Pomo</vt:lpstr>
      <vt:lpstr>Location </vt:lpstr>
      <vt:lpstr>Shelter</vt:lpstr>
      <vt:lpstr>Food</vt:lpstr>
      <vt:lpstr>Culture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2023-01-12T17:15:49Z</dcterms:created>
  <dcterms:modified xsi:type="dcterms:W3CDTF">2023-04-10T18:12:28Z</dcterms:modified>
</cp:coreProperties>
</file>