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58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F7753-9211-4BE7-9927-129231A99D3C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29D1E-8FED-4284-A5D4-77131E5A9C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29D1E-8FED-4284-A5D4-77131E5A9C0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3E505-72C1-4524-8350-C09793303FF6}" type="datetimeFigureOut">
              <a:rPr lang="en-US" smtClean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742B-8700-4398-962E-6D7493BB28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71600" y="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Gabrielino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609600" y="9144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By: </a:t>
            </a:r>
            <a:r>
              <a:rPr lang="en-US" dirty="0" err="1" smtClean="0">
                <a:solidFill>
                  <a:srgbClr val="000000"/>
                </a:solidFill>
              </a:rPr>
              <a:t>Briseida</a:t>
            </a:r>
            <a:r>
              <a:rPr lang="en-US" dirty="0" smtClean="0">
                <a:solidFill>
                  <a:srgbClr val="000000"/>
                </a:solidFill>
              </a:rPr>
              <a:t> and Jasmine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4724400" cy="5181600"/>
          </a:xfrm>
        </p:spPr>
        <p:txBody>
          <a:bodyPr/>
          <a:lstStyle/>
          <a:p>
            <a:pPr marL="514350" indent="-514350"/>
            <a:r>
              <a:rPr lang="en-US" dirty="0" smtClean="0"/>
              <a:t>The Gabrielino tribe lived in the  California.</a:t>
            </a:r>
          </a:p>
          <a:p>
            <a:pPr marL="514350" indent="-514350"/>
            <a:r>
              <a:rPr lang="en-US" dirty="0" smtClean="0"/>
              <a:t>They lived in villages, beach, and rivers.</a:t>
            </a:r>
          </a:p>
          <a:p>
            <a:pPr marL="514350" indent="-514350"/>
            <a:r>
              <a:rPr lang="en-US" dirty="0" smtClean="0"/>
              <a:t>They live in land that is now Los Angeles.                                                              </a:t>
            </a:r>
          </a:p>
        </p:txBody>
      </p:sp>
      <p:pic>
        <p:nvPicPr>
          <p:cNvPr id="4" name="Picture 3" descr="thCAZQ582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800" y="1905000"/>
            <a:ext cx="3733800" cy="4343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helter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3886200" cy="60960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latin typeface="Blackadder ITC" pitchFamily="82" charset="0"/>
              </a:rPr>
              <a:t>The homes of the </a:t>
            </a:r>
            <a:r>
              <a:rPr lang="en-US" dirty="0" smtClean="0">
                <a:latin typeface="Blackadder ITC" pitchFamily="82" charset="0"/>
              </a:rPr>
              <a:t>Gabrielino tribe protected them from the environment</a:t>
            </a:r>
            <a:r>
              <a:rPr lang="en-US" dirty="0" smtClean="0"/>
              <a:t>.</a:t>
            </a:r>
          </a:p>
          <a:p>
            <a:r>
              <a:rPr lang="en-US" dirty="0" smtClean="0">
                <a:latin typeface="Blackadder ITC" pitchFamily="82" charset="0"/>
              </a:rPr>
              <a:t>A Gabrielino shelter is made of plants and mats.</a:t>
            </a:r>
          </a:p>
          <a:p>
            <a:r>
              <a:rPr lang="en-US" dirty="0" smtClean="0">
                <a:latin typeface="Blackadder ITC" pitchFamily="82" charset="0"/>
              </a:rPr>
              <a:t>The  poles were bent to meat together.</a:t>
            </a:r>
          </a:p>
          <a:p>
            <a:r>
              <a:rPr lang="en-US" dirty="0" smtClean="0">
                <a:latin typeface="Blackadder ITC" pitchFamily="82" charset="0"/>
              </a:rPr>
              <a:t>They were about 15 feet  to 50  feet across.</a:t>
            </a:r>
          </a:p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SantaFeSprings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73095" y="1066800"/>
            <a:ext cx="5270905" cy="3124200"/>
          </a:xfrm>
          <a:prstGeom prst="rect">
            <a:avLst/>
          </a:prstGeom>
        </p:spPr>
      </p:pic>
      <p:pic>
        <p:nvPicPr>
          <p:cNvPr id="7" name="Picture 6" descr="thCAR8PHK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76800" y="4191000"/>
            <a:ext cx="426720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962400" cy="5791200"/>
          </a:xfrm>
        </p:spPr>
        <p:txBody>
          <a:bodyPr>
            <a:normAutofit fontScale="85000" lnSpcReduction="10000"/>
          </a:bodyPr>
          <a:lstStyle/>
          <a:p>
            <a:r>
              <a:rPr lang="en-US" sz="3500" b="1" dirty="0" smtClean="0">
                <a:latin typeface="Blackadder ITC" pitchFamily="82" charset="0"/>
              </a:rPr>
              <a:t>They eat  fish, deer</a:t>
            </a:r>
            <a:r>
              <a:rPr lang="en-US" b="1" dirty="0" smtClean="0">
                <a:latin typeface="Blackadder ITC" pitchFamily="82" charset="0"/>
              </a:rPr>
              <a:t>, sq</a:t>
            </a:r>
            <a:r>
              <a:rPr lang="en-US" sz="3900" b="1" dirty="0" smtClean="0">
                <a:latin typeface="Blackadder ITC" pitchFamily="82" charset="0"/>
              </a:rPr>
              <a:t>uirrels, and ducks</a:t>
            </a:r>
            <a:r>
              <a:rPr lang="en-US" sz="3500" b="1" dirty="0" smtClean="0">
                <a:latin typeface="Blackadder ITC" pitchFamily="82" charset="0"/>
              </a:rPr>
              <a:t>.</a:t>
            </a:r>
            <a:endParaRPr lang="en-US" b="1" dirty="0" smtClean="0">
              <a:latin typeface="Blackadder ITC" pitchFamily="82" charset="0"/>
            </a:endParaRPr>
          </a:p>
          <a:p>
            <a:r>
              <a:rPr lang="en-US" sz="3500" b="1" dirty="0" smtClean="0">
                <a:latin typeface="Blackadder ITC" pitchFamily="82" charset="0"/>
              </a:rPr>
              <a:t>They gathered seeds, fruit,</a:t>
            </a:r>
            <a:r>
              <a:rPr lang="en-US" sz="3500" b="1" dirty="0" smtClean="0"/>
              <a:t> </a:t>
            </a:r>
            <a:r>
              <a:rPr lang="en-US" sz="3500" b="1" dirty="0" smtClean="0">
                <a:latin typeface="Blackadder ITC" pitchFamily="82" charset="0"/>
              </a:rPr>
              <a:t>and berries</a:t>
            </a:r>
          </a:p>
          <a:p>
            <a:r>
              <a:rPr lang="en-US" sz="3900" b="1" dirty="0" smtClean="0">
                <a:latin typeface="Blackadder ITC" pitchFamily="82" charset="0"/>
              </a:rPr>
              <a:t>They caught  swordfish, seals, and</a:t>
            </a:r>
            <a:r>
              <a:rPr lang="en-US" sz="3500" b="1" dirty="0" smtClean="0"/>
              <a:t> </a:t>
            </a:r>
            <a:r>
              <a:rPr lang="en-US" sz="3500" b="1" dirty="0" smtClean="0">
                <a:latin typeface="Blackadder ITC" pitchFamily="82" charset="0"/>
              </a:rPr>
              <a:t>shark</a:t>
            </a:r>
            <a:r>
              <a:rPr lang="en-US" b="1" dirty="0" smtClean="0">
                <a:latin typeface="Blackadder ITC" pitchFamily="82" charset="0"/>
              </a:rPr>
              <a:t>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thCAFZEQ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4343400"/>
            <a:ext cx="2857500" cy="2133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Picture 5" descr="thCAZDROGW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7400" y="3962400"/>
            <a:ext cx="3276600" cy="28956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7" name="Picture 6" descr="thCABYWMOQ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19800" y="1676400"/>
            <a:ext cx="2857500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Blackadder ITC" pitchFamily="82" charset="0"/>
              </a:rPr>
              <a:t>Culture</a:t>
            </a:r>
            <a:endParaRPr lang="en-US" sz="5400" dirty="0">
              <a:latin typeface="Blackadder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3810000" cy="5791200"/>
          </a:xfrm>
        </p:spPr>
        <p:txBody>
          <a:bodyPr/>
          <a:lstStyle/>
          <a:p>
            <a:r>
              <a:rPr lang="en-US" sz="3600" b="1" dirty="0" smtClean="0">
                <a:latin typeface="Blackadder ITC" pitchFamily="82" charset="0"/>
              </a:rPr>
              <a:t>They made baskets they made bags.</a:t>
            </a:r>
          </a:p>
          <a:p>
            <a:r>
              <a:rPr lang="en-US" sz="3600" b="1" dirty="0" smtClean="0">
                <a:latin typeface="Blackadder ITC" pitchFamily="82" charset="0"/>
              </a:rPr>
              <a:t> and a beating toll .</a:t>
            </a:r>
          </a:p>
          <a:p>
            <a:r>
              <a:rPr lang="en-US" sz="3600" b="1" dirty="0" smtClean="0">
                <a:latin typeface="Blackadder ITC" pitchFamily="82" charset="0"/>
              </a:rPr>
              <a:t>They celebrated for the people that died.</a:t>
            </a:r>
          </a:p>
          <a:p>
            <a:r>
              <a:rPr lang="en-US" sz="3600" b="1" dirty="0" smtClean="0">
                <a:latin typeface="Blackadder ITC" pitchFamily="82" charset="0"/>
              </a:rPr>
              <a:t>They made stuff to clean the floor and pots.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basket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914400"/>
            <a:ext cx="4495800" cy="3175000"/>
          </a:xfrm>
          <a:prstGeom prst="rect">
            <a:avLst/>
          </a:prstGeom>
        </p:spPr>
      </p:pic>
      <p:pic>
        <p:nvPicPr>
          <p:cNvPr id="5" name="Picture 4" descr="thCASAGC3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0400" y="4714875"/>
            <a:ext cx="2857500" cy="2143125"/>
          </a:xfrm>
          <a:prstGeom prst="rect">
            <a:avLst/>
          </a:prstGeom>
        </p:spPr>
      </p:pic>
      <p:pic>
        <p:nvPicPr>
          <p:cNvPr id="6" name="Picture 5" descr="thCA3H9G6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86500" y="4648200"/>
            <a:ext cx="2857500" cy="2209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139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Gabrielino</vt:lpstr>
      <vt:lpstr>Location</vt:lpstr>
      <vt:lpstr>Shelter</vt:lpstr>
      <vt:lpstr>Food</vt:lpstr>
      <vt:lpstr>Culture</vt:lpstr>
      <vt:lpstr>Slide 6</vt:lpstr>
    </vt:vector>
  </TitlesOfParts>
  <Company>CVUSD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Gabrielino</dc:title>
  <dc:creator>bgonzalez9</dc:creator>
  <cp:lastModifiedBy>bgonzalez9</cp:lastModifiedBy>
  <cp:revision>19</cp:revision>
  <dcterms:created xsi:type="dcterms:W3CDTF">2014-10-22T17:29:33Z</dcterms:created>
  <dcterms:modified xsi:type="dcterms:W3CDTF">2014-11-05T18:49:45Z</dcterms:modified>
</cp:coreProperties>
</file>