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C2A012-C276-420A-B187-BA7769C1F266}" v="66" dt="2019-05-08T15:51:12.6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84"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Myers" userId="2d6f6171bbbacf5b" providerId="LiveId" clId="{11C2A012-C276-420A-B187-BA7769C1F266}"/>
    <pc:docChg chg="undo custSel addSld modSld modMainMaster">
      <pc:chgData name="Eric Myers" userId="2d6f6171bbbacf5b" providerId="LiveId" clId="{11C2A012-C276-420A-B187-BA7769C1F266}" dt="2019-05-08T15:51:12.652" v="1257"/>
      <pc:docMkLst>
        <pc:docMk/>
      </pc:docMkLst>
      <pc:sldChg chg="addSp modSp setFolMasterAnim modAnim">
        <pc:chgData name="Eric Myers" userId="2d6f6171bbbacf5b" providerId="LiveId" clId="{11C2A012-C276-420A-B187-BA7769C1F266}" dt="2019-05-08T15:22:44.556" v="1219"/>
        <pc:sldMkLst>
          <pc:docMk/>
          <pc:sldMk cId="3068056199" sldId="257"/>
        </pc:sldMkLst>
        <pc:spChg chg="mod">
          <ac:chgData name="Eric Myers" userId="2d6f6171bbbacf5b" providerId="LiveId" clId="{11C2A012-C276-420A-B187-BA7769C1F266}" dt="2019-05-08T14:55:46.883" v="1160" actId="14100"/>
          <ac:spMkLst>
            <pc:docMk/>
            <pc:sldMk cId="3068056199" sldId="257"/>
            <ac:spMk id="3" creationId="{B91E5511-BA46-4D36-9E33-71D13B83CC88}"/>
          </ac:spMkLst>
        </pc:spChg>
        <pc:picChg chg="add mod">
          <ac:chgData name="Eric Myers" userId="2d6f6171bbbacf5b" providerId="LiveId" clId="{11C2A012-C276-420A-B187-BA7769C1F266}" dt="2019-05-08T14:58:24.981" v="1166" actId="14100"/>
          <ac:picMkLst>
            <pc:docMk/>
            <pc:sldMk cId="3068056199" sldId="257"/>
            <ac:picMk id="5" creationId="{C24978E6-4E0F-4795-80AE-1F215FC6F5A7}"/>
          </ac:picMkLst>
        </pc:picChg>
      </pc:sldChg>
      <pc:sldChg chg="addSp modSp setFolMasterAnim modAnim">
        <pc:chgData name="Eric Myers" userId="2d6f6171bbbacf5b" providerId="LiveId" clId="{11C2A012-C276-420A-B187-BA7769C1F266}" dt="2019-05-08T15:40:40.646" v="1225"/>
        <pc:sldMkLst>
          <pc:docMk/>
          <pc:sldMk cId="168548343" sldId="258"/>
        </pc:sldMkLst>
        <pc:spChg chg="mod">
          <ac:chgData name="Eric Myers" userId="2d6f6171bbbacf5b" providerId="LiveId" clId="{11C2A012-C276-420A-B187-BA7769C1F266}" dt="2019-05-08T14:58:58.818" v="1167" actId="14100"/>
          <ac:spMkLst>
            <pc:docMk/>
            <pc:sldMk cId="168548343" sldId="258"/>
            <ac:spMk id="3" creationId="{457788A7-104B-49C5-8F8F-2A4FD83843BB}"/>
          </ac:spMkLst>
        </pc:spChg>
        <pc:picChg chg="add mod">
          <ac:chgData name="Eric Myers" userId="2d6f6171bbbacf5b" providerId="LiveId" clId="{11C2A012-C276-420A-B187-BA7769C1F266}" dt="2019-05-08T15:05:19.007" v="1172" actId="14100"/>
          <ac:picMkLst>
            <pc:docMk/>
            <pc:sldMk cId="168548343" sldId="258"/>
            <ac:picMk id="5" creationId="{6C4DD58E-9FFC-4D86-B877-B45FB7E3C628}"/>
          </ac:picMkLst>
        </pc:picChg>
      </pc:sldChg>
      <pc:sldChg chg="addSp modSp setFolMasterAnim modAnim">
        <pc:chgData name="Eric Myers" userId="2d6f6171bbbacf5b" providerId="LiveId" clId="{11C2A012-C276-420A-B187-BA7769C1F266}" dt="2019-05-08T15:41:51.303" v="1230"/>
        <pc:sldMkLst>
          <pc:docMk/>
          <pc:sldMk cId="1183844998" sldId="259"/>
        </pc:sldMkLst>
        <pc:spChg chg="mod">
          <ac:chgData name="Eric Myers" userId="2d6f6171bbbacf5b" providerId="LiveId" clId="{11C2A012-C276-420A-B187-BA7769C1F266}" dt="2019-05-08T15:05:43.684" v="1174" actId="27636"/>
          <ac:spMkLst>
            <pc:docMk/>
            <pc:sldMk cId="1183844998" sldId="259"/>
            <ac:spMk id="3" creationId="{9D99747F-B175-472C-A4F4-B03B571B9E0E}"/>
          </ac:spMkLst>
        </pc:spChg>
        <pc:picChg chg="add mod">
          <ac:chgData name="Eric Myers" userId="2d6f6171bbbacf5b" providerId="LiveId" clId="{11C2A012-C276-420A-B187-BA7769C1F266}" dt="2019-05-08T15:08:16.571" v="1179" actId="1076"/>
          <ac:picMkLst>
            <pc:docMk/>
            <pc:sldMk cId="1183844998" sldId="259"/>
            <ac:picMk id="5" creationId="{AA384669-B7D3-4DFA-B5C9-71BFAECBB9A2}"/>
          </ac:picMkLst>
        </pc:picChg>
      </pc:sldChg>
      <pc:sldChg chg="addSp modSp setFolMasterAnim modAnim">
        <pc:chgData name="Eric Myers" userId="2d6f6171bbbacf5b" providerId="LiveId" clId="{11C2A012-C276-420A-B187-BA7769C1F266}" dt="2019-05-08T15:43:03.808" v="1235"/>
        <pc:sldMkLst>
          <pc:docMk/>
          <pc:sldMk cId="3339673099" sldId="260"/>
        </pc:sldMkLst>
        <pc:spChg chg="mod">
          <ac:chgData name="Eric Myers" userId="2d6f6171bbbacf5b" providerId="LiveId" clId="{11C2A012-C276-420A-B187-BA7769C1F266}" dt="2019-05-08T15:08:35.238" v="1180" actId="14100"/>
          <ac:spMkLst>
            <pc:docMk/>
            <pc:sldMk cId="3339673099" sldId="260"/>
            <ac:spMk id="3" creationId="{76A357C7-3472-426B-A6DC-6169FDBEB44A}"/>
          </ac:spMkLst>
        </pc:spChg>
        <pc:picChg chg="add mod modCrop">
          <ac:chgData name="Eric Myers" userId="2d6f6171bbbacf5b" providerId="LiveId" clId="{11C2A012-C276-420A-B187-BA7769C1F266}" dt="2019-05-08T15:09:44.640" v="1188" actId="1076"/>
          <ac:picMkLst>
            <pc:docMk/>
            <pc:sldMk cId="3339673099" sldId="260"/>
            <ac:picMk id="5" creationId="{EED6826A-BAC6-4BD3-B189-2D8987534952}"/>
          </ac:picMkLst>
        </pc:picChg>
      </pc:sldChg>
      <pc:sldChg chg="addSp modSp setFolMasterAnim modAnim">
        <pc:chgData name="Eric Myers" userId="2d6f6171bbbacf5b" providerId="LiveId" clId="{11C2A012-C276-420A-B187-BA7769C1F266}" dt="2019-05-08T15:46:10.434" v="1241"/>
        <pc:sldMkLst>
          <pc:docMk/>
          <pc:sldMk cId="1877792405" sldId="261"/>
        </pc:sldMkLst>
        <pc:spChg chg="mod">
          <ac:chgData name="Eric Myers" userId="2d6f6171bbbacf5b" providerId="LiveId" clId="{11C2A012-C276-420A-B187-BA7769C1F266}" dt="2019-05-08T15:11:11.875" v="1189" actId="14100"/>
          <ac:spMkLst>
            <pc:docMk/>
            <pc:sldMk cId="1877792405" sldId="261"/>
            <ac:spMk id="3" creationId="{1AFB0BF0-2E40-4A88-9DED-301BFF3C3358}"/>
          </ac:spMkLst>
        </pc:spChg>
        <pc:picChg chg="add mod">
          <ac:chgData name="Eric Myers" userId="2d6f6171bbbacf5b" providerId="LiveId" clId="{11C2A012-C276-420A-B187-BA7769C1F266}" dt="2019-05-08T15:11:23.122" v="1194" actId="962"/>
          <ac:picMkLst>
            <pc:docMk/>
            <pc:sldMk cId="1877792405" sldId="261"/>
            <ac:picMk id="5" creationId="{78B4C3A1-6D7E-4529-AEF6-726F49A31340}"/>
          </ac:picMkLst>
        </pc:picChg>
      </pc:sldChg>
      <pc:sldChg chg="addSp modSp setFolMasterAnim modAnim">
        <pc:chgData name="Eric Myers" userId="2d6f6171bbbacf5b" providerId="LiveId" clId="{11C2A012-C276-420A-B187-BA7769C1F266}" dt="2019-05-08T15:47:27.095" v="1246"/>
        <pc:sldMkLst>
          <pc:docMk/>
          <pc:sldMk cId="407481588" sldId="262"/>
        </pc:sldMkLst>
        <pc:spChg chg="mod">
          <ac:chgData name="Eric Myers" userId="2d6f6171bbbacf5b" providerId="LiveId" clId="{11C2A012-C276-420A-B187-BA7769C1F266}" dt="2019-05-08T15:11:45.167" v="1195" actId="14100"/>
          <ac:spMkLst>
            <pc:docMk/>
            <pc:sldMk cId="407481588" sldId="262"/>
            <ac:spMk id="3" creationId="{04B9AE23-7B3A-4A39-B1B7-038DFF9A0109}"/>
          </ac:spMkLst>
        </pc:spChg>
        <pc:picChg chg="add mod">
          <ac:chgData name="Eric Myers" userId="2d6f6171bbbacf5b" providerId="LiveId" clId="{11C2A012-C276-420A-B187-BA7769C1F266}" dt="2019-05-08T15:14:21.731" v="1200" actId="1076"/>
          <ac:picMkLst>
            <pc:docMk/>
            <pc:sldMk cId="407481588" sldId="262"/>
            <ac:picMk id="5" creationId="{526869EC-4AB5-41C5-AEB5-BDD90AD06138}"/>
          </ac:picMkLst>
        </pc:picChg>
      </pc:sldChg>
      <pc:sldChg chg="addSp modSp add setFolMasterAnim modAnim">
        <pc:chgData name="Eric Myers" userId="2d6f6171bbbacf5b" providerId="LiveId" clId="{11C2A012-C276-420A-B187-BA7769C1F266}" dt="2019-05-08T15:48:51.086" v="1252"/>
        <pc:sldMkLst>
          <pc:docMk/>
          <pc:sldMk cId="1975797624" sldId="263"/>
        </pc:sldMkLst>
        <pc:spChg chg="mod">
          <ac:chgData name="Eric Myers" userId="2d6f6171bbbacf5b" providerId="LiveId" clId="{11C2A012-C276-420A-B187-BA7769C1F266}" dt="2019-05-08T14:40:18.343" v="1"/>
          <ac:spMkLst>
            <pc:docMk/>
            <pc:sldMk cId="1975797624" sldId="263"/>
            <ac:spMk id="2" creationId="{820CBB6A-C988-477F-AB69-93248A953ED8}"/>
          </ac:spMkLst>
        </pc:spChg>
        <pc:spChg chg="mod">
          <ac:chgData name="Eric Myers" userId="2d6f6171bbbacf5b" providerId="LiveId" clId="{11C2A012-C276-420A-B187-BA7769C1F266}" dt="2019-05-08T15:14:42.804" v="1201" actId="14100"/>
          <ac:spMkLst>
            <pc:docMk/>
            <pc:sldMk cId="1975797624" sldId="263"/>
            <ac:spMk id="3" creationId="{C7BB261E-C1E6-4A16-82FE-1DB170584DCC}"/>
          </ac:spMkLst>
        </pc:spChg>
        <pc:picChg chg="add mod">
          <ac:chgData name="Eric Myers" userId="2d6f6171bbbacf5b" providerId="LiveId" clId="{11C2A012-C276-420A-B187-BA7769C1F266}" dt="2019-05-08T15:15:41.119" v="1206" actId="1076"/>
          <ac:picMkLst>
            <pc:docMk/>
            <pc:sldMk cId="1975797624" sldId="263"/>
            <ac:picMk id="5" creationId="{3A56383B-406D-4119-B9E0-0FC0A86409CC}"/>
          </ac:picMkLst>
        </pc:picChg>
      </pc:sldChg>
      <pc:sldChg chg="addSp modSp add setFolMasterAnim modAnim">
        <pc:chgData name="Eric Myers" userId="2d6f6171bbbacf5b" providerId="LiveId" clId="{11C2A012-C276-420A-B187-BA7769C1F266}" dt="2019-05-08T15:51:12.652" v="1257"/>
        <pc:sldMkLst>
          <pc:docMk/>
          <pc:sldMk cId="2375928406" sldId="264"/>
        </pc:sldMkLst>
        <pc:spChg chg="mod">
          <ac:chgData name="Eric Myers" userId="2d6f6171bbbacf5b" providerId="LiveId" clId="{11C2A012-C276-420A-B187-BA7769C1F266}" dt="2019-05-08T14:45:42.350" v="385"/>
          <ac:spMkLst>
            <pc:docMk/>
            <pc:sldMk cId="2375928406" sldId="264"/>
            <ac:spMk id="2" creationId="{ED5C371F-34E6-4FED-B243-8885411D9717}"/>
          </ac:spMkLst>
        </pc:spChg>
        <pc:spChg chg="mod">
          <ac:chgData name="Eric Myers" userId="2d6f6171bbbacf5b" providerId="LiveId" clId="{11C2A012-C276-420A-B187-BA7769C1F266}" dt="2019-05-08T15:17:22.664" v="1211" actId="962"/>
          <ac:spMkLst>
            <pc:docMk/>
            <pc:sldMk cId="2375928406" sldId="264"/>
            <ac:spMk id="3" creationId="{B6E51E94-33A1-4312-9F67-705B4104ACEE}"/>
          </ac:spMkLst>
        </pc:spChg>
        <pc:picChg chg="add mod">
          <ac:chgData name="Eric Myers" userId="2d6f6171bbbacf5b" providerId="LiveId" clId="{11C2A012-C276-420A-B187-BA7769C1F266}" dt="2019-05-08T15:17:24.742" v="1212" actId="1076"/>
          <ac:picMkLst>
            <pc:docMk/>
            <pc:sldMk cId="2375928406" sldId="264"/>
            <ac:picMk id="5" creationId="{63497183-5237-43B9-89D8-BB4FEA568012}"/>
          </ac:picMkLst>
        </pc:picChg>
      </pc:sldChg>
      <pc:sldChg chg="modSp add modAnim">
        <pc:chgData name="Eric Myers" userId="2d6f6171bbbacf5b" providerId="LiveId" clId="{11C2A012-C276-420A-B187-BA7769C1F266}" dt="2019-05-08T15:20:52.769" v="1214"/>
        <pc:sldMkLst>
          <pc:docMk/>
          <pc:sldMk cId="2083455824" sldId="265"/>
        </pc:sldMkLst>
        <pc:spChg chg="mod">
          <ac:chgData name="Eric Myers" userId="2d6f6171bbbacf5b" providerId="LiveId" clId="{11C2A012-C276-420A-B187-BA7769C1F266}" dt="2019-05-08T14:53:33.752" v="948" actId="20577"/>
          <ac:spMkLst>
            <pc:docMk/>
            <pc:sldMk cId="2083455824" sldId="265"/>
            <ac:spMk id="2" creationId="{E0BC5E2D-849A-412D-8C6E-3038273CA95D}"/>
          </ac:spMkLst>
        </pc:spChg>
        <pc:spChg chg="mod">
          <ac:chgData name="Eric Myers" userId="2d6f6171bbbacf5b" providerId="LiveId" clId="{11C2A012-C276-420A-B187-BA7769C1F266}" dt="2019-05-08T14:54:46.367" v="1159" actId="20577"/>
          <ac:spMkLst>
            <pc:docMk/>
            <pc:sldMk cId="2083455824" sldId="265"/>
            <ac:spMk id="3" creationId="{07104DAE-9A52-4FEA-A17C-59D79E21861A}"/>
          </ac:spMkLst>
        </pc:spChg>
      </pc:sldChg>
      <pc:sldMasterChg chg="modSldLayout">
        <pc:chgData name="Eric Myers" userId="2d6f6171bbbacf5b" providerId="LiveId" clId="{11C2A012-C276-420A-B187-BA7769C1F266}" dt="2019-05-08T15:20:52.769" v="1214"/>
        <pc:sldMasterMkLst>
          <pc:docMk/>
          <pc:sldMasterMk cId="0" sldId="2147483648"/>
        </pc:sldMasterMkLst>
        <pc:sldLayoutChg chg="modAnim">
          <pc:chgData name="Eric Myers" userId="2d6f6171bbbacf5b" providerId="LiveId" clId="{11C2A012-C276-420A-B187-BA7769C1F266}" dt="2019-05-08T15:20:52.769" v="1214"/>
          <pc:sldLayoutMkLst>
            <pc:docMk/>
            <pc:sldMasterMk cId="0" sldId="2147483648"/>
            <pc:sldLayoutMk cId="0" sldId="214748365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41EEEC-2F44-46CC-AB3A-6B27707B8C9D}" type="datetimeFigureOut">
              <a:rPr lang="en-US" smtClean="0"/>
              <a:t>5/8/2019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2F3058-E388-4A10-8F92-3531CD62609D}" type="slidenum">
              <a:rPr lang="en-US" smtClean="0"/>
              <a:t>‹#›</a:t>
            </a:fld>
            <a:endParaRPr lang="en-US"/>
          </a:p>
        </p:txBody>
      </p:sp>
    </p:spTree>
    <p:extLst>
      <p:ext uri="{BB962C8B-B14F-4D97-AF65-F5344CB8AC3E}">
        <p14:creationId xmlns:p14="http://schemas.microsoft.com/office/powerpoint/2010/main" val="926874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https://beinspiredchannel.com/frustrated-frustration/</a:t>
            </a:r>
          </a:p>
        </p:txBody>
      </p:sp>
      <p:sp>
        <p:nvSpPr>
          <p:cNvPr id="4" name="Slide Number Placeholder 3"/>
          <p:cNvSpPr>
            <a:spLocks noGrp="1"/>
          </p:cNvSpPr>
          <p:nvPr>
            <p:ph type="sldNum" sz="quarter" idx="5"/>
          </p:nvPr>
        </p:nvSpPr>
        <p:spPr/>
        <p:txBody>
          <a:bodyPr/>
          <a:lstStyle/>
          <a:p>
            <a:fld id="{F42F3058-E388-4A10-8F92-3531CD62609D}" type="slidenum">
              <a:rPr lang="en-US" smtClean="0"/>
              <a:t>2</a:t>
            </a:fld>
            <a:endParaRPr lang="en-US"/>
          </a:p>
        </p:txBody>
      </p:sp>
    </p:spTree>
    <p:extLst>
      <p:ext uri="{BB962C8B-B14F-4D97-AF65-F5344CB8AC3E}">
        <p14:creationId xmlns:p14="http://schemas.microsoft.com/office/powerpoint/2010/main" val="3679406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https://rightwisconsin.com/2018/11/26/the-best-of-times-for-school-choice</a:t>
            </a:r>
          </a:p>
        </p:txBody>
      </p:sp>
      <p:sp>
        <p:nvSpPr>
          <p:cNvPr id="4" name="Slide Number Placeholder 3"/>
          <p:cNvSpPr>
            <a:spLocks noGrp="1"/>
          </p:cNvSpPr>
          <p:nvPr>
            <p:ph type="sldNum" sz="quarter" idx="5"/>
          </p:nvPr>
        </p:nvSpPr>
        <p:spPr/>
        <p:txBody>
          <a:bodyPr/>
          <a:lstStyle/>
          <a:p>
            <a:fld id="{F42F3058-E388-4A10-8F92-3531CD62609D}" type="slidenum">
              <a:rPr lang="en-US" smtClean="0"/>
              <a:t>3</a:t>
            </a:fld>
            <a:endParaRPr lang="en-US"/>
          </a:p>
        </p:txBody>
      </p:sp>
    </p:spTree>
    <p:extLst>
      <p:ext uri="{BB962C8B-B14F-4D97-AF65-F5344CB8AC3E}">
        <p14:creationId xmlns:p14="http://schemas.microsoft.com/office/powerpoint/2010/main" val="2954078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https://www.123rf.com/photo_17674140_weighing-the-good-and-bad-of-a-situation-or-issue-on-a-gold-metal-scale-one-word-on-each-side-measur.html</a:t>
            </a:r>
          </a:p>
        </p:txBody>
      </p:sp>
      <p:sp>
        <p:nvSpPr>
          <p:cNvPr id="4" name="Slide Number Placeholder 3"/>
          <p:cNvSpPr>
            <a:spLocks noGrp="1"/>
          </p:cNvSpPr>
          <p:nvPr>
            <p:ph type="sldNum" sz="quarter" idx="5"/>
          </p:nvPr>
        </p:nvSpPr>
        <p:spPr/>
        <p:txBody>
          <a:bodyPr/>
          <a:lstStyle/>
          <a:p>
            <a:fld id="{F42F3058-E388-4A10-8F92-3531CD62609D}" type="slidenum">
              <a:rPr lang="en-US" smtClean="0"/>
              <a:t>4</a:t>
            </a:fld>
            <a:endParaRPr lang="en-US"/>
          </a:p>
        </p:txBody>
      </p:sp>
    </p:spTree>
    <p:extLst>
      <p:ext uri="{BB962C8B-B14F-4D97-AF65-F5344CB8AC3E}">
        <p14:creationId xmlns:p14="http://schemas.microsoft.com/office/powerpoint/2010/main" val="1220703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https://www.mindful.org/high-anxiety-2/</a:t>
            </a:r>
          </a:p>
        </p:txBody>
      </p:sp>
      <p:sp>
        <p:nvSpPr>
          <p:cNvPr id="4" name="Slide Number Placeholder 3"/>
          <p:cNvSpPr>
            <a:spLocks noGrp="1"/>
          </p:cNvSpPr>
          <p:nvPr>
            <p:ph type="sldNum" sz="quarter" idx="5"/>
          </p:nvPr>
        </p:nvSpPr>
        <p:spPr/>
        <p:txBody>
          <a:bodyPr/>
          <a:lstStyle/>
          <a:p>
            <a:fld id="{F42F3058-E388-4A10-8F92-3531CD62609D}" type="slidenum">
              <a:rPr lang="en-US" smtClean="0"/>
              <a:t>5</a:t>
            </a:fld>
            <a:endParaRPr lang="en-US"/>
          </a:p>
        </p:txBody>
      </p:sp>
    </p:spTree>
    <p:extLst>
      <p:ext uri="{BB962C8B-B14F-4D97-AF65-F5344CB8AC3E}">
        <p14:creationId xmlns:p14="http://schemas.microsoft.com/office/powerpoint/2010/main" val="3270194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https://positivepsychsg.wordpress.com/2013/12/09/enhancing-eustress-while-coping-with-distress/</a:t>
            </a:r>
          </a:p>
        </p:txBody>
      </p:sp>
      <p:sp>
        <p:nvSpPr>
          <p:cNvPr id="4" name="Slide Number Placeholder 3"/>
          <p:cNvSpPr>
            <a:spLocks noGrp="1"/>
          </p:cNvSpPr>
          <p:nvPr>
            <p:ph type="sldNum" sz="quarter" idx="5"/>
          </p:nvPr>
        </p:nvSpPr>
        <p:spPr/>
        <p:txBody>
          <a:bodyPr/>
          <a:lstStyle/>
          <a:p>
            <a:fld id="{F42F3058-E388-4A10-8F92-3531CD62609D}" type="slidenum">
              <a:rPr lang="en-US" smtClean="0"/>
              <a:t>6</a:t>
            </a:fld>
            <a:endParaRPr lang="en-US"/>
          </a:p>
        </p:txBody>
      </p:sp>
    </p:spTree>
    <p:extLst>
      <p:ext uri="{BB962C8B-B14F-4D97-AF65-F5344CB8AC3E}">
        <p14:creationId xmlns:p14="http://schemas.microsoft.com/office/powerpoint/2010/main" val="1564934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https://sites.psu.edu/siowfa16/2016/10/17/fight-or-flight/</a:t>
            </a:r>
          </a:p>
        </p:txBody>
      </p:sp>
      <p:sp>
        <p:nvSpPr>
          <p:cNvPr id="4" name="Slide Number Placeholder 3"/>
          <p:cNvSpPr>
            <a:spLocks noGrp="1"/>
          </p:cNvSpPr>
          <p:nvPr>
            <p:ph type="sldNum" sz="quarter" idx="5"/>
          </p:nvPr>
        </p:nvSpPr>
        <p:spPr/>
        <p:txBody>
          <a:bodyPr/>
          <a:lstStyle/>
          <a:p>
            <a:fld id="{F42F3058-E388-4A10-8F92-3531CD62609D}" type="slidenum">
              <a:rPr lang="en-US" smtClean="0"/>
              <a:t>7</a:t>
            </a:fld>
            <a:endParaRPr lang="en-US"/>
          </a:p>
        </p:txBody>
      </p:sp>
    </p:spTree>
    <p:extLst>
      <p:ext uri="{BB962C8B-B14F-4D97-AF65-F5344CB8AC3E}">
        <p14:creationId xmlns:p14="http://schemas.microsoft.com/office/powerpoint/2010/main" val="3083395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https://appliedpsych2poverty.wordpress.com/2013/05/27/general-adaptation-syndrome/</a:t>
            </a:r>
          </a:p>
        </p:txBody>
      </p:sp>
      <p:sp>
        <p:nvSpPr>
          <p:cNvPr id="4" name="Slide Number Placeholder 3"/>
          <p:cNvSpPr>
            <a:spLocks noGrp="1"/>
          </p:cNvSpPr>
          <p:nvPr>
            <p:ph type="sldNum" sz="quarter" idx="5"/>
          </p:nvPr>
        </p:nvSpPr>
        <p:spPr/>
        <p:txBody>
          <a:bodyPr/>
          <a:lstStyle/>
          <a:p>
            <a:fld id="{F42F3058-E388-4A10-8F92-3531CD62609D}" type="slidenum">
              <a:rPr lang="en-US" smtClean="0"/>
              <a:t>8</a:t>
            </a:fld>
            <a:endParaRPr lang="en-US"/>
          </a:p>
        </p:txBody>
      </p:sp>
    </p:spTree>
    <p:extLst>
      <p:ext uri="{BB962C8B-B14F-4D97-AF65-F5344CB8AC3E}">
        <p14:creationId xmlns:p14="http://schemas.microsoft.com/office/powerpoint/2010/main" val="702345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https://www.power2practice.com/article/general-adaptation-syndrome-when-stress-takes-over/</a:t>
            </a:r>
          </a:p>
        </p:txBody>
      </p:sp>
      <p:sp>
        <p:nvSpPr>
          <p:cNvPr id="4" name="Slide Number Placeholder 3"/>
          <p:cNvSpPr>
            <a:spLocks noGrp="1"/>
          </p:cNvSpPr>
          <p:nvPr>
            <p:ph type="sldNum" sz="quarter" idx="5"/>
          </p:nvPr>
        </p:nvSpPr>
        <p:spPr/>
        <p:txBody>
          <a:bodyPr/>
          <a:lstStyle/>
          <a:p>
            <a:fld id="{F42F3058-E388-4A10-8F92-3531CD62609D}" type="slidenum">
              <a:rPr lang="en-US" smtClean="0"/>
              <a:t>9</a:t>
            </a:fld>
            <a:endParaRPr lang="en-US"/>
          </a:p>
        </p:txBody>
      </p:sp>
    </p:spTree>
    <p:extLst>
      <p:ext uri="{BB962C8B-B14F-4D97-AF65-F5344CB8AC3E}">
        <p14:creationId xmlns:p14="http://schemas.microsoft.com/office/powerpoint/2010/main" val="13279294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5/8/2019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5/8/2019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5/8/2019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5/8/2019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5/8/2019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5/8/2019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5/8/2019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AA39ACE-9343-4EBE-B5CA-AEA240A1DC53}" type="datetimeFigureOut">
              <a:rPr lang="en-US" dirty="0"/>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5/8/2019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5/8/2019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5/8/2019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5/8/2019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5/8/2019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5/8/2019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5/8/2019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audio" Target="../media/audio2.wav"/></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audio" Target="../media/audio3.wav"/></Relationships>
</file>

<file path=ppt/slides/_rels/slide4.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audio" Target="../media/audio5.wav"/></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audio" Target="../media/audio6.wav"/></Relationships>
</file>

<file path=ppt/slides/_rels/slide7.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8.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3" Type="http://schemas.openxmlformats.org/officeDocument/2006/relationships/audio" Target="../media/audio9.wav"/><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7F7DC-7060-4600-9753-79B114970DE0}"/>
              </a:ext>
            </a:extLst>
          </p:cNvPr>
          <p:cNvSpPr>
            <a:spLocks noGrp="1"/>
          </p:cNvSpPr>
          <p:nvPr>
            <p:ph type="ctrTitle"/>
          </p:nvPr>
        </p:nvSpPr>
        <p:spPr/>
        <p:txBody>
          <a:bodyPr/>
          <a:lstStyle/>
          <a:p>
            <a:r>
              <a:rPr lang="en-US" dirty="0"/>
              <a:t>Conflict, Stress, and Coping</a:t>
            </a:r>
          </a:p>
        </p:txBody>
      </p:sp>
      <p:sp>
        <p:nvSpPr>
          <p:cNvPr id="3" name="Subtitle 2">
            <a:extLst>
              <a:ext uri="{FF2B5EF4-FFF2-40B4-BE49-F238E27FC236}">
                <a16:creationId xmlns:a16="http://schemas.microsoft.com/office/drawing/2014/main" id="{D86988C7-BEC9-41D0-9200-D5DC57F67ED6}"/>
              </a:ext>
            </a:extLst>
          </p:cNvPr>
          <p:cNvSpPr>
            <a:spLocks noGrp="1"/>
          </p:cNvSpPr>
          <p:nvPr>
            <p:ph type="subTitle" idx="1"/>
          </p:nvPr>
        </p:nvSpPr>
        <p:spPr/>
        <p:txBody>
          <a:bodyPr/>
          <a:lstStyle/>
          <a:p>
            <a:r>
              <a:rPr lang="en-US" dirty="0"/>
              <a:t>Ch 16 part 1</a:t>
            </a:r>
          </a:p>
        </p:txBody>
      </p:sp>
    </p:spTree>
    <p:extLst>
      <p:ext uri="{BB962C8B-B14F-4D97-AF65-F5344CB8AC3E}">
        <p14:creationId xmlns:p14="http://schemas.microsoft.com/office/powerpoint/2010/main" val="2118979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C5E2D-849A-412D-8C6E-3038273CA95D}"/>
              </a:ext>
            </a:extLst>
          </p:cNvPr>
          <p:cNvSpPr>
            <a:spLocks noGrp="1"/>
          </p:cNvSpPr>
          <p:nvPr>
            <p:ph type="title"/>
          </p:nvPr>
        </p:nvSpPr>
        <p:spPr/>
        <p:txBody>
          <a:bodyPr/>
          <a:lstStyle/>
          <a:p>
            <a:r>
              <a:rPr lang="en-US" dirty="0"/>
              <a:t>In your notebook</a:t>
            </a:r>
          </a:p>
        </p:txBody>
      </p:sp>
      <p:sp>
        <p:nvSpPr>
          <p:cNvPr id="3" name="Content Placeholder 2">
            <a:extLst>
              <a:ext uri="{FF2B5EF4-FFF2-40B4-BE49-F238E27FC236}">
                <a16:creationId xmlns:a16="http://schemas.microsoft.com/office/drawing/2014/main" id="{07104DAE-9A52-4FEA-A17C-59D79E21861A}"/>
              </a:ext>
            </a:extLst>
          </p:cNvPr>
          <p:cNvSpPr>
            <a:spLocks noGrp="1"/>
          </p:cNvSpPr>
          <p:nvPr>
            <p:ph idx="1"/>
          </p:nvPr>
        </p:nvSpPr>
        <p:spPr/>
        <p:txBody>
          <a:bodyPr/>
          <a:lstStyle/>
          <a:p>
            <a:r>
              <a:rPr lang="en-US" dirty="0"/>
              <a:t>Describe a situation where someone experiences the three stages of the general adaptation syndrome.  Be specific about what happens at each stage.  Half page answer.</a:t>
            </a:r>
          </a:p>
        </p:txBody>
      </p:sp>
    </p:spTree>
    <p:extLst>
      <p:ext uri="{BB962C8B-B14F-4D97-AF65-F5344CB8AC3E}">
        <p14:creationId xmlns:p14="http://schemas.microsoft.com/office/powerpoint/2010/main" val="2083455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BE4CE-1CB3-4B3A-9DD7-7595BADA51E1}"/>
              </a:ext>
            </a:extLst>
          </p:cNvPr>
          <p:cNvSpPr>
            <a:spLocks noGrp="1"/>
          </p:cNvSpPr>
          <p:nvPr>
            <p:ph type="title"/>
          </p:nvPr>
        </p:nvSpPr>
        <p:spPr/>
        <p:txBody>
          <a:bodyPr/>
          <a:lstStyle/>
          <a:p>
            <a:r>
              <a:rPr lang="en-US" dirty="0"/>
              <a:t>I.  Frustration</a:t>
            </a:r>
          </a:p>
        </p:txBody>
      </p:sp>
      <p:sp>
        <p:nvSpPr>
          <p:cNvPr id="3" name="Content Placeholder 2">
            <a:extLst>
              <a:ext uri="{FF2B5EF4-FFF2-40B4-BE49-F238E27FC236}">
                <a16:creationId xmlns:a16="http://schemas.microsoft.com/office/drawing/2014/main" id="{B91E5511-BA46-4D36-9E33-71D13B83CC88}"/>
              </a:ext>
            </a:extLst>
          </p:cNvPr>
          <p:cNvSpPr>
            <a:spLocks noGrp="1"/>
          </p:cNvSpPr>
          <p:nvPr>
            <p:ph idx="1"/>
          </p:nvPr>
        </p:nvSpPr>
        <p:spPr>
          <a:xfrm>
            <a:off x="680321" y="2336873"/>
            <a:ext cx="6780653" cy="3599316"/>
          </a:xfrm>
        </p:spPr>
        <p:txBody>
          <a:bodyPr/>
          <a:lstStyle/>
          <a:p>
            <a:r>
              <a:rPr lang="en-US" dirty="0"/>
              <a:t>Frustration is when we are blocked or hindered from reaching a goal.  </a:t>
            </a:r>
          </a:p>
          <a:p>
            <a:r>
              <a:rPr lang="en-US" dirty="0"/>
              <a:t>Most frustrations are minor and can be overlooked over time, but some can grow out of control and begin to negatively affect your life.</a:t>
            </a:r>
          </a:p>
          <a:p>
            <a:r>
              <a:rPr lang="en-US" dirty="0"/>
              <a:t>Some can be serious, such as lacking skills or abilities needed for a particular task.</a:t>
            </a:r>
          </a:p>
        </p:txBody>
      </p:sp>
      <p:pic>
        <p:nvPicPr>
          <p:cNvPr id="5" name="Picture 4" descr="A person wearing a suit and tie&#10;&#10;Description automatically generated">
            <a:extLst>
              <a:ext uri="{FF2B5EF4-FFF2-40B4-BE49-F238E27FC236}">
                <a16:creationId xmlns:a16="http://schemas.microsoft.com/office/drawing/2014/main" id="{C24978E6-4E0F-4795-80AE-1F215FC6F5A7}"/>
              </a:ext>
            </a:extLst>
          </p:cNvPr>
          <p:cNvPicPr>
            <a:picLocks noChangeAspect="1"/>
          </p:cNvPicPr>
          <p:nvPr/>
        </p:nvPicPr>
        <p:blipFill>
          <a:blip r:embed="rId5"/>
          <a:stretch>
            <a:fillRect/>
          </a:stretch>
        </p:blipFill>
        <p:spPr>
          <a:xfrm>
            <a:off x="7695028" y="2336873"/>
            <a:ext cx="4164036" cy="2716196"/>
          </a:xfrm>
          <a:prstGeom prst="rect">
            <a:avLst/>
          </a:prstGeom>
        </p:spPr>
      </p:pic>
    </p:spTree>
    <p:extLst>
      <p:ext uri="{BB962C8B-B14F-4D97-AF65-F5344CB8AC3E}">
        <p14:creationId xmlns:p14="http://schemas.microsoft.com/office/powerpoint/2010/main" val="3068056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asifwecare.wav"/>
                                        </p:tgtEl>
                                      </p:cMediaNode>
                                    </p:audio>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1000"/>
                                        <p:tgtEl>
                                          <p:spTgt spid="3">
                                            <p:txEl>
                                              <p:pRg st="1" end="1"/>
                                            </p:txEl>
                                          </p:spTgt>
                                        </p:tgtEl>
                                      </p:cBhvr>
                                    </p:animEffect>
                                    <p:anim calcmode="lin" valueType="num">
                                      <p:cBhvr>
                                        <p:cTn id="2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4" name="asifwecare.wav"/>
                                        </p:tgtEl>
                                      </p:cMediaNode>
                                    </p:audio>
                                  </p:sub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4" name="asifwecar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EEA2E-7C6A-4F1F-84FA-D26C6BD5CC0E}"/>
              </a:ext>
            </a:extLst>
          </p:cNvPr>
          <p:cNvSpPr>
            <a:spLocks noGrp="1"/>
          </p:cNvSpPr>
          <p:nvPr>
            <p:ph type="title"/>
          </p:nvPr>
        </p:nvSpPr>
        <p:spPr/>
        <p:txBody>
          <a:bodyPr/>
          <a:lstStyle/>
          <a:p>
            <a:r>
              <a:rPr lang="en-US" dirty="0"/>
              <a:t>II.  Conflict</a:t>
            </a:r>
          </a:p>
        </p:txBody>
      </p:sp>
      <p:sp>
        <p:nvSpPr>
          <p:cNvPr id="3" name="Content Placeholder 2">
            <a:extLst>
              <a:ext uri="{FF2B5EF4-FFF2-40B4-BE49-F238E27FC236}">
                <a16:creationId xmlns:a16="http://schemas.microsoft.com/office/drawing/2014/main" id="{457788A7-104B-49C5-8F8F-2A4FD83843BB}"/>
              </a:ext>
            </a:extLst>
          </p:cNvPr>
          <p:cNvSpPr>
            <a:spLocks noGrp="1"/>
          </p:cNvSpPr>
          <p:nvPr>
            <p:ph idx="1"/>
          </p:nvPr>
        </p:nvSpPr>
        <p:spPr>
          <a:xfrm>
            <a:off x="680321" y="2336873"/>
            <a:ext cx="8660627" cy="3599316"/>
          </a:xfrm>
        </p:spPr>
        <p:txBody>
          <a:bodyPr/>
          <a:lstStyle/>
          <a:p>
            <a:r>
              <a:rPr lang="en-US" dirty="0"/>
              <a:t>Conflicts are when we have to make a decision between two or more alternatives.  The only way to end a conflict is to make that decision.</a:t>
            </a:r>
          </a:p>
          <a:p>
            <a:r>
              <a:rPr lang="en-US" dirty="0"/>
              <a:t>There are four main types of conflicts:</a:t>
            </a:r>
          </a:p>
          <a:p>
            <a:pPr lvl="1"/>
            <a:r>
              <a:rPr lang="en-US" dirty="0"/>
              <a:t>Approach-approach conflict</a:t>
            </a:r>
          </a:p>
          <a:p>
            <a:pPr lvl="1"/>
            <a:r>
              <a:rPr lang="en-US" dirty="0"/>
              <a:t>Approach-avoidance conflict</a:t>
            </a:r>
          </a:p>
          <a:p>
            <a:pPr lvl="1"/>
            <a:r>
              <a:rPr lang="en-US" dirty="0"/>
              <a:t>Avoidance-avoidance conflict</a:t>
            </a:r>
          </a:p>
          <a:p>
            <a:pPr lvl="1"/>
            <a:r>
              <a:rPr lang="en-US" dirty="0"/>
              <a:t>Double approach-avoidance conflict</a:t>
            </a:r>
          </a:p>
        </p:txBody>
      </p:sp>
      <p:pic>
        <p:nvPicPr>
          <p:cNvPr id="5" name="Picture 4" descr="A close up of a cow&#10;&#10;Description automatically generated">
            <a:extLst>
              <a:ext uri="{FF2B5EF4-FFF2-40B4-BE49-F238E27FC236}">
                <a16:creationId xmlns:a16="http://schemas.microsoft.com/office/drawing/2014/main" id="{6C4DD58E-9FFC-4D86-B877-B45FB7E3C628}"/>
              </a:ext>
            </a:extLst>
          </p:cNvPr>
          <p:cNvPicPr>
            <a:picLocks noChangeAspect="1"/>
          </p:cNvPicPr>
          <p:nvPr/>
        </p:nvPicPr>
        <p:blipFill>
          <a:blip r:embed="rId5"/>
          <a:stretch>
            <a:fillRect/>
          </a:stretch>
        </p:blipFill>
        <p:spPr>
          <a:xfrm>
            <a:off x="7160454" y="3453617"/>
            <a:ext cx="3764783" cy="1976511"/>
          </a:xfrm>
          <a:prstGeom prst="rect">
            <a:avLst/>
          </a:prstGeom>
        </p:spPr>
      </p:pic>
    </p:spTree>
    <p:extLst>
      <p:ext uri="{BB962C8B-B14F-4D97-AF65-F5344CB8AC3E}">
        <p14:creationId xmlns:p14="http://schemas.microsoft.com/office/powerpoint/2010/main" val="16854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aallrighty.wav"/>
                                        </p:tgtEl>
                                      </p:cMediaNode>
                                    </p:audio>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1000"/>
                                        <p:tgtEl>
                                          <p:spTgt spid="3">
                                            <p:txEl>
                                              <p:pRg st="1" end="1"/>
                                            </p:txEl>
                                          </p:spTgt>
                                        </p:tgtEl>
                                      </p:cBhvr>
                                    </p:animEffect>
                                    <p:anim calcmode="lin" valueType="num">
                                      <p:cBhvr>
                                        <p:cTn id="2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4" name="aallrighty.wav"/>
                                        </p:tgtEl>
                                      </p:cMediaNode>
                                    </p:audio>
                                  </p:sub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4" name="aallrighty.wav"/>
                                        </p:tgtEl>
                                      </p:cMediaNode>
                                    </p:audio>
                                  </p:sub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fade">
                                      <p:cBhvr>
                                        <p:cTn id="39" dur="1000"/>
                                        <p:tgtEl>
                                          <p:spTgt spid="3">
                                            <p:txEl>
                                              <p:pRg st="3" end="3"/>
                                            </p:txEl>
                                          </p:spTgt>
                                        </p:tgtEl>
                                      </p:cBhvr>
                                    </p:animEffect>
                                    <p:anim calcmode="lin" valueType="num">
                                      <p:cBhvr>
                                        <p:cTn id="4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3" end="3"/>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37"/>
                                            </p:cond>
                                          </p:stCondLst>
                                          <p:endCondLst>
                                            <p:cond evt="onStopAudio" delay="0">
                                              <p:tgtEl>
                                                <p:sldTgt/>
                                              </p:tgtEl>
                                            </p:cond>
                                          </p:endCondLst>
                                        </p:cTn>
                                        <p:tgtEl>
                                          <p:sndTgt r:embed="rId4" name="aallrighty.wav"/>
                                        </p:tgtEl>
                                      </p:cMediaNode>
                                    </p:audio>
                                  </p:sub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Effect transition="in" filter="fade">
                                      <p:cBhvr>
                                        <p:cTn id="46" dur="1000"/>
                                        <p:tgtEl>
                                          <p:spTgt spid="3">
                                            <p:txEl>
                                              <p:pRg st="4" end="4"/>
                                            </p:txEl>
                                          </p:spTgt>
                                        </p:tgtEl>
                                      </p:cBhvr>
                                    </p:animEffect>
                                    <p:anim calcmode="lin" valueType="num">
                                      <p:cBhvr>
                                        <p:cTn id="4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4" end="4"/>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44"/>
                                            </p:cond>
                                          </p:stCondLst>
                                          <p:endCondLst>
                                            <p:cond evt="onStopAudio" delay="0">
                                              <p:tgtEl>
                                                <p:sldTgt/>
                                              </p:tgtEl>
                                            </p:cond>
                                          </p:endCondLst>
                                        </p:cTn>
                                        <p:tgtEl>
                                          <p:sndTgt r:embed="rId4" name="aallrighty.wav"/>
                                        </p:tgtEl>
                                      </p:cMediaNode>
                                    </p:audio>
                                  </p:sub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fade">
                                      <p:cBhvr>
                                        <p:cTn id="53" dur="1000"/>
                                        <p:tgtEl>
                                          <p:spTgt spid="3">
                                            <p:txEl>
                                              <p:pRg st="5" end="5"/>
                                            </p:txEl>
                                          </p:spTgt>
                                        </p:tgtEl>
                                      </p:cBhvr>
                                    </p:animEffect>
                                    <p:anim calcmode="lin" valueType="num">
                                      <p:cBhvr>
                                        <p:cTn id="5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5" end="5"/>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1"/>
                                            </p:cond>
                                          </p:stCondLst>
                                          <p:endCondLst>
                                            <p:cond evt="onStopAudio" delay="0">
                                              <p:tgtEl>
                                                <p:sldTgt/>
                                              </p:tgtEl>
                                            </p:cond>
                                          </p:endCondLst>
                                        </p:cTn>
                                        <p:tgtEl>
                                          <p:sndTgt r:embed="rId4" name="aallright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bldLvl="2"/>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37DCC-5FD9-4B2C-BCD8-F17A6AD7E2A0}"/>
              </a:ext>
            </a:extLst>
          </p:cNvPr>
          <p:cNvSpPr>
            <a:spLocks noGrp="1"/>
          </p:cNvSpPr>
          <p:nvPr>
            <p:ph type="title"/>
          </p:nvPr>
        </p:nvSpPr>
        <p:spPr/>
        <p:txBody>
          <a:bodyPr/>
          <a:lstStyle/>
          <a:p>
            <a:r>
              <a:rPr lang="en-US" dirty="0"/>
              <a:t>II.  Conflict</a:t>
            </a:r>
          </a:p>
        </p:txBody>
      </p:sp>
      <p:sp>
        <p:nvSpPr>
          <p:cNvPr id="3" name="Content Placeholder 2">
            <a:extLst>
              <a:ext uri="{FF2B5EF4-FFF2-40B4-BE49-F238E27FC236}">
                <a16:creationId xmlns:a16="http://schemas.microsoft.com/office/drawing/2014/main" id="{9D99747F-B175-472C-A4F4-B03B571B9E0E}"/>
              </a:ext>
            </a:extLst>
          </p:cNvPr>
          <p:cNvSpPr>
            <a:spLocks noGrp="1"/>
          </p:cNvSpPr>
          <p:nvPr>
            <p:ph idx="1"/>
          </p:nvPr>
        </p:nvSpPr>
        <p:spPr>
          <a:xfrm>
            <a:off x="680322" y="2336873"/>
            <a:ext cx="8041648" cy="3599316"/>
          </a:xfrm>
        </p:spPr>
        <p:txBody>
          <a:bodyPr>
            <a:normAutofit fontScale="92500"/>
          </a:bodyPr>
          <a:lstStyle/>
          <a:p>
            <a:r>
              <a:rPr lang="en-US" dirty="0"/>
              <a:t>Approach-approach conflict is when we have to choose between two things we want to do, but can’t do them both.</a:t>
            </a:r>
          </a:p>
          <a:p>
            <a:r>
              <a:rPr lang="en-US" dirty="0"/>
              <a:t>Approach-avoidance conflict is when there are both good and bad features to the situation, and you must decide which feature wins out.  </a:t>
            </a:r>
          </a:p>
          <a:p>
            <a:r>
              <a:rPr lang="en-US" dirty="0"/>
              <a:t>Avoidance-avoidance is when both alternatives are undesirable, but you still must choose one.</a:t>
            </a:r>
          </a:p>
          <a:p>
            <a:r>
              <a:rPr lang="en-US" dirty="0"/>
              <a:t>Double approach-avoidance conflict is when there are good and bad features to both choices you must make.  This is one we face most often.</a:t>
            </a:r>
          </a:p>
        </p:txBody>
      </p:sp>
      <p:pic>
        <p:nvPicPr>
          <p:cNvPr id="5" name="Picture 4" descr="A picture containing scale&#10;&#10;Description automatically generated">
            <a:extLst>
              <a:ext uri="{FF2B5EF4-FFF2-40B4-BE49-F238E27FC236}">
                <a16:creationId xmlns:a16="http://schemas.microsoft.com/office/drawing/2014/main" id="{AA384669-B7D3-4DFA-B5C9-71BFAECBB9A2}"/>
              </a:ext>
            </a:extLst>
          </p:cNvPr>
          <p:cNvPicPr>
            <a:picLocks noChangeAspect="1"/>
          </p:cNvPicPr>
          <p:nvPr/>
        </p:nvPicPr>
        <p:blipFill>
          <a:blip r:embed="rId4"/>
          <a:stretch>
            <a:fillRect/>
          </a:stretch>
        </p:blipFill>
        <p:spPr>
          <a:xfrm>
            <a:off x="8877338" y="2475914"/>
            <a:ext cx="2833687" cy="2961249"/>
          </a:xfrm>
          <a:prstGeom prst="rect">
            <a:avLst/>
          </a:prstGeom>
        </p:spPr>
      </p:pic>
    </p:spTree>
    <p:extLst>
      <p:ext uri="{BB962C8B-B14F-4D97-AF65-F5344CB8AC3E}">
        <p14:creationId xmlns:p14="http://schemas.microsoft.com/office/powerpoint/2010/main" val="118384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tentsAreHard.wav"/>
                                        </p:tgtEl>
                                      </p:cMediaNode>
                                    </p:audio>
                                  </p:sub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tentsAreHard.wav"/>
                                        </p:tgtEl>
                                      </p:cMediaNode>
                                    </p:audio>
                                  </p:sub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24"/>
                                            </p:cond>
                                          </p:stCondLst>
                                          <p:endCondLst>
                                            <p:cond evt="onStopAudio" delay="0">
                                              <p:tgtEl>
                                                <p:sldTgt/>
                                              </p:tgtEl>
                                            </p:cond>
                                          </p:endCondLst>
                                        </p:cTn>
                                        <p:tgtEl>
                                          <p:sndTgt r:embed="rId3" name="tentsAreHard.wav"/>
                                        </p:tgtEl>
                                      </p:cMediaNode>
                                    </p:audio>
                                  </p:sub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3" name="tentsAreHar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81EC4-77B2-4A0E-B357-CE46D8E34A84}"/>
              </a:ext>
            </a:extLst>
          </p:cNvPr>
          <p:cNvSpPr>
            <a:spLocks noGrp="1"/>
          </p:cNvSpPr>
          <p:nvPr>
            <p:ph type="title"/>
          </p:nvPr>
        </p:nvSpPr>
        <p:spPr/>
        <p:txBody>
          <a:bodyPr/>
          <a:lstStyle/>
          <a:p>
            <a:r>
              <a:rPr lang="en-US" dirty="0"/>
              <a:t>III.  Anxiety</a:t>
            </a:r>
          </a:p>
        </p:txBody>
      </p:sp>
      <p:sp>
        <p:nvSpPr>
          <p:cNvPr id="3" name="Content Placeholder 2">
            <a:extLst>
              <a:ext uri="{FF2B5EF4-FFF2-40B4-BE49-F238E27FC236}">
                <a16:creationId xmlns:a16="http://schemas.microsoft.com/office/drawing/2014/main" id="{76A357C7-3472-426B-A6DC-6169FDBEB44A}"/>
              </a:ext>
            </a:extLst>
          </p:cNvPr>
          <p:cNvSpPr>
            <a:spLocks noGrp="1"/>
          </p:cNvSpPr>
          <p:nvPr>
            <p:ph idx="1"/>
          </p:nvPr>
        </p:nvSpPr>
        <p:spPr>
          <a:xfrm>
            <a:off x="680322" y="2336873"/>
            <a:ext cx="7408602" cy="3599316"/>
          </a:xfrm>
        </p:spPr>
        <p:txBody>
          <a:bodyPr/>
          <a:lstStyle/>
          <a:p>
            <a:r>
              <a:rPr lang="en-US" dirty="0"/>
              <a:t>Anxiety is the feeling that something bad is about to happen, or that feeling of dread that a disaster is coming.  </a:t>
            </a:r>
          </a:p>
          <a:p>
            <a:r>
              <a:rPr lang="en-US" dirty="0"/>
              <a:t>This is usually the result of not resolving a conflict or there is a build-up of frustration.</a:t>
            </a:r>
          </a:p>
          <a:p>
            <a:r>
              <a:rPr lang="en-US" dirty="0"/>
              <a:t>When anxiety goes on for long, it can manifest itself physically through panic attacks.  </a:t>
            </a:r>
          </a:p>
        </p:txBody>
      </p:sp>
      <p:pic>
        <p:nvPicPr>
          <p:cNvPr id="5" name="Picture 4" descr="A picture containing object&#10;&#10;Description automatically generated">
            <a:extLst>
              <a:ext uri="{FF2B5EF4-FFF2-40B4-BE49-F238E27FC236}">
                <a16:creationId xmlns:a16="http://schemas.microsoft.com/office/drawing/2014/main" id="{EED6826A-BAC6-4BD3-B189-2D8987534952}"/>
              </a:ext>
            </a:extLst>
          </p:cNvPr>
          <p:cNvPicPr>
            <a:picLocks noChangeAspect="1"/>
          </p:cNvPicPr>
          <p:nvPr/>
        </p:nvPicPr>
        <p:blipFill rotWithShape="1">
          <a:blip r:embed="rId5"/>
          <a:srcRect l="23161" r="21526"/>
          <a:stretch/>
        </p:blipFill>
        <p:spPr>
          <a:xfrm>
            <a:off x="8655936" y="2336873"/>
            <a:ext cx="2855742" cy="2904099"/>
          </a:xfrm>
          <a:prstGeom prst="rect">
            <a:avLst/>
          </a:prstGeom>
        </p:spPr>
      </p:pic>
    </p:spTree>
    <p:extLst>
      <p:ext uri="{BB962C8B-B14F-4D97-AF65-F5344CB8AC3E}">
        <p14:creationId xmlns:p14="http://schemas.microsoft.com/office/powerpoint/2010/main" val="3339673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niceevil.wav"/>
                                        </p:tgtEl>
                                      </p:cMediaNode>
                                    </p:audio>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1000"/>
                                        <p:tgtEl>
                                          <p:spTgt spid="3">
                                            <p:txEl>
                                              <p:pRg st="1" end="1"/>
                                            </p:txEl>
                                          </p:spTgt>
                                        </p:tgtEl>
                                      </p:cBhvr>
                                    </p:animEffect>
                                    <p:anim calcmode="lin" valueType="num">
                                      <p:cBhvr>
                                        <p:cTn id="2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4" name="niceevil.wav"/>
                                        </p:tgtEl>
                                      </p:cMediaNode>
                                    </p:audio>
                                  </p:sub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4" name="niceevi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4F4FA-77A8-44A6-B974-F2E1297FFEC7}"/>
              </a:ext>
            </a:extLst>
          </p:cNvPr>
          <p:cNvSpPr>
            <a:spLocks noGrp="1"/>
          </p:cNvSpPr>
          <p:nvPr>
            <p:ph type="title"/>
          </p:nvPr>
        </p:nvSpPr>
        <p:spPr/>
        <p:txBody>
          <a:bodyPr/>
          <a:lstStyle/>
          <a:p>
            <a:r>
              <a:rPr lang="en-US" dirty="0"/>
              <a:t>IV.  Stress</a:t>
            </a:r>
          </a:p>
        </p:txBody>
      </p:sp>
      <p:sp>
        <p:nvSpPr>
          <p:cNvPr id="3" name="Content Placeholder 2">
            <a:extLst>
              <a:ext uri="{FF2B5EF4-FFF2-40B4-BE49-F238E27FC236}">
                <a16:creationId xmlns:a16="http://schemas.microsoft.com/office/drawing/2014/main" id="{1AFB0BF0-2E40-4A88-9DED-301BFF3C3358}"/>
              </a:ext>
            </a:extLst>
          </p:cNvPr>
          <p:cNvSpPr>
            <a:spLocks noGrp="1"/>
          </p:cNvSpPr>
          <p:nvPr>
            <p:ph idx="1"/>
          </p:nvPr>
        </p:nvSpPr>
        <p:spPr>
          <a:xfrm>
            <a:off x="680322" y="2336873"/>
            <a:ext cx="7872836" cy="3599316"/>
          </a:xfrm>
        </p:spPr>
        <p:txBody>
          <a:bodyPr/>
          <a:lstStyle/>
          <a:p>
            <a:r>
              <a:rPr lang="en-US" dirty="0"/>
              <a:t>Any changes or demands from the environment causes physical pressure and strain, and that is called stress.</a:t>
            </a:r>
          </a:p>
          <a:p>
            <a:r>
              <a:rPr lang="en-US" dirty="0"/>
              <a:t>There is good stress and bad stress, and they both have physical effects on our body and mind.</a:t>
            </a:r>
          </a:p>
          <a:p>
            <a:r>
              <a:rPr lang="en-US" dirty="0"/>
              <a:t>Good stress is when the pressure and strain leads to something desirable.  This is called eustress.</a:t>
            </a:r>
          </a:p>
          <a:p>
            <a:r>
              <a:rPr lang="en-US" dirty="0"/>
              <a:t>Bad stress, or distress, is when the pressure and strain is overwhelming or causes problems.</a:t>
            </a:r>
          </a:p>
        </p:txBody>
      </p:sp>
      <p:pic>
        <p:nvPicPr>
          <p:cNvPr id="5" name="Picture 4" descr="A hand holding a toy&#10;&#10;Description automatically generated">
            <a:extLst>
              <a:ext uri="{FF2B5EF4-FFF2-40B4-BE49-F238E27FC236}">
                <a16:creationId xmlns:a16="http://schemas.microsoft.com/office/drawing/2014/main" id="{78B4C3A1-6D7E-4529-AEF6-726F49A31340}"/>
              </a:ext>
            </a:extLst>
          </p:cNvPr>
          <p:cNvPicPr>
            <a:picLocks noChangeAspect="1"/>
          </p:cNvPicPr>
          <p:nvPr/>
        </p:nvPicPr>
        <p:blipFill>
          <a:blip r:embed="rId5"/>
          <a:stretch>
            <a:fillRect/>
          </a:stretch>
        </p:blipFill>
        <p:spPr>
          <a:xfrm>
            <a:off x="8638735" y="2134772"/>
            <a:ext cx="3281290" cy="3281290"/>
          </a:xfrm>
          <a:prstGeom prst="rect">
            <a:avLst/>
          </a:prstGeom>
        </p:spPr>
      </p:pic>
    </p:spTree>
    <p:extLst>
      <p:ext uri="{BB962C8B-B14F-4D97-AF65-F5344CB8AC3E}">
        <p14:creationId xmlns:p14="http://schemas.microsoft.com/office/powerpoint/2010/main" val="1877792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4" name="couchindulgence.wav"/>
                                        </p:tgtEl>
                                      </p:cMediaNode>
                                    </p:audio>
                                  </p:sub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500"/>
                                        <p:tgtEl>
                                          <p:spTgt spid="3">
                                            <p:txEl>
                                              <p:pRg st="1" end="1"/>
                                            </p:txEl>
                                          </p:spTgt>
                                        </p:tgtEl>
                                      </p:cBhvr>
                                    </p:animEffect>
                                  </p:childTnLst>
                                  <p:subTnLst>
                                    <p:audio>
                                      <p:cMediaNode>
                                        <p:cTn display="0" masterRel="sameClick">
                                          <p:stCondLst>
                                            <p:cond evt="begin" delay="0">
                                              <p:tn val="21"/>
                                            </p:cond>
                                          </p:stCondLst>
                                          <p:endCondLst>
                                            <p:cond evt="onStopAudio" delay="0">
                                              <p:tgtEl>
                                                <p:sldTgt/>
                                              </p:tgtEl>
                                            </p:cond>
                                          </p:endCondLst>
                                        </p:cTn>
                                        <p:tgtEl>
                                          <p:sndTgt r:embed="rId4" name="couchindulgence.wav"/>
                                        </p:tgtEl>
                                      </p:cMediaNode>
                                    </p:audio>
                                  </p:sub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500"/>
                                        <p:tgtEl>
                                          <p:spTgt spid="3">
                                            <p:txEl>
                                              <p:pRg st="2" end="2"/>
                                            </p:txEl>
                                          </p:spTgt>
                                        </p:tgtEl>
                                      </p:cBhvr>
                                    </p:animEffect>
                                  </p:childTnLst>
                                  <p:subTnLst>
                                    <p:audio>
                                      <p:cMediaNode>
                                        <p:cTn display="0" masterRel="sameClick">
                                          <p:stCondLst>
                                            <p:cond evt="begin" delay="0">
                                              <p:tn val="26"/>
                                            </p:cond>
                                          </p:stCondLst>
                                          <p:endCondLst>
                                            <p:cond evt="onStopAudio" delay="0">
                                              <p:tgtEl>
                                                <p:sldTgt/>
                                              </p:tgtEl>
                                            </p:cond>
                                          </p:endCondLst>
                                        </p:cTn>
                                        <p:tgtEl>
                                          <p:sndTgt r:embed="rId4" name="couchindulgence.wav"/>
                                        </p:tgtEl>
                                      </p:cMediaNode>
                                    </p:audio>
                                  </p:sub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500"/>
                                        <p:tgtEl>
                                          <p:spTgt spid="3">
                                            <p:txEl>
                                              <p:pRg st="3" end="3"/>
                                            </p:txEl>
                                          </p:spTgt>
                                        </p:tgtEl>
                                      </p:cBhvr>
                                    </p:animEffect>
                                  </p:childTnLst>
                                  <p:subTnLst>
                                    <p:audio>
                                      <p:cMediaNode>
                                        <p:cTn display="0" masterRel="sameClick">
                                          <p:stCondLst>
                                            <p:cond evt="begin" delay="0">
                                              <p:tn val="31"/>
                                            </p:cond>
                                          </p:stCondLst>
                                          <p:endCondLst>
                                            <p:cond evt="onStopAudio" delay="0">
                                              <p:tgtEl>
                                                <p:sldTgt/>
                                              </p:tgtEl>
                                            </p:cond>
                                          </p:endCondLst>
                                        </p:cTn>
                                        <p:tgtEl>
                                          <p:sndTgt r:embed="rId4" name="couchindulgenc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9A343-52B2-4B1A-B68D-217BB8195961}"/>
              </a:ext>
            </a:extLst>
          </p:cNvPr>
          <p:cNvSpPr>
            <a:spLocks noGrp="1"/>
          </p:cNvSpPr>
          <p:nvPr>
            <p:ph type="title"/>
          </p:nvPr>
        </p:nvSpPr>
        <p:spPr/>
        <p:txBody>
          <a:bodyPr/>
          <a:lstStyle/>
          <a:p>
            <a:r>
              <a:rPr lang="en-US" dirty="0"/>
              <a:t>IV.  Stress</a:t>
            </a:r>
          </a:p>
        </p:txBody>
      </p:sp>
      <p:sp>
        <p:nvSpPr>
          <p:cNvPr id="3" name="Content Placeholder 2">
            <a:extLst>
              <a:ext uri="{FF2B5EF4-FFF2-40B4-BE49-F238E27FC236}">
                <a16:creationId xmlns:a16="http://schemas.microsoft.com/office/drawing/2014/main" id="{04B9AE23-7B3A-4A39-B1B7-038DFF9A0109}"/>
              </a:ext>
            </a:extLst>
          </p:cNvPr>
          <p:cNvSpPr>
            <a:spLocks noGrp="1"/>
          </p:cNvSpPr>
          <p:nvPr>
            <p:ph idx="1"/>
          </p:nvPr>
        </p:nvSpPr>
        <p:spPr>
          <a:xfrm>
            <a:off x="680321" y="2336873"/>
            <a:ext cx="8365205" cy="3599316"/>
          </a:xfrm>
        </p:spPr>
        <p:txBody>
          <a:bodyPr>
            <a:normAutofit lnSpcReduction="10000"/>
          </a:bodyPr>
          <a:lstStyle/>
          <a:p>
            <a:r>
              <a:rPr lang="en-US" dirty="0"/>
              <a:t>Often times the outlook we have on the situation can affect whether we are experiencing good stress or bad stress.</a:t>
            </a:r>
          </a:p>
          <a:p>
            <a:r>
              <a:rPr lang="en-US" dirty="0"/>
              <a:t>The main physical response to stress is the fight or flight response.  When faced with a difficult situation, our bodies prepare for battle or escape.  </a:t>
            </a:r>
          </a:p>
          <a:p>
            <a:r>
              <a:rPr lang="en-US" dirty="0"/>
              <a:t>But we do this in more than just life or death situations.  The issues we deal with are just as much mental as physical.  Our bodies release stress hormones to deal with the threat, but mental issues may not go away so the hormones continue to be produced.	</a:t>
            </a:r>
          </a:p>
        </p:txBody>
      </p:sp>
      <p:pic>
        <p:nvPicPr>
          <p:cNvPr id="5" name="Picture 4" descr="A close up of a logo&#10;&#10;Description automatically generated">
            <a:extLst>
              <a:ext uri="{FF2B5EF4-FFF2-40B4-BE49-F238E27FC236}">
                <a16:creationId xmlns:a16="http://schemas.microsoft.com/office/drawing/2014/main" id="{526869EC-4AB5-41C5-AEB5-BDD90AD06138}"/>
              </a:ext>
            </a:extLst>
          </p:cNvPr>
          <p:cNvPicPr>
            <a:picLocks noChangeAspect="1"/>
          </p:cNvPicPr>
          <p:nvPr/>
        </p:nvPicPr>
        <p:blipFill>
          <a:blip r:embed="rId4"/>
          <a:stretch>
            <a:fillRect/>
          </a:stretch>
        </p:blipFill>
        <p:spPr>
          <a:xfrm>
            <a:off x="9045526" y="2794106"/>
            <a:ext cx="2963269" cy="2229729"/>
          </a:xfrm>
          <a:prstGeom prst="rect">
            <a:avLst/>
          </a:prstGeom>
        </p:spPr>
      </p:pic>
    </p:spTree>
    <p:extLst>
      <p:ext uri="{BB962C8B-B14F-4D97-AF65-F5344CB8AC3E}">
        <p14:creationId xmlns:p14="http://schemas.microsoft.com/office/powerpoint/2010/main" val="407481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boathorn.wav"/>
                                        </p:tgtEl>
                                      </p:cMediaNode>
                                    </p:audio>
                                  </p:sub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boathorn.wav"/>
                                        </p:tgtEl>
                                      </p:cMediaNode>
                                    </p:audio>
                                  </p:sub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3" name="boathor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CBB6A-C988-477F-AB69-93248A953ED8}"/>
              </a:ext>
            </a:extLst>
          </p:cNvPr>
          <p:cNvSpPr>
            <a:spLocks noGrp="1"/>
          </p:cNvSpPr>
          <p:nvPr>
            <p:ph type="title"/>
          </p:nvPr>
        </p:nvSpPr>
        <p:spPr/>
        <p:txBody>
          <a:bodyPr/>
          <a:lstStyle/>
          <a:p>
            <a:r>
              <a:rPr lang="en-US" dirty="0"/>
              <a:t>IV.  Stress</a:t>
            </a:r>
          </a:p>
        </p:txBody>
      </p:sp>
      <p:sp>
        <p:nvSpPr>
          <p:cNvPr id="3" name="Content Placeholder 2">
            <a:extLst>
              <a:ext uri="{FF2B5EF4-FFF2-40B4-BE49-F238E27FC236}">
                <a16:creationId xmlns:a16="http://schemas.microsoft.com/office/drawing/2014/main" id="{C7BB261E-C1E6-4A16-82FE-1DB170584DCC}"/>
              </a:ext>
            </a:extLst>
          </p:cNvPr>
          <p:cNvSpPr>
            <a:spLocks noGrp="1"/>
          </p:cNvSpPr>
          <p:nvPr>
            <p:ph idx="1"/>
          </p:nvPr>
        </p:nvSpPr>
        <p:spPr>
          <a:xfrm>
            <a:off x="680321" y="2336873"/>
            <a:ext cx="6888097" cy="3599316"/>
          </a:xfrm>
        </p:spPr>
        <p:txBody>
          <a:bodyPr/>
          <a:lstStyle/>
          <a:p>
            <a:r>
              <a:rPr lang="en-US" dirty="0"/>
              <a:t>Stress can build up over time as well.  Small things that get us stressed can be added together to create a big problem.</a:t>
            </a:r>
          </a:p>
          <a:p>
            <a:r>
              <a:rPr lang="en-US" dirty="0"/>
              <a:t>When we are under prolonged stress we exhibit a sequence of behaviors called the general adaptation syndrome.</a:t>
            </a:r>
          </a:p>
          <a:p>
            <a:r>
              <a:rPr lang="en-US" dirty="0"/>
              <a:t>There are three stages in the general adaptation syndrome:  alarm reaction, resistance, and exhaustion.</a:t>
            </a:r>
          </a:p>
        </p:txBody>
      </p:sp>
      <p:pic>
        <p:nvPicPr>
          <p:cNvPr id="5" name="Picture 4">
            <a:extLst>
              <a:ext uri="{FF2B5EF4-FFF2-40B4-BE49-F238E27FC236}">
                <a16:creationId xmlns:a16="http://schemas.microsoft.com/office/drawing/2014/main" id="{3A56383B-406D-4119-B9E0-0FC0A86409CC}"/>
              </a:ext>
            </a:extLst>
          </p:cNvPr>
          <p:cNvPicPr>
            <a:picLocks noChangeAspect="1"/>
          </p:cNvPicPr>
          <p:nvPr/>
        </p:nvPicPr>
        <p:blipFill>
          <a:blip r:embed="rId4"/>
          <a:stretch>
            <a:fillRect/>
          </a:stretch>
        </p:blipFill>
        <p:spPr>
          <a:xfrm>
            <a:off x="7810260" y="2111183"/>
            <a:ext cx="3262736" cy="3993589"/>
          </a:xfrm>
          <a:prstGeom prst="rect">
            <a:avLst/>
          </a:prstGeom>
        </p:spPr>
      </p:pic>
    </p:spTree>
    <p:extLst>
      <p:ext uri="{BB962C8B-B14F-4D97-AF65-F5344CB8AC3E}">
        <p14:creationId xmlns:p14="http://schemas.microsoft.com/office/powerpoint/2010/main" val="1975797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onlyafool.wav"/>
                                        </p:tgtEl>
                                      </p:cMediaNode>
                                    </p:audio>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onlyafool.wav"/>
                                        </p:tgtEl>
                                      </p:cMediaNode>
                                    </p:audio>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onlyafoo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C371F-34E6-4FED-B243-8885411D9717}"/>
              </a:ext>
            </a:extLst>
          </p:cNvPr>
          <p:cNvSpPr>
            <a:spLocks noGrp="1"/>
          </p:cNvSpPr>
          <p:nvPr>
            <p:ph type="title"/>
          </p:nvPr>
        </p:nvSpPr>
        <p:spPr/>
        <p:txBody>
          <a:bodyPr/>
          <a:lstStyle/>
          <a:p>
            <a:r>
              <a:rPr lang="en-US" dirty="0"/>
              <a:t>IV.  Stress</a:t>
            </a:r>
          </a:p>
        </p:txBody>
      </p:sp>
      <p:sp>
        <p:nvSpPr>
          <p:cNvPr id="3" name="Content Placeholder 2">
            <a:extLst>
              <a:ext uri="{FF2B5EF4-FFF2-40B4-BE49-F238E27FC236}">
                <a16:creationId xmlns:a16="http://schemas.microsoft.com/office/drawing/2014/main" id="{B6E51E94-33A1-4312-9F67-705B4104ACEE}"/>
              </a:ext>
            </a:extLst>
          </p:cNvPr>
          <p:cNvSpPr>
            <a:spLocks noGrp="1"/>
          </p:cNvSpPr>
          <p:nvPr>
            <p:ph idx="1"/>
          </p:nvPr>
        </p:nvSpPr>
        <p:spPr>
          <a:xfrm>
            <a:off x="680321" y="2336873"/>
            <a:ext cx="7647753" cy="3599316"/>
          </a:xfrm>
        </p:spPr>
        <p:txBody>
          <a:bodyPr>
            <a:normAutofit lnSpcReduction="10000"/>
          </a:bodyPr>
          <a:lstStyle/>
          <a:p>
            <a:r>
              <a:rPr lang="en-US" dirty="0"/>
              <a:t>The alarm reaction stage is when the body sends out the emergency signals that prepare itself to react.  Adrenalin is produced, heart rate increases, blood pressure rises.</a:t>
            </a:r>
          </a:p>
          <a:p>
            <a:r>
              <a:rPr lang="en-US" dirty="0"/>
              <a:t>Resistance is trying to remove the threat either by fighting or by fleeing, and the goal is to restore balance in the body.  </a:t>
            </a:r>
          </a:p>
          <a:p>
            <a:r>
              <a:rPr lang="en-US" dirty="0"/>
              <a:t>Exhaustion occurs when the threat is not removed and fighting becomes impossible.  That means we either lose or quit.</a:t>
            </a:r>
          </a:p>
        </p:txBody>
      </p:sp>
      <p:pic>
        <p:nvPicPr>
          <p:cNvPr id="5" name="Picture 4" descr="A drawing of a person&#10;&#10;Description automatically generated">
            <a:extLst>
              <a:ext uri="{FF2B5EF4-FFF2-40B4-BE49-F238E27FC236}">
                <a16:creationId xmlns:a16="http://schemas.microsoft.com/office/drawing/2014/main" id="{63497183-5237-43B9-89D8-BB4FEA568012}"/>
              </a:ext>
            </a:extLst>
          </p:cNvPr>
          <p:cNvPicPr>
            <a:picLocks noChangeAspect="1"/>
          </p:cNvPicPr>
          <p:nvPr/>
        </p:nvPicPr>
        <p:blipFill>
          <a:blip r:embed="rId4"/>
          <a:stretch>
            <a:fillRect/>
          </a:stretch>
        </p:blipFill>
        <p:spPr>
          <a:xfrm>
            <a:off x="8881110" y="2814565"/>
            <a:ext cx="2476500" cy="1847850"/>
          </a:xfrm>
          <a:prstGeom prst="rect">
            <a:avLst/>
          </a:prstGeom>
        </p:spPr>
      </p:pic>
    </p:spTree>
    <p:extLst>
      <p:ext uri="{BB962C8B-B14F-4D97-AF65-F5344CB8AC3E}">
        <p14:creationId xmlns:p14="http://schemas.microsoft.com/office/powerpoint/2010/main" val="237592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lookgood.wav"/>
                                        </p:tgtEl>
                                      </p:cMediaNode>
                                    </p:audio>
                                  </p:sub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lookgood.wav"/>
                                        </p:tgtEl>
                                      </p:cMediaNode>
                                    </p:audio>
                                  </p:sub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24"/>
                                            </p:cond>
                                          </p:stCondLst>
                                          <p:endCondLst>
                                            <p:cond evt="onStopAudio" delay="0">
                                              <p:tgtEl>
                                                <p:sldTgt/>
                                              </p:tgtEl>
                                            </p:cond>
                                          </p:endCondLst>
                                        </p:cTn>
                                        <p:tgtEl>
                                          <p:sndTgt r:embed="rId3" name="lookgoo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1154</TotalTime>
  <Words>722</Words>
  <Application>Microsoft Office PowerPoint</Application>
  <PresentationFormat>Widescreen</PresentationFormat>
  <Paragraphs>57</Paragraphs>
  <Slides>10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Trebuchet MS</vt:lpstr>
      <vt:lpstr>Berlin</vt:lpstr>
      <vt:lpstr>Conflict, Stress, and Coping</vt:lpstr>
      <vt:lpstr>I.  Frustration</vt:lpstr>
      <vt:lpstr>II.  Conflict</vt:lpstr>
      <vt:lpstr>II.  Conflict</vt:lpstr>
      <vt:lpstr>III.  Anxiety</vt:lpstr>
      <vt:lpstr>IV.  Stress</vt:lpstr>
      <vt:lpstr>IV.  Stress</vt:lpstr>
      <vt:lpstr>IV.  Stress</vt:lpstr>
      <vt:lpstr>IV.  Stress</vt:lpstr>
      <vt:lpstr>In your notebook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 Stress, and Coping</dc:title>
  <dc:creator>Myers, Eric</dc:creator>
  <cp:lastModifiedBy>Myers, Eric</cp:lastModifiedBy>
  <cp:revision>5</cp:revision>
  <dcterms:created xsi:type="dcterms:W3CDTF">2019-05-07T20:31:59Z</dcterms:created>
  <dcterms:modified xsi:type="dcterms:W3CDTF">2019-05-08T15:51:21Z</dcterms:modified>
</cp:coreProperties>
</file>