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9FBD3D-C312-41F9-8CB6-D7DB071DC3E3}" v="261" dt="2018-11-26T17:23:24.231"/>
    <p1510:client id="{6753389D-3258-4113-8E5F-857C78501BF8}" v="1" dt="2018-11-30T17:53:31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vor Charpentier" userId="S::tcharpentier@stu.chino.k12.ca.us::f583209d-56b3-4004-840e-191f66975bac" providerId="AD" clId="Web-{EA0AC140-5618-440D-A40E-EB09B93C054B}"/>
    <pc:docChg chg="addSld delSld modSld">
      <pc:chgData name="Trevor Charpentier" userId="S::tcharpentier@stu.chino.k12.ca.us::f583209d-56b3-4004-840e-191f66975bac" providerId="AD" clId="Web-{EA0AC140-5618-440D-A40E-EB09B93C054B}" dt="2018-11-26T16:56:42.018" v="190" actId="20577"/>
      <pc:docMkLst>
        <pc:docMk/>
      </pc:docMkLst>
      <pc:sldChg chg="modSp">
        <pc:chgData name="Trevor Charpentier" userId="S::tcharpentier@stu.chino.k12.ca.us::f583209d-56b3-4004-840e-191f66975bac" providerId="AD" clId="Web-{EA0AC140-5618-440D-A40E-EB09B93C054B}" dt="2018-11-26T16:50:57.271" v="110" actId="20577"/>
        <pc:sldMkLst>
          <pc:docMk/>
          <pc:sldMk cId="109857222" sldId="256"/>
        </pc:sldMkLst>
        <pc:spChg chg="mod">
          <ac:chgData name="Trevor Charpentier" userId="S::tcharpentier@stu.chino.k12.ca.us::f583209d-56b3-4004-840e-191f66975bac" providerId="AD" clId="Web-{EA0AC140-5618-440D-A40E-EB09B93C054B}" dt="2018-11-26T16:45:15.945" v="17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revor Charpentier" userId="S::tcharpentier@stu.chino.k12.ca.us::f583209d-56b3-4004-840e-191f66975bac" providerId="AD" clId="Web-{EA0AC140-5618-440D-A40E-EB09B93C054B}" dt="2018-11-26T16:50:57.271" v="11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Trevor Charpentier" userId="S::tcharpentier@stu.chino.k12.ca.us::f583209d-56b3-4004-840e-191f66975bac" providerId="AD" clId="Web-{EA0AC140-5618-440D-A40E-EB09B93C054B}" dt="2018-11-26T16:56:38.503" v="188" actId="20577"/>
        <pc:sldMkLst>
          <pc:docMk/>
          <pc:sldMk cId="1744104661" sldId="257"/>
        </pc:sldMkLst>
        <pc:spChg chg="mod">
          <ac:chgData name="Trevor Charpentier" userId="S::tcharpentier@stu.chino.k12.ca.us::f583209d-56b3-4004-840e-191f66975bac" providerId="AD" clId="Web-{EA0AC140-5618-440D-A40E-EB09B93C054B}" dt="2018-11-26T16:56:38.503" v="188" actId="20577"/>
          <ac:spMkLst>
            <pc:docMk/>
            <pc:sldMk cId="1744104661" sldId="257"/>
            <ac:spMk id="2" creationId="{5E10B414-1C98-4799-A1BC-001CD64A789C}"/>
          </ac:spMkLst>
        </pc:spChg>
      </pc:sldChg>
      <pc:sldChg chg="modSp new del">
        <pc:chgData name="Trevor Charpentier" userId="S::tcharpentier@stu.chino.k12.ca.us::f583209d-56b3-4004-840e-191f66975bac" providerId="AD" clId="Web-{EA0AC140-5618-440D-A40E-EB09B93C054B}" dt="2018-11-26T16:49:05.662" v="98"/>
        <pc:sldMkLst>
          <pc:docMk/>
          <pc:sldMk cId="4142693165" sldId="258"/>
        </pc:sldMkLst>
        <pc:spChg chg="mod">
          <ac:chgData name="Trevor Charpentier" userId="S::tcharpentier@stu.chino.k12.ca.us::f583209d-56b3-4004-840e-191f66975bac" providerId="AD" clId="Web-{EA0AC140-5618-440D-A40E-EB09B93C054B}" dt="2018-11-26T16:48:17.022" v="85" actId="20577"/>
          <ac:spMkLst>
            <pc:docMk/>
            <pc:sldMk cId="4142693165" sldId="258"/>
            <ac:spMk id="2" creationId="{A284FBC6-FEFE-4839-A923-72E86DDA7B95}"/>
          </ac:spMkLst>
        </pc:spChg>
      </pc:sldChg>
      <pc:sldChg chg="modSp new del">
        <pc:chgData name="Trevor Charpentier" userId="S::tcharpentier@stu.chino.k12.ca.us::f583209d-56b3-4004-840e-191f66975bac" providerId="AD" clId="Web-{EA0AC140-5618-440D-A40E-EB09B93C054B}" dt="2018-11-26T16:48:59.053" v="97"/>
        <pc:sldMkLst>
          <pc:docMk/>
          <pc:sldMk cId="115841803" sldId="259"/>
        </pc:sldMkLst>
        <pc:spChg chg="mod">
          <ac:chgData name="Trevor Charpentier" userId="S::tcharpentier@stu.chino.k12.ca.us::f583209d-56b3-4004-840e-191f66975bac" providerId="AD" clId="Web-{EA0AC140-5618-440D-A40E-EB09B93C054B}" dt="2018-11-26T16:48:32.272" v="90" actId="20577"/>
          <ac:spMkLst>
            <pc:docMk/>
            <pc:sldMk cId="115841803" sldId="259"/>
            <ac:spMk id="2" creationId="{F066C7EF-503D-4E3E-937A-03D2FCEC1EE9}"/>
          </ac:spMkLst>
        </pc:spChg>
      </pc:sldChg>
      <pc:sldChg chg="modSp new del">
        <pc:chgData name="Trevor Charpentier" userId="S::tcharpentier@stu.chino.k12.ca.us::f583209d-56b3-4004-840e-191f66975bac" providerId="AD" clId="Web-{EA0AC140-5618-440D-A40E-EB09B93C054B}" dt="2018-11-26T16:48:56.585" v="96"/>
        <pc:sldMkLst>
          <pc:docMk/>
          <pc:sldMk cId="1177843773" sldId="260"/>
        </pc:sldMkLst>
        <pc:spChg chg="mod">
          <ac:chgData name="Trevor Charpentier" userId="S::tcharpentier@stu.chino.k12.ca.us::f583209d-56b3-4004-840e-191f66975bac" providerId="AD" clId="Web-{EA0AC140-5618-440D-A40E-EB09B93C054B}" dt="2018-11-26T16:48:49.975" v="93" actId="20577"/>
          <ac:spMkLst>
            <pc:docMk/>
            <pc:sldMk cId="1177843773" sldId="260"/>
            <ac:spMk id="2" creationId="{703545B8-89C0-49D0-A005-901E1E39078F}"/>
          </ac:spMkLst>
        </pc:spChg>
      </pc:sldChg>
      <pc:sldChg chg="modSp new">
        <pc:chgData name="Trevor Charpentier" userId="S::tcharpentier@stu.chino.k12.ca.us::f583209d-56b3-4004-840e-191f66975bac" providerId="AD" clId="Web-{EA0AC140-5618-440D-A40E-EB09B93C054B}" dt="2018-11-26T16:56:29.300" v="183" actId="20577"/>
        <pc:sldMkLst>
          <pc:docMk/>
          <pc:sldMk cId="2922498837" sldId="261"/>
        </pc:sldMkLst>
        <pc:spChg chg="mod">
          <ac:chgData name="Trevor Charpentier" userId="S::tcharpentier@stu.chino.k12.ca.us::f583209d-56b3-4004-840e-191f66975bac" providerId="AD" clId="Web-{EA0AC140-5618-440D-A40E-EB09B93C054B}" dt="2018-11-26T16:56:29.300" v="183" actId="20577"/>
          <ac:spMkLst>
            <pc:docMk/>
            <pc:sldMk cId="2922498837" sldId="261"/>
            <ac:spMk id="2" creationId="{93DC29FD-2204-479E-819E-1DC9773CDACE}"/>
          </ac:spMkLst>
        </pc:spChg>
      </pc:sldChg>
      <pc:sldChg chg="modSp new">
        <pc:chgData name="Trevor Charpentier" userId="S::tcharpentier@stu.chino.k12.ca.us::f583209d-56b3-4004-840e-191f66975bac" providerId="AD" clId="Web-{EA0AC140-5618-440D-A40E-EB09B93C054B}" dt="2018-11-26T16:56:24.628" v="180" actId="20577"/>
        <pc:sldMkLst>
          <pc:docMk/>
          <pc:sldMk cId="375803181" sldId="262"/>
        </pc:sldMkLst>
        <pc:spChg chg="mod">
          <ac:chgData name="Trevor Charpentier" userId="S::tcharpentier@stu.chino.k12.ca.us::f583209d-56b3-4004-840e-191f66975bac" providerId="AD" clId="Web-{EA0AC140-5618-440D-A40E-EB09B93C054B}" dt="2018-11-26T16:56:24.628" v="180" actId="20577"/>
          <ac:spMkLst>
            <pc:docMk/>
            <pc:sldMk cId="375803181" sldId="262"/>
            <ac:spMk id="2" creationId="{088A083E-C9ED-4F13-AEDA-085B901ECD42}"/>
          </ac:spMkLst>
        </pc:spChg>
      </pc:sldChg>
      <pc:sldChg chg="modSp new">
        <pc:chgData name="Trevor Charpentier" userId="S::tcharpentier@stu.chino.k12.ca.us::f583209d-56b3-4004-840e-191f66975bac" providerId="AD" clId="Web-{EA0AC140-5618-440D-A40E-EB09B93C054B}" dt="2018-11-26T16:56:15.034" v="176" actId="20577"/>
        <pc:sldMkLst>
          <pc:docMk/>
          <pc:sldMk cId="543419743" sldId="263"/>
        </pc:sldMkLst>
        <pc:spChg chg="mod">
          <ac:chgData name="Trevor Charpentier" userId="S::tcharpentier@stu.chino.k12.ca.us::f583209d-56b3-4004-840e-191f66975bac" providerId="AD" clId="Web-{EA0AC140-5618-440D-A40E-EB09B93C054B}" dt="2018-11-26T16:56:15.034" v="176" actId="20577"/>
          <ac:spMkLst>
            <pc:docMk/>
            <pc:sldMk cId="543419743" sldId="263"/>
            <ac:spMk id="2" creationId="{A3B099BA-F4AD-4F7D-BDA4-DE3D0965B083}"/>
          </ac:spMkLst>
        </pc:spChg>
      </pc:sldChg>
      <pc:sldChg chg="new del">
        <pc:chgData name="Trevor Charpentier" userId="S::tcharpentier@stu.chino.k12.ca.us::f583209d-56b3-4004-840e-191f66975bac" providerId="AD" clId="Web-{EA0AC140-5618-440D-A40E-EB09B93C054B}" dt="2018-11-26T16:49:06.756" v="99"/>
        <pc:sldMkLst>
          <pc:docMk/>
          <pc:sldMk cId="3200811640" sldId="263"/>
        </pc:sldMkLst>
      </pc:sldChg>
      <pc:sldChg chg="modSp new del">
        <pc:chgData name="Trevor Charpentier" userId="S::tcharpentier@stu.chino.k12.ca.us::f583209d-56b3-4004-840e-191f66975bac" providerId="AD" clId="Web-{EA0AC140-5618-440D-A40E-EB09B93C054B}" dt="2018-11-26T16:54:16.363" v="150"/>
        <pc:sldMkLst>
          <pc:docMk/>
          <pc:sldMk cId="1106966086" sldId="264"/>
        </pc:sldMkLst>
        <pc:spChg chg="mod">
          <ac:chgData name="Trevor Charpentier" userId="S::tcharpentier@stu.chino.k12.ca.us::f583209d-56b3-4004-840e-191f66975bac" providerId="AD" clId="Web-{EA0AC140-5618-440D-A40E-EB09B93C054B}" dt="2018-11-26T16:53:52.676" v="147" actId="20577"/>
          <ac:spMkLst>
            <pc:docMk/>
            <pc:sldMk cId="1106966086" sldId="264"/>
            <ac:spMk id="2" creationId="{943429F9-29C8-45CC-ADAE-F7DB5D4C8148}"/>
          </ac:spMkLst>
        </pc:spChg>
      </pc:sldChg>
    </pc:docChg>
  </pc:docChgLst>
  <pc:docChgLst>
    <pc:chgData name="Trevor Charpentier" userId="S::tcharpentier@stu.chino.k12.ca.us::f583209d-56b3-4004-840e-191f66975bac" providerId="AD" clId="Web-{389FBD3D-C312-41F9-8CB6-D7DB071DC3E3}"/>
    <pc:docChg chg="modSld">
      <pc:chgData name="Trevor Charpentier" userId="S::tcharpentier@stu.chino.k12.ca.us::f583209d-56b3-4004-840e-191f66975bac" providerId="AD" clId="Web-{389FBD3D-C312-41F9-8CB6-D7DB071DC3E3}" dt="2018-11-26T17:39:24.125" v="990" actId="20577"/>
      <pc:docMkLst>
        <pc:docMk/>
      </pc:docMkLst>
      <pc:sldChg chg="modSp">
        <pc:chgData name="Trevor Charpentier" userId="S::tcharpentier@stu.chino.k12.ca.us::f583209d-56b3-4004-840e-191f66975bac" providerId="AD" clId="Web-{389FBD3D-C312-41F9-8CB6-D7DB071DC3E3}" dt="2018-11-26T17:17:16.105" v="250" actId="20577"/>
        <pc:sldMkLst>
          <pc:docMk/>
          <pc:sldMk cId="1744104661" sldId="257"/>
        </pc:sldMkLst>
        <pc:spChg chg="mod">
          <ac:chgData name="Trevor Charpentier" userId="S::tcharpentier@stu.chino.k12.ca.us::f583209d-56b3-4004-840e-191f66975bac" providerId="AD" clId="Web-{389FBD3D-C312-41F9-8CB6-D7DB071DC3E3}" dt="2018-11-26T17:17:16.105" v="250" actId="20577"/>
          <ac:spMkLst>
            <pc:docMk/>
            <pc:sldMk cId="1744104661" sldId="257"/>
            <ac:spMk id="3" creationId="{407866C9-5D5B-4B4B-BFF2-E5896FCF8493}"/>
          </ac:spMkLst>
        </pc:spChg>
      </pc:sldChg>
      <pc:sldChg chg="modSp">
        <pc:chgData name="Trevor Charpentier" userId="S::tcharpentier@stu.chino.k12.ca.us::f583209d-56b3-4004-840e-191f66975bac" providerId="AD" clId="Web-{389FBD3D-C312-41F9-8CB6-D7DB071DC3E3}" dt="2018-11-26T17:24:00.638" v="559" actId="20577"/>
        <pc:sldMkLst>
          <pc:docMk/>
          <pc:sldMk cId="2922498837" sldId="261"/>
        </pc:sldMkLst>
        <pc:spChg chg="mod">
          <ac:chgData name="Trevor Charpentier" userId="S::tcharpentier@stu.chino.k12.ca.us::f583209d-56b3-4004-840e-191f66975bac" providerId="AD" clId="Web-{389FBD3D-C312-41F9-8CB6-D7DB071DC3E3}" dt="2018-11-26T17:24:00.638" v="559" actId="20577"/>
          <ac:spMkLst>
            <pc:docMk/>
            <pc:sldMk cId="2922498837" sldId="261"/>
            <ac:spMk id="3" creationId="{56471585-0003-42FF-8F9E-5EE21DD0ACE6}"/>
          </ac:spMkLst>
        </pc:spChg>
      </pc:sldChg>
      <pc:sldChg chg="modSp">
        <pc:chgData name="Trevor Charpentier" userId="S::tcharpentier@stu.chino.k12.ca.us::f583209d-56b3-4004-840e-191f66975bac" providerId="AD" clId="Web-{389FBD3D-C312-41F9-8CB6-D7DB071DC3E3}" dt="2018-11-26T17:35:18.203" v="819" actId="20577"/>
        <pc:sldMkLst>
          <pc:docMk/>
          <pc:sldMk cId="375803181" sldId="262"/>
        </pc:sldMkLst>
        <pc:spChg chg="mod">
          <ac:chgData name="Trevor Charpentier" userId="S::tcharpentier@stu.chino.k12.ca.us::f583209d-56b3-4004-840e-191f66975bac" providerId="AD" clId="Web-{389FBD3D-C312-41F9-8CB6-D7DB071DC3E3}" dt="2018-11-26T17:35:18.203" v="819" actId="20577"/>
          <ac:spMkLst>
            <pc:docMk/>
            <pc:sldMk cId="375803181" sldId="262"/>
            <ac:spMk id="3" creationId="{39D2060F-AF03-4FEF-8B1F-B85FCBBEB1CC}"/>
          </ac:spMkLst>
        </pc:spChg>
      </pc:sldChg>
      <pc:sldChg chg="modSp">
        <pc:chgData name="Trevor Charpentier" userId="S::tcharpentier@stu.chino.k12.ca.us::f583209d-56b3-4004-840e-191f66975bac" providerId="AD" clId="Web-{389FBD3D-C312-41F9-8CB6-D7DB071DC3E3}" dt="2018-11-26T17:39:24.125" v="989" actId="20577"/>
        <pc:sldMkLst>
          <pc:docMk/>
          <pc:sldMk cId="543419743" sldId="263"/>
        </pc:sldMkLst>
        <pc:spChg chg="mod">
          <ac:chgData name="Trevor Charpentier" userId="S::tcharpentier@stu.chino.k12.ca.us::f583209d-56b3-4004-840e-191f66975bac" providerId="AD" clId="Web-{389FBD3D-C312-41F9-8CB6-D7DB071DC3E3}" dt="2018-11-26T17:39:24.125" v="989" actId="20577"/>
          <ac:spMkLst>
            <pc:docMk/>
            <pc:sldMk cId="543419743" sldId="263"/>
            <ac:spMk id="3" creationId="{A62DE710-E38C-4506-B979-2D4B1F2D5B62}"/>
          </ac:spMkLst>
        </pc:spChg>
      </pc:sldChg>
    </pc:docChg>
  </pc:docChgLst>
  <pc:docChgLst>
    <pc:chgData name="Trevor Charpentier" userId="S::tcharpentier@stu.chino.k12.ca.us::f583209d-56b3-4004-840e-191f66975bac" providerId="AD" clId="Web-{46E006B3-AAF7-21D5-CE41-5708DE60F9F4}"/>
    <pc:docChg chg="modSld">
      <pc:chgData name="Trevor Charpentier" userId="S::tcharpentier@stu.chino.k12.ca.us::f583209d-56b3-4004-840e-191f66975bac" providerId="AD" clId="Web-{46E006B3-AAF7-21D5-CE41-5708DE60F9F4}" dt="2018-11-28T19:40:14.677" v="9" actId="20577"/>
      <pc:docMkLst>
        <pc:docMk/>
      </pc:docMkLst>
      <pc:sldChg chg="modSp">
        <pc:chgData name="Trevor Charpentier" userId="S::tcharpentier@stu.chino.k12.ca.us::f583209d-56b3-4004-840e-191f66975bac" providerId="AD" clId="Web-{46E006B3-AAF7-21D5-CE41-5708DE60F9F4}" dt="2018-11-28T19:40:06.271" v="7" actId="20577"/>
        <pc:sldMkLst>
          <pc:docMk/>
          <pc:sldMk cId="109857222" sldId="256"/>
        </pc:sldMkLst>
        <pc:spChg chg="mod">
          <ac:chgData name="Trevor Charpentier" userId="S::tcharpentier@stu.chino.k12.ca.us::f583209d-56b3-4004-840e-191f66975bac" providerId="AD" clId="Web-{46E006B3-AAF7-21D5-CE41-5708DE60F9F4}" dt="2018-11-28T19:40:06.271" v="7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Trevor Charpentier" userId="S::tcharpentier@stu.chino.k12.ca.us::f583209d-56b3-4004-840e-191f66975bac" providerId="AD" clId="Web-{D12BA19D-B402-404D-BC3E-F92FB02F4714}"/>
    <pc:docChg chg="modSld">
      <pc:chgData name="Trevor Charpentier" userId="S::tcharpentier@stu.chino.k12.ca.us::f583209d-56b3-4004-840e-191f66975bac" providerId="AD" clId="Web-{D12BA19D-B402-404D-BC3E-F92FB02F4714}" dt="2018-11-28T17:57:47.771" v="105" actId="20577"/>
      <pc:docMkLst>
        <pc:docMk/>
      </pc:docMkLst>
      <pc:sldChg chg="modSp">
        <pc:chgData name="Trevor Charpentier" userId="S::tcharpentier@stu.chino.k12.ca.us::f583209d-56b3-4004-840e-191f66975bac" providerId="AD" clId="Web-{D12BA19D-B402-404D-BC3E-F92FB02F4714}" dt="2018-11-28T17:50:10.937" v="0" actId="20577"/>
        <pc:sldMkLst>
          <pc:docMk/>
          <pc:sldMk cId="109857222" sldId="256"/>
        </pc:sldMkLst>
        <pc:spChg chg="mod">
          <ac:chgData name="Trevor Charpentier" userId="S::tcharpentier@stu.chino.k12.ca.us::f583209d-56b3-4004-840e-191f66975bac" providerId="AD" clId="Web-{D12BA19D-B402-404D-BC3E-F92FB02F4714}" dt="2018-11-28T17:50:10.937" v="0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Trevor Charpentier" userId="S::tcharpentier@stu.chino.k12.ca.us::f583209d-56b3-4004-840e-191f66975bac" providerId="AD" clId="Web-{D12BA19D-B402-404D-BC3E-F92FB02F4714}" dt="2018-11-28T17:53:07.535" v="3" actId="20577"/>
        <pc:sldMkLst>
          <pc:docMk/>
          <pc:sldMk cId="1744104661" sldId="257"/>
        </pc:sldMkLst>
        <pc:spChg chg="mod">
          <ac:chgData name="Trevor Charpentier" userId="S::tcharpentier@stu.chino.k12.ca.us::f583209d-56b3-4004-840e-191f66975bac" providerId="AD" clId="Web-{D12BA19D-B402-404D-BC3E-F92FB02F4714}" dt="2018-11-28T17:53:07.535" v="3" actId="20577"/>
          <ac:spMkLst>
            <pc:docMk/>
            <pc:sldMk cId="1744104661" sldId="257"/>
            <ac:spMk id="3" creationId="{407866C9-5D5B-4B4B-BFF2-E5896FCF8493}"/>
          </ac:spMkLst>
        </pc:spChg>
      </pc:sldChg>
      <pc:sldChg chg="delSp modSp">
        <pc:chgData name="Trevor Charpentier" userId="S::tcharpentier@stu.chino.k12.ca.us::f583209d-56b3-4004-840e-191f66975bac" providerId="AD" clId="Web-{D12BA19D-B402-404D-BC3E-F92FB02F4714}" dt="2018-11-28T17:54:42.614" v="25" actId="20577"/>
        <pc:sldMkLst>
          <pc:docMk/>
          <pc:sldMk cId="2922498837" sldId="261"/>
        </pc:sldMkLst>
        <pc:spChg chg="mod">
          <ac:chgData name="Trevor Charpentier" userId="S::tcharpentier@stu.chino.k12.ca.us::f583209d-56b3-4004-840e-191f66975bac" providerId="AD" clId="Web-{D12BA19D-B402-404D-BC3E-F92FB02F4714}" dt="2018-11-28T17:54:42.614" v="25" actId="20577"/>
          <ac:spMkLst>
            <pc:docMk/>
            <pc:sldMk cId="2922498837" sldId="261"/>
            <ac:spMk id="3" creationId="{56471585-0003-42FF-8F9E-5EE21DD0ACE6}"/>
          </ac:spMkLst>
        </pc:spChg>
        <pc:picChg chg="del mod">
          <ac:chgData name="Trevor Charpentier" userId="S::tcharpentier@stu.chino.k12.ca.us::f583209d-56b3-4004-840e-191f66975bac" providerId="AD" clId="Web-{D12BA19D-B402-404D-BC3E-F92FB02F4714}" dt="2018-11-28T17:54:33.192" v="17"/>
          <ac:picMkLst>
            <pc:docMk/>
            <pc:sldMk cId="2922498837" sldId="261"/>
            <ac:picMk id="8" creationId="{17100F4C-21B4-46BE-A041-E60B195A7622}"/>
          </ac:picMkLst>
        </pc:picChg>
        <pc:picChg chg="del">
          <ac:chgData name="Trevor Charpentier" userId="S::tcharpentier@stu.chino.k12.ca.us::f583209d-56b3-4004-840e-191f66975bac" providerId="AD" clId="Web-{D12BA19D-B402-404D-BC3E-F92FB02F4714}" dt="2018-11-28T17:54:30.145" v="15"/>
          <ac:picMkLst>
            <pc:docMk/>
            <pc:sldMk cId="2922498837" sldId="261"/>
            <ac:picMk id="10" creationId="{22901FED-4FC9-4ED5-8123-C98BCD1616BA}"/>
          </ac:picMkLst>
        </pc:picChg>
      </pc:sldChg>
      <pc:sldChg chg="modSp">
        <pc:chgData name="Trevor Charpentier" userId="S::tcharpentier@stu.chino.k12.ca.us::f583209d-56b3-4004-840e-191f66975bac" providerId="AD" clId="Web-{D12BA19D-B402-404D-BC3E-F92FB02F4714}" dt="2018-11-28T17:57:47.771" v="104" actId="20577"/>
        <pc:sldMkLst>
          <pc:docMk/>
          <pc:sldMk cId="375803181" sldId="262"/>
        </pc:sldMkLst>
        <pc:spChg chg="mod">
          <ac:chgData name="Trevor Charpentier" userId="S::tcharpentier@stu.chino.k12.ca.us::f583209d-56b3-4004-840e-191f66975bac" providerId="AD" clId="Web-{D12BA19D-B402-404D-BC3E-F92FB02F4714}" dt="2018-11-28T17:55:06.567" v="32" actId="20577"/>
          <ac:spMkLst>
            <pc:docMk/>
            <pc:sldMk cId="375803181" sldId="262"/>
            <ac:spMk id="3" creationId="{39D2060F-AF03-4FEF-8B1F-B85FCBBEB1CC}"/>
          </ac:spMkLst>
        </pc:spChg>
        <pc:spChg chg="mod">
          <ac:chgData name="Trevor Charpentier" userId="S::tcharpentier@stu.chino.k12.ca.us::f583209d-56b3-4004-840e-191f66975bac" providerId="AD" clId="Web-{D12BA19D-B402-404D-BC3E-F92FB02F4714}" dt="2018-11-28T17:57:47.771" v="104" actId="20577"/>
          <ac:spMkLst>
            <pc:docMk/>
            <pc:sldMk cId="375803181" sldId="262"/>
            <ac:spMk id="6" creationId="{383741BB-B8FA-4AFF-9C0A-C8083D25FB49}"/>
          </ac:spMkLst>
        </pc:spChg>
        <pc:picChg chg="mod">
          <ac:chgData name="Trevor Charpentier" userId="S::tcharpentier@stu.chino.k12.ca.us::f583209d-56b3-4004-840e-191f66975bac" providerId="AD" clId="Web-{D12BA19D-B402-404D-BC3E-F92FB02F4714}" dt="2018-11-28T17:55:26.114" v="40" actId="1076"/>
          <ac:picMkLst>
            <pc:docMk/>
            <pc:sldMk cId="375803181" sldId="262"/>
            <ac:picMk id="4" creationId="{1136ED2C-2AB0-4874-B27A-3364D9237093}"/>
          </ac:picMkLst>
        </pc:picChg>
      </pc:sldChg>
      <pc:sldChg chg="modSp">
        <pc:chgData name="Trevor Charpentier" userId="S::tcharpentier@stu.chino.k12.ca.us::f583209d-56b3-4004-840e-191f66975bac" providerId="AD" clId="Web-{D12BA19D-B402-404D-BC3E-F92FB02F4714}" dt="2018-11-28T17:53:44.848" v="12" actId="20577"/>
        <pc:sldMkLst>
          <pc:docMk/>
          <pc:sldMk cId="543419743" sldId="263"/>
        </pc:sldMkLst>
        <pc:spChg chg="mod">
          <ac:chgData name="Trevor Charpentier" userId="S::tcharpentier@stu.chino.k12.ca.us::f583209d-56b3-4004-840e-191f66975bac" providerId="AD" clId="Web-{D12BA19D-B402-404D-BC3E-F92FB02F4714}" dt="2018-11-28T17:53:44.848" v="12" actId="20577"/>
          <ac:spMkLst>
            <pc:docMk/>
            <pc:sldMk cId="543419743" sldId="263"/>
            <ac:spMk id="3" creationId="{A62DE710-E38C-4506-B979-2D4B1F2D5B62}"/>
          </ac:spMkLst>
        </pc:spChg>
      </pc:sldChg>
    </pc:docChg>
  </pc:docChgLst>
  <pc:docChgLst>
    <pc:chgData name="Trevor Charpentier" userId="S::tcharpentier@stu.chino.k12.ca.us::f583209d-56b3-4004-840e-191f66975bac" providerId="AD" clId="Web-{841E062D-6963-D530-9F80-5F0DC4BCCEB1}"/>
    <pc:docChg chg="addSld modSld">
      <pc:chgData name="Trevor Charpentier" userId="S::tcharpentier@stu.chino.k12.ca.us::f583209d-56b3-4004-840e-191f66975bac" providerId="AD" clId="Web-{841E062D-6963-D530-9F80-5F0DC4BCCEB1}" dt="2018-11-28T18:43:57.742" v="102" actId="14100"/>
      <pc:docMkLst>
        <pc:docMk/>
      </pc:docMkLst>
      <pc:sldChg chg="addSp modSp mod setBg">
        <pc:chgData name="Trevor Charpentier" userId="S::tcharpentier@stu.chino.k12.ca.us::f583209d-56b3-4004-840e-191f66975bac" providerId="AD" clId="Web-{841E062D-6963-D530-9F80-5F0DC4BCCEB1}" dt="2018-11-28T18:28:18.127" v="15"/>
        <pc:sldMkLst>
          <pc:docMk/>
          <pc:sldMk cId="1744104661" sldId="257"/>
        </pc:sldMkLst>
        <pc:spChg chg="mod">
          <ac:chgData name="Trevor Charpentier" userId="S::tcharpentier@stu.chino.k12.ca.us::f583209d-56b3-4004-840e-191f66975bac" providerId="AD" clId="Web-{841E062D-6963-D530-9F80-5F0DC4BCCEB1}" dt="2018-11-28T18:28:18.127" v="15"/>
          <ac:spMkLst>
            <pc:docMk/>
            <pc:sldMk cId="1744104661" sldId="257"/>
            <ac:spMk id="2" creationId="{5E10B414-1C98-4799-A1BC-001CD64A789C}"/>
          </ac:spMkLst>
        </pc:spChg>
        <pc:spChg chg="mod">
          <ac:chgData name="Trevor Charpentier" userId="S::tcharpentier@stu.chino.k12.ca.us::f583209d-56b3-4004-840e-191f66975bac" providerId="AD" clId="Web-{841E062D-6963-D530-9F80-5F0DC4BCCEB1}" dt="2018-11-28T18:28:18.127" v="15"/>
          <ac:spMkLst>
            <pc:docMk/>
            <pc:sldMk cId="1744104661" sldId="257"/>
            <ac:spMk id="3" creationId="{407866C9-5D5B-4B4B-BFF2-E5896FCF8493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28:18.127" v="15"/>
          <ac:spMkLst>
            <pc:docMk/>
            <pc:sldMk cId="1744104661" sldId="257"/>
            <ac:spMk id="6" creationId="{332FC9F3-80B8-4760-B2DE-3BC8AD42C232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28:18.127" v="15"/>
          <ac:spMkLst>
            <pc:docMk/>
            <pc:sldMk cId="1744104661" sldId="257"/>
            <ac:spMk id="10" creationId="{1BADBFB0-3993-48DA-B189-C927F71C6E24}"/>
          </ac:spMkLst>
        </pc:spChg>
        <pc:picChg chg="add mod ord">
          <ac:chgData name="Trevor Charpentier" userId="S::tcharpentier@stu.chino.k12.ca.us::f583209d-56b3-4004-840e-191f66975bac" providerId="AD" clId="Web-{841E062D-6963-D530-9F80-5F0DC4BCCEB1}" dt="2018-11-28T18:28:18.127" v="15"/>
          <ac:picMkLst>
            <pc:docMk/>
            <pc:sldMk cId="1744104661" sldId="257"/>
            <ac:picMk id="4" creationId="{01F3B535-2AE7-4E88-884B-DD9D43B39059}"/>
          </ac:picMkLst>
        </pc:picChg>
        <pc:picChg chg="add mod ord">
          <ac:chgData name="Trevor Charpentier" userId="S::tcharpentier@stu.chino.k12.ca.us::f583209d-56b3-4004-840e-191f66975bac" providerId="AD" clId="Web-{841E062D-6963-D530-9F80-5F0DC4BCCEB1}" dt="2018-11-28T18:28:18.127" v="15"/>
          <ac:picMkLst>
            <pc:docMk/>
            <pc:sldMk cId="1744104661" sldId="257"/>
            <ac:picMk id="8" creationId="{4EB0C004-245B-4146-8EAC-F2CA1064A99D}"/>
          </ac:picMkLst>
        </pc:picChg>
        <pc:picChg chg="add">
          <ac:chgData name="Trevor Charpentier" userId="S::tcharpentier@stu.chino.k12.ca.us::f583209d-56b3-4004-840e-191f66975bac" providerId="AD" clId="Web-{841E062D-6963-D530-9F80-5F0DC4BCCEB1}" dt="2018-11-28T18:28:18.127" v="15"/>
          <ac:picMkLst>
            <pc:docMk/>
            <pc:sldMk cId="1744104661" sldId="257"/>
            <ac:picMk id="15" creationId="{22901FED-4FC9-4ED5-8123-C98BCD1616BA}"/>
          </ac:picMkLst>
        </pc:picChg>
      </pc:sldChg>
      <pc:sldChg chg="addSp delSp modSp mod setBg setClrOvrMap">
        <pc:chgData name="Trevor Charpentier" userId="S::tcharpentier@stu.chino.k12.ca.us::f583209d-56b3-4004-840e-191f66975bac" providerId="AD" clId="Web-{841E062D-6963-D530-9F80-5F0DC4BCCEB1}" dt="2018-11-28T18:33:31.066" v="66"/>
        <pc:sldMkLst>
          <pc:docMk/>
          <pc:sldMk cId="543419743" sldId="263"/>
        </pc:sldMkLst>
        <pc:spChg chg="mo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2" creationId="{A3B099BA-F4AD-4F7D-BDA4-DE3D0965B083}"/>
          </ac:spMkLst>
        </pc:spChg>
        <pc:spChg chg="mo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3" creationId="{A62DE710-E38C-4506-B979-2D4B1F2D5B62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6" creationId="{5176F1E0-44AE-4297-A090-01E1964202C8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10" creationId="{195613BC-55D2-477E-A3A4-A29588B80CC2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14" creationId="{49122535-5EC7-4FF2-A5ED-C9DEADF5E482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18" creationId="{D03271D2-440E-4253-A3CA-6B68BD6C8DEC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22" creationId="{D0A61A1A-FAFF-4C62-B30B-C775B87F97F5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33:30.800" v="65"/>
          <ac:spMkLst>
            <pc:docMk/>
            <pc:sldMk cId="543419743" sldId="263"/>
            <ac:spMk id="24" creationId="{5CB593EA-2F98-479F-B4C4-F366571FA64D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33:30.800" v="65"/>
          <ac:spMkLst>
            <pc:docMk/>
            <pc:sldMk cId="543419743" sldId="263"/>
            <ac:spMk id="25" creationId="{39BEB6D0-9E4E-4221-93D1-74ABECEE9EFC}"/>
          </ac:spMkLst>
        </pc:spChg>
        <pc:spChg chg="ad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26" creationId="{07977D39-626F-40D7-B00F-16E02602DD5A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33:20.191" v="63"/>
          <ac:spMkLst>
            <pc:docMk/>
            <pc:sldMk cId="543419743" sldId="263"/>
            <ac:spMk id="27" creationId="{07977D39-626F-40D7-B00F-16E02602DD5A}"/>
          </ac:spMkLst>
        </pc:spChg>
        <pc:spChg chg="ad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28" creationId="{B905CDE4-B751-4B3E-B625-6E59F8903414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33:20.191" v="63"/>
          <ac:spMkLst>
            <pc:docMk/>
            <pc:sldMk cId="543419743" sldId="263"/>
            <ac:spMk id="29" creationId="{B905CDE4-B751-4B3E-B625-6E59F8903414}"/>
          </ac:spMkLst>
        </pc:spChg>
        <pc:spChg chg="ad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30" creationId="{08108C16-F4C0-44AA-999D-17BD39219B24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33:20.191" v="63"/>
          <ac:spMkLst>
            <pc:docMk/>
            <pc:sldMk cId="543419743" sldId="263"/>
            <ac:spMk id="31" creationId="{08108C16-F4C0-44AA-999D-17BD39219B24}"/>
          </ac:spMkLst>
        </pc:spChg>
        <pc:spChg chg="add">
          <ac:chgData name="Trevor Charpentier" userId="S::tcharpentier@stu.chino.k12.ca.us::f583209d-56b3-4004-840e-191f66975bac" providerId="AD" clId="Web-{841E062D-6963-D530-9F80-5F0DC4BCCEB1}" dt="2018-11-28T18:33:31.066" v="66"/>
          <ac:spMkLst>
            <pc:docMk/>
            <pc:sldMk cId="543419743" sldId="263"/>
            <ac:spMk id="32" creationId="{C8F10CB3-3B5E-4C7A-98CF-B87454DDFA39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33:20.191" v="63"/>
          <ac:spMkLst>
            <pc:docMk/>
            <pc:sldMk cId="543419743" sldId="263"/>
            <ac:spMk id="33" creationId="{CDC29AC1-2821-4FCC-B597-88DAF39C36FE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33:20.191" v="63"/>
          <ac:spMkLst>
            <pc:docMk/>
            <pc:sldMk cId="543419743" sldId="263"/>
            <ac:spMk id="35" creationId="{C8F10CB3-3B5E-4C7A-98CF-B87454DDFA39}"/>
          </ac:spMkLst>
        </pc:spChg>
        <pc:picChg chg="add mod ord">
          <ac:chgData name="Trevor Charpentier" userId="S::tcharpentier@stu.chino.k12.ca.us::f583209d-56b3-4004-840e-191f66975bac" providerId="AD" clId="Web-{841E062D-6963-D530-9F80-5F0DC4BCCEB1}" dt="2018-11-28T18:33:31.066" v="66"/>
          <ac:picMkLst>
            <pc:docMk/>
            <pc:sldMk cId="543419743" sldId="263"/>
            <ac:picMk id="4" creationId="{D5903466-0E02-4AF7-BD8A-50FC46985CAD}"/>
          </ac:picMkLst>
        </pc:picChg>
        <pc:picChg chg="add mod ord">
          <ac:chgData name="Trevor Charpentier" userId="S::tcharpentier@stu.chino.k12.ca.us::f583209d-56b3-4004-840e-191f66975bac" providerId="AD" clId="Web-{841E062D-6963-D530-9F80-5F0DC4BCCEB1}" dt="2018-11-28T18:33:31.066" v="66"/>
          <ac:picMkLst>
            <pc:docMk/>
            <pc:sldMk cId="543419743" sldId="263"/>
            <ac:picMk id="8" creationId="{6A2467CF-08EE-4B40-A09F-68C6AB90A7BB}"/>
          </ac:picMkLst>
        </pc:picChg>
        <pc:picChg chg="add mod ord">
          <ac:chgData name="Trevor Charpentier" userId="S::tcharpentier@stu.chino.k12.ca.us::f583209d-56b3-4004-840e-191f66975bac" providerId="AD" clId="Web-{841E062D-6963-D530-9F80-5F0DC4BCCEB1}" dt="2018-11-28T18:33:31.066" v="66"/>
          <ac:picMkLst>
            <pc:docMk/>
            <pc:sldMk cId="543419743" sldId="263"/>
            <ac:picMk id="12" creationId="{2F4E18A4-1B85-45BD-9D08-B498167D0393}"/>
          </ac:picMkLst>
        </pc:picChg>
        <pc:picChg chg="add mod ord">
          <ac:chgData name="Trevor Charpentier" userId="S::tcharpentier@stu.chino.k12.ca.us::f583209d-56b3-4004-840e-191f66975bac" providerId="AD" clId="Web-{841E062D-6963-D530-9F80-5F0DC4BCCEB1}" dt="2018-11-28T18:33:31.066" v="66"/>
          <ac:picMkLst>
            <pc:docMk/>
            <pc:sldMk cId="543419743" sldId="263"/>
            <ac:picMk id="16" creationId="{4F2B73F4-3C20-4E41-B6ED-467045B5452C}"/>
          </ac:picMkLst>
        </pc:picChg>
        <pc:picChg chg="add mod ord">
          <ac:chgData name="Trevor Charpentier" userId="S::tcharpentier@stu.chino.k12.ca.us::f583209d-56b3-4004-840e-191f66975bac" providerId="AD" clId="Web-{841E062D-6963-D530-9F80-5F0DC4BCCEB1}" dt="2018-11-28T18:33:31.066" v="66"/>
          <ac:picMkLst>
            <pc:docMk/>
            <pc:sldMk cId="543419743" sldId="263"/>
            <ac:picMk id="20" creationId="{A1F96A6C-3207-42F1-925C-435B79BAC1B7}"/>
          </ac:picMkLst>
        </pc:picChg>
      </pc:sldChg>
      <pc:sldChg chg="addSp delSp modSp new mod setBg">
        <pc:chgData name="Trevor Charpentier" userId="S::tcharpentier@stu.chino.k12.ca.us::f583209d-56b3-4004-840e-191f66975bac" providerId="AD" clId="Web-{841E062D-6963-D530-9F80-5F0DC4BCCEB1}" dt="2018-11-28T18:43:57.742" v="102" actId="14100"/>
        <pc:sldMkLst>
          <pc:docMk/>
          <pc:sldMk cId="2450863644" sldId="264"/>
        </pc:sldMkLst>
        <pc:spChg chg="mod ord">
          <ac:chgData name="Trevor Charpentier" userId="S::tcharpentier@stu.chino.k12.ca.us::f583209d-56b3-4004-840e-191f66975bac" providerId="AD" clId="Web-{841E062D-6963-D530-9F80-5F0DC4BCCEB1}" dt="2018-11-28T18:40:11.881" v="80"/>
          <ac:spMkLst>
            <pc:docMk/>
            <pc:sldMk cId="2450863644" sldId="264"/>
            <ac:spMk id="2" creationId="{2924C5D8-C99F-4ECE-8ECF-487566673BAD}"/>
          </ac:spMkLst>
        </pc:spChg>
        <pc:spChg chg="del">
          <ac:chgData name="Trevor Charpentier" userId="S::tcharpentier@stu.chino.k12.ca.us::f583209d-56b3-4004-840e-191f66975bac" providerId="AD" clId="Web-{841E062D-6963-D530-9F80-5F0DC4BCCEB1}" dt="2018-11-28T18:39:03.474" v="68"/>
          <ac:spMkLst>
            <pc:docMk/>
            <pc:sldMk cId="2450863644" sldId="264"/>
            <ac:spMk id="3" creationId="{6EA3D2D9-8E27-4D8C-BD5C-6B64BC2B2E80}"/>
          </ac:spMkLst>
        </pc:spChg>
        <pc:spChg chg="add mod ord">
          <ac:chgData name="Trevor Charpentier" userId="S::tcharpentier@stu.chino.k12.ca.us::f583209d-56b3-4004-840e-191f66975bac" providerId="AD" clId="Web-{841E062D-6963-D530-9F80-5F0DC4BCCEB1}" dt="2018-11-28T18:40:11.881" v="80"/>
          <ac:spMkLst>
            <pc:docMk/>
            <pc:sldMk cId="2450863644" sldId="264"/>
            <ac:spMk id="6" creationId="{67C1B123-7523-4ED4-8545-88CF5BA2A3A7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40:11.881" v="80"/>
          <ac:spMkLst>
            <pc:docMk/>
            <pc:sldMk cId="2450863644" sldId="264"/>
            <ac:spMk id="10" creationId="{AE7F9A08-14F0-4582-8E9A-DCFCADFD0E6F}"/>
          </ac:spMkLst>
        </pc:spChg>
        <pc:spChg chg="add del">
          <ac:chgData name="Trevor Charpentier" userId="S::tcharpentier@stu.chino.k12.ca.us::f583209d-56b3-4004-840e-191f66975bac" providerId="AD" clId="Web-{841E062D-6963-D530-9F80-5F0DC4BCCEB1}" dt="2018-11-28T18:40:11.881" v="80"/>
          <ac:spMkLst>
            <pc:docMk/>
            <pc:sldMk cId="2450863644" sldId="264"/>
            <ac:spMk id="11" creationId="{37C89E4B-3C9F-44B9-8B86-D9E3D112D8EC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41:13.038" v="84"/>
          <ac:spMkLst>
            <pc:docMk/>
            <pc:sldMk cId="2450863644" sldId="264"/>
            <ac:spMk id="17" creationId="{E81A305D-26B4-4AD9-8E94-2F1FF94944C0}"/>
          </ac:spMkLst>
        </pc:spChg>
        <pc:spChg chg="add">
          <ac:chgData name="Trevor Charpentier" userId="S::tcharpentier@stu.chino.k12.ca.us::f583209d-56b3-4004-840e-191f66975bac" providerId="AD" clId="Web-{841E062D-6963-D530-9F80-5F0DC4BCCEB1}" dt="2018-11-28T18:40:11.881" v="80"/>
          <ac:spMkLst>
            <pc:docMk/>
            <pc:sldMk cId="2450863644" sldId="264"/>
            <ac:spMk id="22" creationId="{823AC064-BC96-4F32-8AE1-B2FD38754823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42:07.554" v="91"/>
          <ac:spMkLst>
            <pc:docMk/>
            <pc:sldMk cId="2450863644" sldId="264"/>
            <ac:spMk id="23" creationId="{35B7219F-CCC6-46E0-8525-85C740095C56}"/>
          </ac:spMkLst>
        </pc:spChg>
        <pc:spChg chg="add mod">
          <ac:chgData name="Trevor Charpentier" userId="S::tcharpentier@stu.chino.k12.ca.us::f583209d-56b3-4004-840e-191f66975bac" providerId="AD" clId="Web-{841E062D-6963-D530-9F80-5F0DC4BCCEB1}" dt="2018-11-28T18:43:49.398" v="100"/>
          <ac:spMkLst>
            <pc:docMk/>
            <pc:sldMk cId="2450863644" sldId="264"/>
            <ac:spMk id="28" creationId="{F57D1359-60C7-4366-82FC-792CA553C2B0}"/>
          </ac:spMkLst>
        </pc:spChg>
        <pc:picChg chg="add mod ord">
          <ac:chgData name="Trevor Charpentier" userId="S::tcharpentier@stu.chino.k12.ca.us::f583209d-56b3-4004-840e-191f66975bac" providerId="AD" clId="Web-{841E062D-6963-D530-9F80-5F0DC4BCCEB1}" dt="2018-11-28T18:40:11.881" v="80"/>
          <ac:picMkLst>
            <pc:docMk/>
            <pc:sldMk cId="2450863644" sldId="264"/>
            <ac:picMk id="4" creationId="{14F05697-F4A1-4D92-A2C7-1284C4D26A80}"/>
          </ac:picMkLst>
        </pc:picChg>
        <pc:picChg chg="add mod">
          <ac:chgData name="Trevor Charpentier" userId="S::tcharpentier@stu.chino.k12.ca.us::f583209d-56b3-4004-840e-191f66975bac" providerId="AD" clId="Web-{841E062D-6963-D530-9F80-5F0DC4BCCEB1}" dt="2018-11-28T18:40:11.881" v="80"/>
          <ac:picMkLst>
            <pc:docMk/>
            <pc:sldMk cId="2450863644" sldId="264"/>
            <ac:picMk id="8" creationId="{C6874071-F89A-4426-9735-0CA36B92AC6F}"/>
          </ac:picMkLst>
        </pc:picChg>
        <pc:picChg chg="add mod">
          <ac:chgData name="Trevor Charpentier" userId="S::tcharpentier@stu.chino.k12.ca.us::f583209d-56b3-4004-840e-191f66975bac" providerId="AD" clId="Web-{841E062D-6963-D530-9F80-5F0DC4BCCEB1}" dt="2018-11-28T18:41:23.944" v="87" actId="1076"/>
          <ac:picMkLst>
            <pc:docMk/>
            <pc:sldMk cId="2450863644" sldId="264"/>
            <ac:picMk id="14" creationId="{7E224C2B-1745-492A-B263-D82BE51F067B}"/>
          </ac:picMkLst>
        </pc:picChg>
        <pc:picChg chg="add mod">
          <ac:chgData name="Trevor Charpentier" userId="S::tcharpentier@stu.chino.k12.ca.us::f583209d-56b3-4004-840e-191f66975bac" providerId="AD" clId="Web-{841E062D-6963-D530-9F80-5F0DC4BCCEB1}" dt="2018-11-28T18:42:20.898" v="96" actId="1076"/>
          <ac:picMkLst>
            <pc:docMk/>
            <pc:sldMk cId="2450863644" sldId="264"/>
            <ac:picMk id="19" creationId="{4210A981-27B6-44B9-BBB4-744000688467}"/>
          </ac:picMkLst>
        </pc:picChg>
        <pc:picChg chg="add mod">
          <ac:chgData name="Trevor Charpentier" userId="S::tcharpentier@stu.chino.k12.ca.us::f583209d-56b3-4004-840e-191f66975bac" providerId="AD" clId="Web-{841E062D-6963-D530-9F80-5F0DC4BCCEB1}" dt="2018-11-28T18:43:57.742" v="102" actId="14100"/>
          <ac:picMkLst>
            <pc:docMk/>
            <pc:sldMk cId="2450863644" sldId="264"/>
            <ac:picMk id="26" creationId="{5102D960-B1E7-47D8-AB4C-92C9482EB04F}"/>
          </ac:picMkLst>
        </pc:picChg>
        <pc:cxnChg chg="add del">
          <ac:chgData name="Trevor Charpentier" userId="S::tcharpentier@stu.chino.k12.ca.us::f583209d-56b3-4004-840e-191f66975bac" providerId="AD" clId="Web-{841E062D-6963-D530-9F80-5F0DC4BCCEB1}" dt="2018-11-28T18:40:11.881" v="80"/>
          <ac:cxnSpMkLst>
            <pc:docMk/>
            <pc:sldMk cId="2450863644" sldId="264"/>
            <ac:cxnSpMk id="13" creationId="{AA2EAA10-076F-46BD-8F0F-B9A2FB77A85C}"/>
          </ac:cxnSpMkLst>
        </pc:cxnChg>
        <pc:cxnChg chg="add del">
          <ac:chgData name="Trevor Charpentier" userId="S::tcharpentier@stu.chino.k12.ca.us::f583209d-56b3-4004-840e-191f66975bac" providerId="AD" clId="Web-{841E062D-6963-D530-9F80-5F0DC4BCCEB1}" dt="2018-11-28T18:40:11.881" v="80"/>
          <ac:cxnSpMkLst>
            <pc:docMk/>
            <pc:sldMk cId="2450863644" sldId="264"/>
            <ac:cxnSpMk id="15" creationId="{D891E407-403B-4764-86C9-33A56D3BCAA3}"/>
          </ac:cxnSpMkLst>
        </pc:cxnChg>
        <pc:cxnChg chg="add">
          <ac:chgData name="Trevor Charpentier" userId="S::tcharpentier@stu.chino.k12.ca.us::f583209d-56b3-4004-840e-191f66975bac" providerId="AD" clId="Web-{841E062D-6963-D530-9F80-5F0DC4BCCEB1}" dt="2018-11-28T18:40:11.881" v="80"/>
          <ac:cxnSpMkLst>
            <pc:docMk/>
            <pc:sldMk cId="2450863644" sldId="264"/>
            <ac:cxnSpMk id="20" creationId="{DB146403-F3D6-484B-B2ED-97F9565D0370}"/>
          </ac:cxnSpMkLst>
        </pc:cxnChg>
        <pc:cxnChg chg="add">
          <ac:chgData name="Trevor Charpentier" userId="S::tcharpentier@stu.chino.k12.ca.us::f583209d-56b3-4004-840e-191f66975bac" providerId="AD" clId="Web-{841E062D-6963-D530-9F80-5F0DC4BCCEB1}" dt="2018-11-28T18:40:11.881" v="80"/>
          <ac:cxnSpMkLst>
            <pc:docMk/>
            <pc:sldMk cId="2450863644" sldId="264"/>
            <ac:cxnSpMk id="24" creationId="{7E7C77BC-7138-40B1-A15B-20F57A494629}"/>
          </ac:cxnSpMkLst>
        </pc:cxnChg>
      </pc:sldChg>
    </pc:docChg>
  </pc:docChgLst>
  <pc:docChgLst>
    <pc:chgData name="Trevor Charpentier" userId="S::tcharpentier@stu.chino.k12.ca.us::f583209d-56b3-4004-840e-191f66975bac" providerId="AD" clId="Web-{979F0CB8-708F-47D7-912D-C818DBC6A30D}"/>
    <pc:docChg chg="addSld delSld modSld">
      <pc:chgData name="Trevor Charpentier" userId="S::tcharpentier@stu.chino.k12.ca.us::f583209d-56b3-4004-840e-191f66975bac" providerId="AD" clId="Web-{979F0CB8-708F-47D7-912D-C818DBC6A30D}" dt="2018-11-28T17:19:33.730" v="23"/>
      <pc:docMkLst>
        <pc:docMk/>
      </pc:docMkLst>
      <pc:sldChg chg="addSp delSp modSp mod setBg">
        <pc:chgData name="Trevor Charpentier" userId="S::tcharpentier@stu.chino.k12.ca.us::f583209d-56b3-4004-840e-191f66975bac" providerId="AD" clId="Web-{979F0CB8-708F-47D7-912D-C818DBC6A30D}" dt="2018-11-28T17:19:33.730" v="23"/>
        <pc:sldMkLst>
          <pc:docMk/>
          <pc:sldMk cId="2922498837" sldId="261"/>
        </pc:sldMkLst>
        <pc:spChg chg="mod">
          <ac:chgData name="Trevor Charpentier" userId="S::tcharpentier@stu.chino.k12.ca.us::f583209d-56b3-4004-840e-191f66975bac" providerId="AD" clId="Web-{979F0CB8-708F-47D7-912D-C818DBC6A30D}" dt="2018-11-28T17:19:33.730" v="23"/>
          <ac:spMkLst>
            <pc:docMk/>
            <pc:sldMk cId="2922498837" sldId="261"/>
            <ac:spMk id="2" creationId="{93DC29FD-2204-479E-819E-1DC9773CDACE}"/>
          </ac:spMkLst>
        </pc:spChg>
        <pc:spChg chg="mod">
          <ac:chgData name="Trevor Charpentier" userId="S::tcharpentier@stu.chino.k12.ca.us::f583209d-56b3-4004-840e-191f66975bac" providerId="AD" clId="Web-{979F0CB8-708F-47D7-912D-C818DBC6A30D}" dt="2018-11-28T17:19:33.730" v="23"/>
          <ac:spMkLst>
            <pc:docMk/>
            <pc:sldMk cId="2922498837" sldId="261"/>
            <ac:spMk id="3" creationId="{56471585-0003-42FF-8F9E-5EE21DD0ACE6}"/>
          </ac:spMkLst>
        </pc:spChg>
        <pc:spChg chg="add mod">
          <ac:chgData name="Trevor Charpentier" userId="S::tcharpentier@stu.chino.k12.ca.us::f583209d-56b3-4004-840e-191f66975bac" providerId="AD" clId="Web-{979F0CB8-708F-47D7-912D-C818DBC6A30D}" dt="2018-11-28T17:19:33.730" v="23"/>
          <ac:spMkLst>
            <pc:docMk/>
            <pc:sldMk cId="2922498837" sldId="261"/>
            <ac:spMk id="6" creationId="{EDBD66CC-DBA2-482D-B622-61D85A04A79E}"/>
          </ac:spMkLst>
        </pc:spChg>
        <pc:spChg chg="add del">
          <ac:chgData name="Trevor Charpentier" userId="S::tcharpentier@stu.chino.k12.ca.us::f583209d-56b3-4004-840e-191f66975bac" providerId="AD" clId="Web-{979F0CB8-708F-47D7-912D-C818DBC6A30D}" dt="2018-11-28T17:15:14.026" v="11"/>
          <ac:spMkLst>
            <pc:docMk/>
            <pc:sldMk cId="2922498837" sldId="261"/>
            <ac:spMk id="11" creationId="{3CD9DF72-87A3-404E-A828-84CBF11A8303}"/>
          </ac:spMkLst>
        </pc:spChg>
        <pc:picChg chg="add mod ord">
          <ac:chgData name="Trevor Charpentier" userId="S::tcharpentier@stu.chino.k12.ca.us::f583209d-56b3-4004-840e-191f66975bac" providerId="AD" clId="Web-{979F0CB8-708F-47D7-912D-C818DBC6A30D}" dt="2018-11-28T17:19:33.730" v="23"/>
          <ac:picMkLst>
            <pc:docMk/>
            <pc:sldMk cId="2922498837" sldId="261"/>
            <ac:picMk id="4" creationId="{342C14C0-8FD2-4494-89E7-27F89CAA4039}"/>
          </ac:picMkLst>
        </pc:picChg>
        <pc:picChg chg="add mod ord">
          <ac:chgData name="Trevor Charpentier" userId="S::tcharpentier@stu.chino.k12.ca.us::f583209d-56b3-4004-840e-191f66975bac" providerId="AD" clId="Web-{979F0CB8-708F-47D7-912D-C818DBC6A30D}" dt="2018-11-28T17:19:33.730" v="23"/>
          <ac:picMkLst>
            <pc:docMk/>
            <pc:sldMk cId="2922498837" sldId="261"/>
            <ac:picMk id="8" creationId="{17100F4C-21B4-46BE-A041-E60B195A7622}"/>
          </ac:picMkLst>
        </pc:picChg>
        <pc:picChg chg="add">
          <ac:chgData name="Trevor Charpentier" userId="S::tcharpentier@stu.chino.k12.ca.us::f583209d-56b3-4004-840e-191f66975bac" providerId="AD" clId="Web-{979F0CB8-708F-47D7-912D-C818DBC6A30D}" dt="2018-11-28T17:19:33.730" v="23"/>
          <ac:picMkLst>
            <pc:docMk/>
            <pc:sldMk cId="2922498837" sldId="261"/>
            <ac:picMk id="10" creationId="{22901FED-4FC9-4ED5-8123-C98BCD1616BA}"/>
          </ac:picMkLst>
        </pc:picChg>
        <pc:cxnChg chg="add del">
          <ac:chgData name="Trevor Charpentier" userId="S::tcharpentier@stu.chino.k12.ca.us::f583209d-56b3-4004-840e-191f66975bac" providerId="AD" clId="Web-{979F0CB8-708F-47D7-912D-C818DBC6A30D}" dt="2018-11-28T17:15:14.026" v="11"/>
          <ac:cxnSpMkLst>
            <pc:docMk/>
            <pc:sldMk cId="2922498837" sldId="261"/>
            <ac:cxnSpMk id="13" creationId="{20E3A342-4D61-4E3F-AF90-1AB42AEB96CC}"/>
          </ac:cxnSpMkLst>
        </pc:cxnChg>
      </pc:sldChg>
      <pc:sldChg chg="addSp modSp mod setBg">
        <pc:chgData name="Trevor Charpentier" userId="S::tcharpentier@stu.chino.k12.ca.us::f583209d-56b3-4004-840e-191f66975bac" providerId="AD" clId="Web-{979F0CB8-708F-47D7-912D-C818DBC6A30D}" dt="2018-11-28T17:16:51.964" v="18"/>
        <pc:sldMkLst>
          <pc:docMk/>
          <pc:sldMk cId="375803181" sldId="262"/>
        </pc:sldMkLst>
        <pc:spChg chg="mod">
          <ac:chgData name="Trevor Charpentier" userId="S::tcharpentier@stu.chino.k12.ca.us::f583209d-56b3-4004-840e-191f66975bac" providerId="AD" clId="Web-{979F0CB8-708F-47D7-912D-C818DBC6A30D}" dt="2018-11-28T17:16:51.964" v="18"/>
          <ac:spMkLst>
            <pc:docMk/>
            <pc:sldMk cId="375803181" sldId="262"/>
            <ac:spMk id="2" creationId="{088A083E-C9ED-4F13-AEDA-085B901ECD42}"/>
          </ac:spMkLst>
        </pc:spChg>
        <pc:spChg chg="mod">
          <ac:chgData name="Trevor Charpentier" userId="S::tcharpentier@stu.chino.k12.ca.us::f583209d-56b3-4004-840e-191f66975bac" providerId="AD" clId="Web-{979F0CB8-708F-47D7-912D-C818DBC6A30D}" dt="2018-11-28T17:16:51.964" v="18"/>
          <ac:spMkLst>
            <pc:docMk/>
            <pc:sldMk cId="375803181" sldId="262"/>
            <ac:spMk id="3" creationId="{39D2060F-AF03-4FEF-8B1F-B85FCBBEB1CC}"/>
          </ac:spMkLst>
        </pc:spChg>
        <pc:spChg chg="add mod">
          <ac:chgData name="Trevor Charpentier" userId="S::tcharpentier@stu.chino.k12.ca.us::f583209d-56b3-4004-840e-191f66975bac" providerId="AD" clId="Web-{979F0CB8-708F-47D7-912D-C818DBC6A30D}" dt="2018-11-28T17:16:51.964" v="18"/>
          <ac:spMkLst>
            <pc:docMk/>
            <pc:sldMk cId="375803181" sldId="262"/>
            <ac:spMk id="6" creationId="{383741BB-B8FA-4AFF-9C0A-C8083D25FB49}"/>
          </ac:spMkLst>
        </pc:spChg>
        <pc:picChg chg="add mod">
          <ac:chgData name="Trevor Charpentier" userId="S::tcharpentier@stu.chino.k12.ca.us::f583209d-56b3-4004-840e-191f66975bac" providerId="AD" clId="Web-{979F0CB8-708F-47D7-912D-C818DBC6A30D}" dt="2018-11-28T17:16:51.964" v="18"/>
          <ac:picMkLst>
            <pc:docMk/>
            <pc:sldMk cId="375803181" sldId="262"/>
            <ac:picMk id="4" creationId="{1136ED2C-2AB0-4874-B27A-3364D9237093}"/>
          </ac:picMkLst>
        </pc:picChg>
      </pc:sldChg>
      <pc:sldChg chg="new del">
        <pc:chgData name="Trevor Charpentier" userId="S::tcharpentier@stu.chino.k12.ca.us::f583209d-56b3-4004-840e-191f66975bac" providerId="AD" clId="Web-{979F0CB8-708F-47D7-912D-C818DBC6A30D}" dt="2018-11-28T17:13:11.228" v="1"/>
        <pc:sldMkLst>
          <pc:docMk/>
          <pc:sldMk cId="1108775069" sldId="264"/>
        </pc:sldMkLst>
      </pc:sldChg>
    </pc:docChg>
  </pc:docChgLst>
  <pc:docChgLst>
    <pc:chgData name="Trevor Charpentier" userId="S::tcharpentier@stu.chino.k12.ca.us::f583209d-56b3-4004-840e-191f66975bac" providerId="AD" clId="Web-{1CC8DD6D-D789-451E-BC34-BB10323DD453}"/>
    <pc:docChg chg="modSld">
      <pc:chgData name="Trevor Charpentier" userId="S::tcharpentier@stu.chino.k12.ca.us::f583209d-56b3-4004-840e-191f66975bac" providerId="AD" clId="Web-{1CC8DD6D-D789-451E-BC34-BB10323DD453}" dt="2018-11-27T17:28:37.085" v="93" actId="20577"/>
      <pc:docMkLst>
        <pc:docMk/>
      </pc:docMkLst>
      <pc:sldChg chg="modSp">
        <pc:chgData name="Trevor Charpentier" userId="S::tcharpentier@stu.chino.k12.ca.us::f583209d-56b3-4004-840e-191f66975bac" providerId="AD" clId="Web-{1CC8DD6D-D789-451E-BC34-BB10323DD453}" dt="2018-11-27T17:28:37.085" v="92" actId="20577"/>
        <pc:sldMkLst>
          <pc:docMk/>
          <pc:sldMk cId="1744104661" sldId="257"/>
        </pc:sldMkLst>
        <pc:spChg chg="mod">
          <ac:chgData name="Trevor Charpentier" userId="S::tcharpentier@stu.chino.k12.ca.us::f583209d-56b3-4004-840e-191f66975bac" providerId="AD" clId="Web-{1CC8DD6D-D789-451E-BC34-BB10323DD453}" dt="2018-11-27T17:28:37.085" v="92" actId="20577"/>
          <ac:spMkLst>
            <pc:docMk/>
            <pc:sldMk cId="1744104661" sldId="257"/>
            <ac:spMk id="3" creationId="{407866C9-5D5B-4B4B-BFF2-E5896FCF8493}"/>
          </ac:spMkLst>
        </pc:spChg>
      </pc:sldChg>
    </pc:docChg>
  </pc:docChgLst>
  <pc:docChgLst>
    <pc:chgData name="Trevor Charpentier" userId="S::tcharpentier@stu.chino.k12.ca.us::f583209d-56b3-4004-840e-191f66975bac" providerId="AD" clId="Web-{F6D05D23-3851-4568-8E0A-6DB87F7AB757}"/>
    <pc:docChg chg="modSld">
      <pc:chgData name="Trevor Charpentier" userId="S::tcharpentier@stu.chino.k12.ca.us::f583209d-56b3-4004-840e-191f66975bac" providerId="AD" clId="Web-{F6D05D23-3851-4568-8E0A-6DB87F7AB757}" dt="2018-11-29T16:57:38.484" v="103" actId="1076"/>
      <pc:docMkLst>
        <pc:docMk/>
      </pc:docMkLst>
      <pc:sldChg chg="addSp delSp modSp mod setBg setClrOvrMap">
        <pc:chgData name="Trevor Charpentier" userId="S::tcharpentier@stu.chino.k12.ca.us::f583209d-56b3-4004-840e-191f66975bac" providerId="AD" clId="Web-{F6D05D23-3851-4568-8E0A-6DB87F7AB757}" dt="2018-11-29T16:57:38.484" v="103" actId="1076"/>
        <pc:sldMkLst>
          <pc:docMk/>
          <pc:sldMk cId="109857222" sldId="256"/>
        </pc:sldMkLst>
        <pc:spChg chg="mod">
          <ac:chgData name="Trevor Charpentier" userId="S::tcharpentier@stu.chino.k12.ca.us::f583209d-56b3-4004-840e-191f66975bac" providerId="AD" clId="Web-{F6D05D23-3851-4568-8E0A-6DB87F7AB757}" dt="2018-11-29T16:57:38.484" v="103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Trevor Charpentier" userId="S::tcharpentier@stu.chino.k12.ca.us::f583209d-56b3-4004-840e-191f66975bac" providerId="AD" clId="Web-{F6D05D23-3851-4568-8E0A-6DB87F7AB757}" dt="2018-11-29T16:57:29.125" v="102" actId="1076"/>
          <ac:spMkLst>
            <pc:docMk/>
            <pc:sldMk cId="109857222" sldId="256"/>
            <ac:spMk id="3" creationId="{00000000-0000-0000-0000-000000000000}"/>
          </ac:spMkLst>
        </pc:spChg>
        <pc:spChg chg="add mod ord">
          <ac:chgData name="Trevor Charpentier" userId="S::tcharpentier@stu.chino.k12.ca.us::f583209d-56b3-4004-840e-191f66975bac" providerId="AD" clId="Web-{F6D05D23-3851-4568-8E0A-6DB87F7AB757}" dt="2018-11-29T16:47:27.608" v="69"/>
          <ac:spMkLst>
            <pc:docMk/>
            <pc:sldMk cId="109857222" sldId="256"/>
            <ac:spMk id="6" creationId="{D33A999D-E56C-4722-9B60-D1B45CCB2D6C}"/>
          </ac:spMkLst>
        </pc:spChg>
        <pc:spChg chg="add mod">
          <ac:chgData name="Trevor Charpentier" userId="S::tcharpentier@stu.chino.k12.ca.us::f583209d-56b3-4004-840e-191f66975bac" providerId="AD" clId="Web-{F6D05D23-3851-4568-8E0A-6DB87F7AB757}" dt="2018-11-29T16:47:27.608" v="69"/>
          <ac:spMkLst>
            <pc:docMk/>
            <pc:sldMk cId="109857222" sldId="256"/>
            <ac:spMk id="10" creationId="{42217D0E-B47F-40E1-94CB-12DB1889FF56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6:36.983" v="62"/>
          <ac:spMkLst>
            <pc:docMk/>
            <pc:sldMk cId="109857222" sldId="256"/>
            <ac:spMk id="11" creationId="{559AE206-7EBA-4D33-8BC9-9D8158553F0E}"/>
          </ac:spMkLst>
        </pc:spChg>
        <pc:spChg chg="add">
          <ac:chgData name="Trevor Charpentier" userId="S::tcharpentier@stu.chino.k12.ca.us::f583209d-56b3-4004-840e-191f66975bac" providerId="AD" clId="Web-{F6D05D23-3851-4568-8E0A-6DB87F7AB757}" dt="2018-11-29T16:47:27.608" v="69"/>
          <ac:spMkLst>
            <pc:docMk/>
            <pc:sldMk cId="109857222" sldId="256"/>
            <ac:spMk id="12" creationId="{E26B9EF5-5D92-4AC7-BC55-FC5C4C98ED4C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6:36.983" v="62"/>
          <ac:spMkLst>
            <pc:docMk/>
            <pc:sldMk cId="109857222" sldId="256"/>
            <ac:spMk id="13" creationId="{6437D937-A7F1-4011-92B4-328E5BE1B166}"/>
          </ac:spMkLst>
        </pc:spChg>
        <pc:spChg chg="add">
          <ac:chgData name="Trevor Charpentier" userId="S::tcharpentier@stu.chino.k12.ca.us::f583209d-56b3-4004-840e-191f66975bac" providerId="AD" clId="Web-{F6D05D23-3851-4568-8E0A-6DB87F7AB757}" dt="2018-11-29T16:47:27.608" v="69"/>
          <ac:spMkLst>
            <pc:docMk/>
            <pc:sldMk cId="109857222" sldId="256"/>
            <ac:spMk id="14" creationId="{F05C5575-0F07-43D0-AE78-81EAA8E67152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6:36.983" v="62"/>
          <ac:spMkLst>
            <pc:docMk/>
            <pc:sldMk cId="109857222" sldId="256"/>
            <ac:spMk id="15" creationId="{B672F332-AF08-46C6-94F0-77684310D7B7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6:36.983" v="62"/>
          <ac:spMkLst>
            <pc:docMk/>
            <pc:sldMk cId="109857222" sldId="256"/>
            <ac:spMk id="17" creationId="{34244EF8-D73A-40E1-BE73-D46E6B4B04ED}"/>
          </ac:spMkLst>
        </pc:spChg>
        <pc:picChg chg="add mod">
          <ac:chgData name="Trevor Charpentier" userId="S::tcharpentier@stu.chino.k12.ca.us::f583209d-56b3-4004-840e-191f66975bac" providerId="AD" clId="Web-{F6D05D23-3851-4568-8E0A-6DB87F7AB757}" dt="2018-11-29T16:47:27.608" v="69"/>
          <ac:picMkLst>
            <pc:docMk/>
            <pc:sldMk cId="109857222" sldId="256"/>
            <ac:picMk id="4" creationId="{95201606-B8E8-4A89-A37F-5BD7957AA14E}"/>
          </ac:picMkLst>
        </pc:picChg>
        <pc:picChg chg="add mod">
          <ac:chgData name="Trevor Charpentier" userId="S::tcharpentier@stu.chino.k12.ca.us::f583209d-56b3-4004-840e-191f66975bac" providerId="AD" clId="Web-{F6D05D23-3851-4568-8E0A-6DB87F7AB757}" dt="2018-11-29T16:47:27.608" v="69"/>
          <ac:picMkLst>
            <pc:docMk/>
            <pc:sldMk cId="109857222" sldId="256"/>
            <ac:picMk id="8" creationId="{26272236-C2F3-4691-83DE-20FBAFCF32DE}"/>
          </ac:picMkLst>
        </pc:picChg>
        <pc:cxnChg chg="add del">
          <ac:chgData name="Trevor Charpentier" userId="S::tcharpentier@stu.chino.k12.ca.us::f583209d-56b3-4004-840e-191f66975bac" providerId="AD" clId="Web-{F6D05D23-3851-4568-8E0A-6DB87F7AB757}" dt="2018-11-29T16:46:36.983" v="62"/>
          <ac:cxnSpMkLst>
            <pc:docMk/>
            <pc:sldMk cId="109857222" sldId="256"/>
            <ac:cxnSpMk id="19" creationId="{9E8E38ED-369A-44C2-B635-0BED0E48A6E8}"/>
          </ac:cxnSpMkLst>
        </pc:cxnChg>
      </pc:sldChg>
      <pc:sldChg chg="delSp modSp">
        <pc:chgData name="Trevor Charpentier" userId="S::tcharpentier@stu.chino.k12.ca.us::f583209d-56b3-4004-840e-191f66975bac" providerId="AD" clId="Web-{F6D05D23-3851-4568-8E0A-6DB87F7AB757}" dt="2018-11-29T16:44:29.733" v="52" actId="20577"/>
        <pc:sldMkLst>
          <pc:docMk/>
          <pc:sldMk cId="1744104661" sldId="257"/>
        </pc:sldMkLst>
        <pc:spChg chg="mod">
          <ac:chgData name="Trevor Charpentier" userId="S::tcharpentier@stu.chino.k12.ca.us::f583209d-56b3-4004-840e-191f66975bac" providerId="AD" clId="Web-{F6D05D23-3851-4568-8E0A-6DB87F7AB757}" dt="2018-11-29T16:44:29.733" v="52" actId="20577"/>
          <ac:spMkLst>
            <pc:docMk/>
            <pc:sldMk cId="1744104661" sldId="257"/>
            <ac:spMk id="3" creationId="{407866C9-5D5B-4B4B-BFF2-E5896FCF8493}"/>
          </ac:spMkLst>
        </pc:spChg>
        <pc:spChg chg="del mod">
          <ac:chgData name="Trevor Charpentier" userId="S::tcharpentier@stu.chino.k12.ca.us::f583209d-56b3-4004-840e-191f66975bac" providerId="AD" clId="Web-{F6D05D23-3851-4568-8E0A-6DB87F7AB757}" dt="2018-11-29T16:43:21.904" v="41"/>
          <ac:spMkLst>
            <pc:docMk/>
            <pc:sldMk cId="1744104661" sldId="257"/>
            <ac:spMk id="6" creationId="{332FC9F3-80B8-4760-B2DE-3BC8AD42C232}"/>
          </ac:spMkLst>
        </pc:spChg>
        <pc:spChg chg="del">
          <ac:chgData name="Trevor Charpentier" userId="S::tcharpentier@stu.chino.k12.ca.us::f583209d-56b3-4004-840e-191f66975bac" providerId="AD" clId="Web-{F6D05D23-3851-4568-8E0A-6DB87F7AB757}" dt="2018-11-29T16:43:15.373" v="36"/>
          <ac:spMkLst>
            <pc:docMk/>
            <pc:sldMk cId="1744104661" sldId="257"/>
            <ac:spMk id="10" creationId="{1BADBFB0-3993-48DA-B189-C927F71C6E24}"/>
          </ac:spMkLst>
        </pc:spChg>
      </pc:sldChg>
      <pc:sldChg chg="addSp modSp mod setBg setClrOvrMap">
        <pc:chgData name="Trevor Charpentier" userId="S::tcharpentier@stu.chino.k12.ca.us::f583209d-56b3-4004-840e-191f66975bac" providerId="AD" clId="Web-{F6D05D23-3851-4568-8E0A-6DB87F7AB757}" dt="2018-11-29T16:52:03.374" v="98" actId="20577"/>
        <pc:sldMkLst>
          <pc:docMk/>
          <pc:sldMk cId="2922498837" sldId="261"/>
        </pc:sldMkLst>
        <pc:spChg chg="mod">
          <ac:chgData name="Trevor Charpentier" userId="S::tcharpentier@stu.chino.k12.ca.us::f583209d-56b3-4004-840e-191f66975bac" providerId="AD" clId="Web-{F6D05D23-3851-4568-8E0A-6DB87F7AB757}" dt="2018-11-29T16:48:14.217" v="75"/>
          <ac:spMkLst>
            <pc:docMk/>
            <pc:sldMk cId="2922498837" sldId="261"/>
            <ac:spMk id="2" creationId="{93DC29FD-2204-479E-819E-1DC9773CDACE}"/>
          </ac:spMkLst>
        </pc:spChg>
        <pc:spChg chg="mod">
          <ac:chgData name="Trevor Charpentier" userId="S::tcharpentier@stu.chino.k12.ca.us::f583209d-56b3-4004-840e-191f66975bac" providerId="AD" clId="Web-{F6D05D23-3851-4568-8E0A-6DB87F7AB757}" dt="2018-11-29T16:52:03.374" v="98" actId="20577"/>
          <ac:spMkLst>
            <pc:docMk/>
            <pc:sldMk cId="2922498837" sldId="261"/>
            <ac:spMk id="3" creationId="{56471585-0003-42FF-8F9E-5EE21DD0ACE6}"/>
          </ac:spMkLst>
        </pc:spChg>
        <pc:spChg chg="mod ord">
          <ac:chgData name="Trevor Charpentier" userId="S::tcharpentier@stu.chino.k12.ca.us::f583209d-56b3-4004-840e-191f66975bac" providerId="AD" clId="Web-{F6D05D23-3851-4568-8E0A-6DB87F7AB757}" dt="2018-11-29T16:48:14.217" v="75"/>
          <ac:spMkLst>
            <pc:docMk/>
            <pc:sldMk cId="2922498837" sldId="261"/>
            <ac:spMk id="6" creationId="{EDBD66CC-DBA2-482D-B622-61D85A04A79E}"/>
          </ac:spMkLst>
        </pc:spChg>
        <pc:spChg chg="add mod">
          <ac:chgData name="Trevor Charpentier" userId="S::tcharpentier@stu.chino.k12.ca.us::f583209d-56b3-4004-840e-191f66975bac" providerId="AD" clId="Web-{F6D05D23-3851-4568-8E0A-6DB87F7AB757}" dt="2018-11-29T16:48:14.217" v="75"/>
          <ac:spMkLst>
            <pc:docMk/>
            <pc:sldMk cId="2922498837" sldId="261"/>
            <ac:spMk id="8" creationId="{54EEB3F9-5B5E-4D95-99F2-7ED06A0194FE}"/>
          </ac:spMkLst>
        </pc:spChg>
        <pc:spChg chg="add">
          <ac:chgData name="Trevor Charpentier" userId="S::tcharpentier@stu.chino.k12.ca.us::f583209d-56b3-4004-840e-191f66975bac" providerId="AD" clId="Web-{F6D05D23-3851-4568-8E0A-6DB87F7AB757}" dt="2018-11-29T16:48:14.217" v="75"/>
          <ac:spMkLst>
            <pc:docMk/>
            <pc:sldMk cId="2922498837" sldId="261"/>
            <ac:spMk id="12" creationId="{432691CC-4AB8-48AF-B822-EBF7F4E9E6CD}"/>
          </ac:spMkLst>
        </pc:spChg>
        <pc:spChg chg="add">
          <ac:chgData name="Trevor Charpentier" userId="S::tcharpentier@stu.chino.k12.ca.us::f583209d-56b3-4004-840e-191f66975bac" providerId="AD" clId="Web-{F6D05D23-3851-4568-8E0A-6DB87F7AB757}" dt="2018-11-29T16:48:14.217" v="75"/>
          <ac:spMkLst>
            <pc:docMk/>
            <pc:sldMk cId="2922498837" sldId="261"/>
            <ac:spMk id="15" creationId="{D6A8E1B4-B839-4C58-B08A-F0B09458080B}"/>
          </ac:spMkLst>
        </pc:spChg>
        <pc:picChg chg="mod ord">
          <ac:chgData name="Trevor Charpentier" userId="S::tcharpentier@stu.chino.k12.ca.us::f583209d-56b3-4004-840e-191f66975bac" providerId="AD" clId="Web-{F6D05D23-3851-4568-8E0A-6DB87F7AB757}" dt="2018-11-29T16:48:14.217" v="75"/>
          <ac:picMkLst>
            <pc:docMk/>
            <pc:sldMk cId="2922498837" sldId="261"/>
            <ac:picMk id="4" creationId="{342C14C0-8FD2-4494-89E7-27F89CAA4039}"/>
          </ac:picMkLst>
        </pc:picChg>
        <pc:picChg chg="add mod">
          <ac:chgData name="Trevor Charpentier" userId="S::tcharpentier@stu.chino.k12.ca.us::f583209d-56b3-4004-840e-191f66975bac" providerId="AD" clId="Web-{F6D05D23-3851-4568-8E0A-6DB87F7AB757}" dt="2018-11-29T16:48:14.217" v="75"/>
          <ac:picMkLst>
            <pc:docMk/>
            <pc:sldMk cId="2922498837" sldId="261"/>
            <ac:picMk id="5" creationId="{8919104A-84AF-40E9-9AF0-683C41BE517F}"/>
          </ac:picMkLst>
        </pc:picChg>
      </pc:sldChg>
      <pc:sldChg chg="addSp delSp modSp">
        <pc:chgData name="Trevor Charpentier" userId="S::tcharpentier@stu.chino.k12.ca.us::f583209d-56b3-4004-840e-191f66975bac" providerId="AD" clId="Web-{F6D05D23-3851-4568-8E0A-6DB87F7AB757}" dt="2018-11-29T16:51:28.155" v="91" actId="20577"/>
        <pc:sldMkLst>
          <pc:docMk/>
          <pc:sldMk cId="375803181" sldId="262"/>
        </pc:sldMkLst>
        <pc:spChg chg="mod">
          <ac:chgData name="Trevor Charpentier" userId="S::tcharpentier@stu.chino.k12.ca.us::f583209d-56b3-4004-840e-191f66975bac" providerId="AD" clId="Web-{F6D05D23-3851-4568-8E0A-6DB87F7AB757}" dt="2018-11-29T16:48:47.514" v="79"/>
          <ac:spMkLst>
            <pc:docMk/>
            <pc:sldMk cId="375803181" sldId="262"/>
            <ac:spMk id="2" creationId="{088A083E-C9ED-4F13-AEDA-085B901ECD42}"/>
          </ac:spMkLst>
        </pc:spChg>
        <pc:spChg chg="mod">
          <ac:chgData name="Trevor Charpentier" userId="S::tcharpentier@stu.chino.k12.ca.us::f583209d-56b3-4004-840e-191f66975bac" providerId="AD" clId="Web-{F6D05D23-3851-4568-8E0A-6DB87F7AB757}" dt="2018-11-29T16:51:28.155" v="91" actId="20577"/>
          <ac:spMkLst>
            <pc:docMk/>
            <pc:sldMk cId="375803181" sldId="262"/>
            <ac:spMk id="3" creationId="{39D2060F-AF03-4FEF-8B1F-B85FCBBEB1CC}"/>
          </ac:spMkLst>
        </pc:spChg>
        <pc:spChg chg="mod ord">
          <ac:chgData name="Trevor Charpentier" userId="S::tcharpentier@stu.chino.k12.ca.us::f583209d-56b3-4004-840e-191f66975bac" providerId="AD" clId="Web-{F6D05D23-3851-4568-8E0A-6DB87F7AB757}" dt="2018-11-29T16:42:13.029" v="10"/>
          <ac:spMkLst>
            <pc:docMk/>
            <pc:sldMk cId="375803181" sldId="262"/>
            <ac:spMk id="6" creationId="{383741BB-B8FA-4AFF-9C0A-C8083D25FB49}"/>
          </ac:spMkLst>
        </pc:spChg>
        <pc:spChg chg="add mod">
          <ac:chgData name="Trevor Charpentier" userId="S::tcharpentier@stu.chino.k12.ca.us::f583209d-56b3-4004-840e-191f66975bac" providerId="AD" clId="Web-{F6D05D23-3851-4568-8E0A-6DB87F7AB757}" dt="2018-11-29T16:42:13.029" v="10"/>
          <ac:spMkLst>
            <pc:docMk/>
            <pc:sldMk cId="375803181" sldId="262"/>
            <ac:spMk id="8" creationId="{E38344F9-F6C4-44DF-8082-19559C6858F9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8:47.592" v="80"/>
          <ac:spMkLst>
            <pc:docMk/>
            <pc:sldMk cId="375803181" sldId="262"/>
            <ac:spMk id="10" creationId="{F64F6814-96D5-4463-898E-405CC0C40147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8:37.155" v="77"/>
          <ac:spMkLst>
            <pc:docMk/>
            <pc:sldMk cId="375803181" sldId="262"/>
            <ac:spMk id="12" creationId="{E02F3C71-C981-4614-98EA-D6C494F8091E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2:12.826" v="9"/>
          <ac:spMkLst>
            <pc:docMk/>
            <pc:sldMk cId="375803181" sldId="262"/>
            <ac:spMk id="13" creationId="{A0BF428C-DA8B-4D99-9930-18F7F91D873D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8:47.514" v="79"/>
          <ac:spMkLst>
            <pc:docMk/>
            <pc:sldMk cId="375803181" sldId="262"/>
            <ac:spMk id="14" creationId="{8EAC04C2-7228-46E0-B977-95BB8C51C2D8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2:12.826" v="9"/>
          <ac:spMkLst>
            <pc:docMk/>
            <pc:sldMk cId="375803181" sldId="262"/>
            <ac:spMk id="15" creationId="{A03E2379-8871-408A-95CE-7AAE8FA53AE5}"/>
          </ac:spMkLst>
        </pc:spChg>
        <pc:spChg chg="add">
          <ac:chgData name="Trevor Charpentier" userId="S::tcharpentier@stu.chino.k12.ca.us::f583209d-56b3-4004-840e-191f66975bac" providerId="AD" clId="Web-{F6D05D23-3851-4568-8E0A-6DB87F7AB757}" dt="2018-11-29T16:48:47.592" v="80"/>
          <ac:spMkLst>
            <pc:docMk/>
            <pc:sldMk cId="375803181" sldId="262"/>
            <ac:spMk id="16" creationId="{E02F3C71-C981-4614-98EA-D6C494F8091E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8:47.514" v="79"/>
          <ac:spMkLst>
            <pc:docMk/>
            <pc:sldMk cId="375803181" sldId="262"/>
            <ac:spMk id="40" creationId="{4504ED0C-6A4A-48BD-B467-0AD542E2EA6A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8:47.514" v="79"/>
          <ac:spMkLst>
            <pc:docMk/>
            <pc:sldMk cId="375803181" sldId="262"/>
            <ac:spMk id="42" creationId="{F4366B6B-9464-4F48-BFFE-BF28823402CB}"/>
          </ac:spMkLst>
        </pc:spChg>
        <pc:spChg chg="add del">
          <ac:chgData name="Trevor Charpentier" userId="S::tcharpentier@stu.chino.k12.ca.us::f583209d-56b3-4004-840e-191f66975bac" providerId="AD" clId="Web-{F6D05D23-3851-4568-8E0A-6DB87F7AB757}" dt="2018-11-29T16:48:47.514" v="79"/>
          <ac:spMkLst>
            <pc:docMk/>
            <pc:sldMk cId="375803181" sldId="262"/>
            <ac:spMk id="44" creationId="{A201C424-7227-4039-8615-710FEBBEF9AA}"/>
          </ac:spMkLst>
        </pc:spChg>
        <pc:grpChg chg="add del">
          <ac:chgData name="Trevor Charpentier" userId="S::tcharpentier@stu.chino.k12.ca.us::f583209d-56b3-4004-840e-191f66975bac" providerId="AD" clId="Web-{F6D05D23-3851-4568-8E0A-6DB87F7AB757}" dt="2018-11-29T16:48:47.514" v="79"/>
          <ac:grpSpMkLst>
            <pc:docMk/>
            <pc:sldMk cId="375803181" sldId="262"/>
            <ac:grpSpMk id="17" creationId="{0EEC808F-1FC1-4A2E-B01B-768121195E7B}"/>
          </ac:grpSpMkLst>
        </pc:grpChg>
        <pc:picChg chg="mod ord">
          <ac:chgData name="Trevor Charpentier" userId="S::tcharpentier@stu.chino.k12.ca.us::f583209d-56b3-4004-840e-191f66975bac" providerId="AD" clId="Web-{F6D05D23-3851-4568-8E0A-6DB87F7AB757}" dt="2018-11-29T16:48:47.592" v="80"/>
          <ac:picMkLst>
            <pc:docMk/>
            <pc:sldMk cId="375803181" sldId="262"/>
            <ac:picMk id="4" creationId="{1136ED2C-2AB0-4874-B27A-3364D9237093}"/>
          </ac:picMkLst>
        </pc:picChg>
        <pc:picChg chg="add mod ord">
          <ac:chgData name="Trevor Charpentier" userId="S::tcharpentier@stu.chino.k12.ca.us::f583209d-56b3-4004-840e-191f66975bac" providerId="AD" clId="Web-{F6D05D23-3851-4568-8E0A-6DB87F7AB757}" dt="2018-11-29T16:48:47.592" v="80"/>
          <ac:picMkLst>
            <pc:docMk/>
            <pc:sldMk cId="375803181" sldId="262"/>
            <ac:picMk id="5" creationId="{EB0078E6-35DA-44BC-AD3A-3BC8DE99404F}"/>
          </ac:picMkLst>
        </pc:picChg>
      </pc:sldChg>
      <pc:sldChg chg="modSp">
        <pc:chgData name="Trevor Charpentier" userId="S::tcharpentier@stu.chino.k12.ca.us::f583209d-56b3-4004-840e-191f66975bac" providerId="AD" clId="Web-{F6D05D23-3851-4568-8E0A-6DB87F7AB757}" dt="2018-11-29T16:43:01.748" v="35" actId="20577"/>
        <pc:sldMkLst>
          <pc:docMk/>
          <pc:sldMk cId="543419743" sldId="263"/>
        </pc:sldMkLst>
        <pc:spChg chg="mod">
          <ac:chgData name="Trevor Charpentier" userId="S::tcharpentier@stu.chino.k12.ca.us::f583209d-56b3-4004-840e-191f66975bac" providerId="AD" clId="Web-{F6D05D23-3851-4568-8E0A-6DB87F7AB757}" dt="2018-11-29T16:43:01.748" v="35" actId="20577"/>
          <ac:spMkLst>
            <pc:docMk/>
            <pc:sldMk cId="543419743" sldId="263"/>
            <ac:spMk id="3" creationId="{A62DE710-E38C-4506-B979-2D4B1F2D5B62}"/>
          </ac:spMkLst>
        </pc:spChg>
      </pc:sldChg>
    </pc:docChg>
  </pc:docChgLst>
  <pc:docChgLst>
    <pc:chgData name="Trevor Charpentier" userId="S::tcharpentier@stu.chino.k12.ca.us::f583209d-56b3-4004-840e-191f66975bac" providerId="AD" clId="Web-{D24080A2-1E44-9960-BEE1-01B37F2D6BA8}"/>
    <pc:docChg chg="modSld modMainMaster">
      <pc:chgData name="Trevor Charpentier" userId="S::tcharpentier@stu.chino.k12.ca.us::f583209d-56b3-4004-840e-191f66975bac" providerId="AD" clId="Web-{D24080A2-1E44-9960-BEE1-01B37F2D6BA8}" dt="2018-11-29T17:21:28.663" v="39" actId="20577"/>
      <pc:docMkLst>
        <pc:docMk/>
      </pc:docMkLst>
      <pc:sldChg chg="modSp modTransition">
        <pc:chgData name="Trevor Charpentier" userId="S::tcharpentier@stu.chino.k12.ca.us::f583209d-56b3-4004-840e-191f66975bac" providerId="AD" clId="Web-{D24080A2-1E44-9960-BEE1-01B37F2D6BA8}" dt="2018-11-29T17:19:42.007" v="22"/>
        <pc:sldMkLst>
          <pc:docMk/>
          <pc:sldMk cId="109857222" sldId="256"/>
        </pc:sldMkLst>
        <pc:spChg chg="mod">
          <ac:chgData name="Trevor Charpentier" userId="S::tcharpentier@stu.chino.k12.ca.us::f583209d-56b3-4004-840e-191f66975bac" providerId="AD" clId="Web-{D24080A2-1E44-9960-BEE1-01B37F2D6BA8}" dt="2018-11-29T17:11:05.648" v="12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Transition">
        <pc:chgData name="Trevor Charpentier" userId="S::tcharpentier@stu.chino.k12.ca.us::f583209d-56b3-4004-840e-191f66975bac" providerId="AD" clId="Web-{D24080A2-1E44-9960-BEE1-01B37F2D6BA8}" dt="2018-11-29T17:19:42.007" v="22"/>
        <pc:sldMkLst>
          <pc:docMk/>
          <pc:sldMk cId="1744104661" sldId="257"/>
        </pc:sldMkLst>
      </pc:sldChg>
      <pc:sldChg chg="modSp modTransition">
        <pc:chgData name="Trevor Charpentier" userId="S::tcharpentier@stu.chino.k12.ca.us::f583209d-56b3-4004-840e-191f66975bac" providerId="AD" clId="Web-{D24080A2-1E44-9960-BEE1-01B37F2D6BA8}" dt="2018-11-29T17:21:26.569" v="37" actId="20577"/>
        <pc:sldMkLst>
          <pc:docMk/>
          <pc:sldMk cId="2922498837" sldId="261"/>
        </pc:sldMkLst>
        <pc:spChg chg="mod">
          <ac:chgData name="Trevor Charpentier" userId="S::tcharpentier@stu.chino.k12.ca.us::f583209d-56b3-4004-840e-191f66975bac" providerId="AD" clId="Web-{D24080A2-1E44-9960-BEE1-01B37F2D6BA8}" dt="2018-11-29T17:21:26.569" v="37" actId="20577"/>
          <ac:spMkLst>
            <pc:docMk/>
            <pc:sldMk cId="2922498837" sldId="261"/>
            <ac:spMk id="3" creationId="{56471585-0003-42FF-8F9E-5EE21DD0ACE6}"/>
          </ac:spMkLst>
        </pc:spChg>
      </pc:sldChg>
      <pc:sldChg chg="modTransition">
        <pc:chgData name="Trevor Charpentier" userId="S::tcharpentier@stu.chino.k12.ca.us::f583209d-56b3-4004-840e-191f66975bac" providerId="AD" clId="Web-{D24080A2-1E44-9960-BEE1-01B37F2D6BA8}" dt="2018-11-29T17:19:42.007" v="22"/>
        <pc:sldMkLst>
          <pc:docMk/>
          <pc:sldMk cId="375803181" sldId="262"/>
        </pc:sldMkLst>
      </pc:sldChg>
      <pc:sldChg chg="modTransition">
        <pc:chgData name="Trevor Charpentier" userId="S::tcharpentier@stu.chino.k12.ca.us::f583209d-56b3-4004-840e-191f66975bac" providerId="AD" clId="Web-{D24080A2-1E44-9960-BEE1-01B37F2D6BA8}" dt="2018-11-29T17:19:42.007" v="22"/>
        <pc:sldMkLst>
          <pc:docMk/>
          <pc:sldMk cId="543419743" sldId="263"/>
        </pc:sldMkLst>
      </pc:sldChg>
      <pc:sldChg chg="modTransition">
        <pc:chgData name="Trevor Charpentier" userId="S::tcharpentier@stu.chino.k12.ca.us::f583209d-56b3-4004-840e-191f66975bac" providerId="AD" clId="Web-{D24080A2-1E44-9960-BEE1-01B37F2D6BA8}" dt="2018-11-29T17:19:42.007" v="22"/>
        <pc:sldMkLst>
          <pc:docMk/>
          <pc:sldMk cId="2450863644" sldId="264"/>
        </pc:sldMkLst>
      </pc:sldChg>
      <pc:sldMasterChg chg="modTransition modSldLayout">
        <pc:chgData name="Trevor Charpentier" userId="S::tcharpentier@stu.chino.k12.ca.us::f583209d-56b3-4004-840e-191f66975bac" providerId="AD" clId="Web-{D24080A2-1E44-9960-BEE1-01B37F2D6BA8}" dt="2018-11-29T17:19:42.007" v="22"/>
        <pc:sldMasterMkLst>
          <pc:docMk/>
          <pc:sldMasterMk cId="2460954070" sldId="2147483660"/>
        </pc:sldMasterMkLst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Trevor Charpentier" userId="S::tcharpentier@stu.chino.k12.ca.us::f583209d-56b3-4004-840e-191f66975bac" providerId="AD" clId="Web-{D24080A2-1E44-9960-BEE1-01B37F2D6BA8}" dt="2018-11-29T17:19:42.007" v="22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Lund, Michele" userId="S::michele_lund@chino.k12.ca.us::7da682cc-66ed-4400-8cba-4795f3d8c741" providerId="AD" clId="Web-{6753389D-3258-4113-8E5F-857C78501BF8}"/>
    <pc:docChg chg="modSld">
      <pc:chgData name="Lund, Michele" userId="S::michele_lund@chino.k12.ca.us::7da682cc-66ed-4400-8cba-4795f3d8c741" providerId="AD" clId="Web-{6753389D-3258-4113-8E5F-857C78501BF8}" dt="2018-11-30T17:53:57.789" v="23" actId="1076"/>
      <pc:docMkLst>
        <pc:docMk/>
      </pc:docMkLst>
      <pc:sldChg chg="addSp delSp modSp mod setBg">
        <pc:chgData name="Lund, Michele" userId="S::michele_lund@chino.k12.ca.us::7da682cc-66ed-4400-8cba-4795f3d8c741" providerId="AD" clId="Web-{6753389D-3258-4113-8E5F-857C78501BF8}" dt="2018-11-30T17:53:57.789" v="23" actId="1076"/>
        <pc:sldMkLst>
          <pc:docMk/>
          <pc:sldMk cId="2450863644" sldId="264"/>
        </pc:sldMkLst>
        <pc:spChg chg="mod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2" creationId="{2924C5D8-C99F-4ECE-8ECF-487566673BAD}"/>
          </ac:spMkLst>
        </pc:spChg>
        <pc:spChg chg="add del mod">
          <ac:chgData name="Lund, Michele" userId="S::michele_lund@chino.k12.ca.us::7da682cc-66ed-4400-8cba-4795f3d8c741" providerId="AD" clId="Web-{6753389D-3258-4113-8E5F-857C78501BF8}" dt="2018-11-30T17:51:53.414" v="3"/>
          <ac:spMkLst>
            <pc:docMk/>
            <pc:sldMk cId="2450863644" sldId="264"/>
            <ac:spMk id="5" creationId="{121D8D5B-0289-4F91-89F1-3193B06D5A12}"/>
          </ac:spMkLst>
        </pc:spChg>
        <pc:spChg chg="add del mod">
          <ac:chgData name="Lund, Michele" userId="S::michele_lund@chino.k12.ca.us::7da682cc-66ed-4400-8cba-4795f3d8c741" providerId="AD" clId="Web-{6753389D-3258-4113-8E5F-857C78501BF8}" dt="2018-11-30T17:52:18.085" v="9"/>
          <ac:spMkLst>
            <pc:docMk/>
            <pc:sldMk cId="2450863644" sldId="264"/>
            <ac:spMk id="11" creationId="{8BF2D436-33DF-4362-A561-1DCE7959F5CD}"/>
          </ac:spMkLst>
        </pc:spChg>
        <pc:spChg chg="add del mod">
          <ac:chgData name="Lund, Michele" userId="S::michele_lund@chino.k12.ca.us::7da682cc-66ed-4400-8cba-4795f3d8c741" providerId="AD" clId="Web-{6753389D-3258-4113-8E5F-857C78501BF8}" dt="2018-11-30T17:52:45.085" v="11"/>
          <ac:spMkLst>
            <pc:docMk/>
            <pc:sldMk cId="2450863644" sldId="264"/>
            <ac:spMk id="15" creationId="{40B6031C-4124-47A0-8667-32BAFF5C15DD}"/>
          </ac:spMkLst>
        </pc:spChg>
        <pc:spChg chg="mod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17" creationId="{E81A305D-26B4-4AD9-8E94-2F1FF94944C0}"/>
          </ac:spMkLst>
        </pc:spChg>
        <pc:spChg chg="add mod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21" creationId="{99BAAC0B-4D26-4002-8563-272EFD2BD889}"/>
          </ac:spMkLst>
        </pc:spChg>
        <pc:spChg chg="add del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22" creationId="{823AC064-BC96-4F32-8AE1-B2FD38754823}"/>
          </ac:spMkLst>
        </pc:spChg>
        <pc:spChg chg="mod ord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23" creationId="{35B7219F-CCC6-46E0-8525-85C740095C56}"/>
          </ac:spMkLst>
        </pc:spChg>
        <pc:spChg chg="mod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28" creationId="{F57D1359-60C7-4366-82FC-792CA553C2B0}"/>
          </ac:spMkLst>
        </pc:spChg>
        <pc:spChg chg="add del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33" creationId="{4CB9A575-A7DA-45F0-8570-0FCA3C86E451}"/>
          </ac:spMkLst>
        </pc:spChg>
        <pc:spChg chg="add del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36" creationId="{0EFD753D-6A49-46DD-9E82-AA6E2C62B461}"/>
          </ac:spMkLst>
        </pc:spChg>
        <pc:spChg chg="add del">
          <ac:chgData name="Lund, Michele" userId="S::michele_lund@chino.k12.ca.us::7da682cc-66ed-4400-8cba-4795f3d8c741" providerId="AD" clId="Web-{6753389D-3258-4113-8E5F-857C78501BF8}" dt="2018-11-30T17:53:27.726" v="18"/>
          <ac:spMkLst>
            <pc:docMk/>
            <pc:sldMk cId="2450863644" sldId="264"/>
            <ac:spMk id="38" creationId="{138A5824-1F4A-4EE7-BC13-5BB48FC0809B}"/>
          </ac:spMkLst>
        </pc:spChg>
        <pc:picChg chg="del">
          <ac:chgData name="Lund, Michele" userId="S::michele_lund@chino.k12.ca.us::7da682cc-66ed-4400-8cba-4795f3d8c741" providerId="AD" clId="Web-{6753389D-3258-4113-8E5F-857C78501BF8}" dt="2018-11-30T17:50:42.351" v="0"/>
          <ac:picMkLst>
            <pc:docMk/>
            <pc:sldMk cId="2450863644" sldId="264"/>
            <ac:picMk id="4" creationId="{14F05697-F4A1-4D92-A2C7-1284C4D26A80}"/>
          </ac:picMkLst>
        </pc:picChg>
        <pc:picChg chg="add del mod ord">
          <ac:chgData name="Lund, Michele" userId="S::michele_lund@chino.k12.ca.us::7da682cc-66ed-4400-8cba-4795f3d8c741" providerId="AD" clId="Web-{6753389D-3258-4113-8E5F-857C78501BF8}" dt="2018-11-30T17:52:18.492" v="10"/>
          <ac:picMkLst>
            <pc:docMk/>
            <pc:sldMk cId="2450863644" sldId="264"/>
            <ac:picMk id="7" creationId="{565C06F0-A00A-46FC-B06E-124787711B61}"/>
          </ac:picMkLst>
        </pc:picChg>
        <pc:picChg chg="mod">
          <ac:chgData name="Lund, Michele" userId="S::michele_lund@chino.k12.ca.us::7da682cc-66ed-4400-8cba-4795f3d8c741" providerId="AD" clId="Web-{6753389D-3258-4113-8E5F-857C78501BF8}" dt="2018-11-30T17:53:27.726" v="18"/>
          <ac:picMkLst>
            <pc:docMk/>
            <pc:sldMk cId="2450863644" sldId="264"/>
            <ac:picMk id="8" creationId="{C6874071-F89A-4426-9735-0CA36B92AC6F}"/>
          </ac:picMkLst>
        </pc:picChg>
        <pc:picChg chg="mod ord">
          <ac:chgData name="Lund, Michele" userId="S::michele_lund@chino.k12.ca.us::7da682cc-66ed-4400-8cba-4795f3d8c741" providerId="AD" clId="Web-{6753389D-3258-4113-8E5F-857C78501BF8}" dt="2018-11-30T17:53:27.726" v="18"/>
          <ac:picMkLst>
            <pc:docMk/>
            <pc:sldMk cId="2450863644" sldId="264"/>
            <ac:picMk id="14" creationId="{7E224C2B-1745-492A-B263-D82BE51F067B}"/>
          </ac:picMkLst>
        </pc:picChg>
        <pc:picChg chg="add del mod ord replId">
          <ac:chgData name="Lund, Michele" userId="S::michele_lund@chino.k12.ca.us::7da682cc-66ed-4400-8cba-4795f3d8c741" providerId="AD" clId="Web-{6753389D-3258-4113-8E5F-857C78501BF8}" dt="2018-11-30T17:53:57.789" v="23" actId="1076"/>
          <ac:picMkLst>
            <pc:docMk/>
            <pc:sldMk cId="2450863644" sldId="264"/>
            <ac:picMk id="16" creationId="{41F2B69A-843D-44E5-865D-4C2A790B6FBF}"/>
          </ac:picMkLst>
        </pc:picChg>
        <pc:picChg chg="mod ord">
          <ac:chgData name="Lund, Michele" userId="S::michele_lund@chino.k12.ca.us::7da682cc-66ed-4400-8cba-4795f3d8c741" providerId="AD" clId="Web-{6753389D-3258-4113-8E5F-857C78501BF8}" dt="2018-11-30T17:53:27.726" v="18"/>
          <ac:picMkLst>
            <pc:docMk/>
            <pc:sldMk cId="2450863644" sldId="264"/>
            <ac:picMk id="19" creationId="{4210A981-27B6-44B9-BBB4-744000688467}"/>
          </ac:picMkLst>
        </pc:picChg>
        <pc:picChg chg="mod ord">
          <ac:chgData name="Lund, Michele" userId="S::michele_lund@chino.k12.ca.us::7da682cc-66ed-4400-8cba-4795f3d8c741" providerId="AD" clId="Web-{6753389D-3258-4113-8E5F-857C78501BF8}" dt="2018-11-30T17:53:27.726" v="18"/>
          <ac:picMkLst>
            <pc:docMk/>
            <pc:sldMk cId="2450863644" sldId="264"/>
            <ac:picMk id="26" creationId="{5102D960-B1E7-47D8-AB4C-92C9482EB04F}"/>
          </ac:picMkLst>
        </pc:picChg>
        <pc:picChg chg="add del">
          <ac:chgData name="Lund, Michele" userId="S::michele_lund@chino.k12.ca.us::7da682cc-66ed-4400-8cba-4795f3d8c741" providerId="AD" clId="Web-{6753389D-3258-4113-8E5F-857C78501BF8}" dt="2018-11-30T17:53:27.726" v="18"/>
          <ac:picMkLst>
            <pc:docMk/>
            <pc:sldMk cId="2450863644" sldId="264"/>
            <ac:picMk id="31" creationId="{41F2B69A-843D-44E5-865D-4C2A790B6FBF}"/>
          </ac:picMkLst>
        </pc:picChg>
        <pc:cxnChg chg="add del">
          <ac:chgData name="Lund, Michele" userId="S::michele_lund@chino.k12.ca.us::7da682cc-66ed-4400-8cba-4795f3d8c741" providerId="AD" clId="Web-{6753389D-3258-4113-8E5F-857C78501BF8}" dt="2018-11-30T17:53:27.726" v="18"/>
          <ac:cxnSpMkLst>
            <pc:docMk/>
            <pc:sldMk cId="2450863644" sldId="264"/>
            <ac:cxnSpMk id="20" creationId="{DB146403-F3D6-484B-B2ED-97F9565D0370}"/>
          </ac:cxnSpMkLst>
        </pc:cxnChg>
        <pc:cxnChg chg="add del">
          <ac:chgData name="Lund, Michele" userId="S::michele_lund@chino.k12.ca.us::7da682cc-66ed-4400-8cba-4795f3d8c741" providerId="AD" clId="Web-{6753389D-3258-4113-8E5F-857C78501BF8}" dt="2018-11-30T17:53:27.726" v="18"/>
          <ac:cxnSpMkLst>
            <pc:docMk/>
            <pc:sldMk cId="2450863644" sldId="264"/>
            <ac:cxnSpMk id="24" creationId="{7E7C77BC-7138-40B1-A15B-20F57A49462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www.flickr.com/photos/bluecorvette/9377533259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Native_American_Chiefs_1865.jpg" TargetMode="Externa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7" Type="http://schemas.openxmlformats.org/officeDocument/2006/relationships/hyperlink" Target="https://commons.wikimedia.org/wiki/File:House_Miwok_Yosemite_CA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ckr.com/photos/gem66/408375179/" TargetMode="Externa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://blogthinkbig.com/barbara-mcclintock-genes-saltarines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hoto" TargetMode="External"/><Relationship Id="rId5" Type="http://schemas.openxmlformats.org/officeDocument/2006/relationships/hyperlink" Target="http://en.wikipedia.org/wiki/File:Rabbit-closeup-profile-looking.jpg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s://georgianrecipes.net/2013/03/29/lobio-georgian-bean-dish/" TargetMode="External"/><Relationship Id="rId3" Type="http://schemas.openxmlformats.org/officeDocument/2006/relationships/hyperlink" Target="https://creativecommons.org/licenses/by/3.0/" TargetMode="External"/><Relationship Id="rId7" Type="http://schemas.openxmlformats.org/officeDocument/2006/relationships/image" Target="../media/image13.jpeg"/><Relationship Id="rId12" Type="http://schemas.openxmlformats.org/officeDocument/2006/relationships/hyperlink" Target="https://en.m.wikipedia.org/wiki/File:Clay_pots_in_punjab_pakistan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hyperlink" Target="http://commons.wikimedia.org/wiki/File:Clay_pots_in_punjab_pakistan-2.jpg" TargetMode="External"/><Relationship Id="rId5" Type="http://schemas.openxmlformats.org/officeDocument/2006/relationships/hyperlink" Target="https://creativecommons.org/licenses/by-sa/3.0/" TargetMode="External"/><Relationship Id="rId10" Type="http://schemas.openxmlformats.org/officeDocument/2006/relationships/hyperlink" Target="https://flickr.com/photos/aloha75/6086902866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creativecommons.org/licenses/by-nc/3.0/" TargetMode="External"/><Relationship Id="rId14" Type="http://schemas.openxmlformats.org/officeDocument/2006/relationships/hyperlink" Target="http://flickr.com/photos/wessexarchaeology/649861103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9.jpeg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en.wikipedia.org/wiki/Mojave_River" TargetMode="External"/><Relationship Id="rId12" Type="http://schemas.openxmlformats.org/officeDocument/2006/relationships/hyperlink" Target="https://commons.wikimedia.org/wiki/File:Mojave_Desert_Fire_(3871694358)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18.jpeg"/><Relationship Id="rId5" Type="http://schemas.openxmlformats.org/officeDocument/2006/relationships/hyperlink" Target="https://fr.wikipedia.org/wiki/D%C3%A9sert_des_Mojaves" TargetMode="External"/><Relationship Id="rId10" Type="http://schemas.openxmlformats.org/officeDocument/2006/relationships/hyperlink" Target="https://notesfromcamelidcountry.net/tag/mojave-desert/" TargetMode="External"/><Relationship Id="rId4" Type="http://schemas.openxmlformats.org/officeDocument/2006/relationships/hyperlink" Target="https://en.wikipedia.org/wiki/Mojave_Trails_National_Monument" TargetMode="External"/><Relationship Id="rId9" Type="http://schemas.openxmlformats.org/officeDocument/2006/relationships/hyperlink" Target="https://creativecommons.org/licenses/by-nc-nd/3.0/" TargetMode="External"/><Relationship Id="rId14" Type="http://schemas.openxmlformats.org/officeDocument/2006/relationships/hyperlink" Target="https://en.wikipedia.org/wiki/Mojave_phone_boot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8710" y="3000920"/>
            <a:ext cx="6455833" cy="2633809"/>
          </a:xfrm>
        </p:spPr>
        <p:txBody>
          <a:bodyPr anchor="t">
            <a:normAutofit/>
          </a:bodyPr>
          <a:lstStyle/>
          <a:p>
            <a:pPr algn="l"/>
            <a:r>
              <a:rPr lang="en-US" sz="4800">
                <a:latin typeface="Blackadder ITC"/>
                <a:cs typeface="Calibri Light"/>
              </a:rPr>
              <a:t>Mojave</a:t>
            </a:r>
            <a:endParaRPr lang="en-US" sz="4800">
              <a:latin typeface="Blackadder IT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8709" y="3806550"/>
            <a:ext cx="4615532" cy="6658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>
                <a:latin typeface="Blackadder ITC"/>
                <a:cs typeface="Calibri"/>
              </a:rPr>
              <a:t>By Trevor &amp; Sofia</a:t>
            </a:r>
          </a:p>
        </p:txBody>
      </p:sp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group of people in uniform posing for a photo&#10;&#10;Description generated with very high confidence">
            <a:extLst>
              <a:ext uri="{FF2B5EF4-FFF2-40B4-BE49-F238E27FC236}">
                <a16:creationId xmlns:a16="http://schemas.microsoft.com/office/drawing/2014/main" id="{95201606-B8E8-4A89-A37F-5BD7957AA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13" r="-4" b="3409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8" name="Picture 8" descr="A person wearing a costume&#10;&#10;Description generated with very high confidence">
            <a:extLst>
              <a:ext uri="{FF2B5EF4-FFF2-40B4-BE49-F238E27FC236}">
                <a16:creationId xmlns:a16="http://schemas.microsoft.com/office/drawing/2014/main" id="{26272236-C2F3-4691-83DE-20FBAFCF3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" b="21352"/>
          <a:stretch/>
        </p:blipFill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A999D-E56C-4722-9B60-D1B45CCB2D6C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17D0E-B47F-40E1-94CB-12DB1889FF56}"/>
              </a:ext>
            </a:extLst>
          </p:cNvPr>
          <p:cNvSpPr txBox="1"/>
          <p:nvPr/>
        </p:nvSpPr>
        <p:spPr>
          <a:xfrm>
            <a:off x="7656588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sandy beach&#10;&#10;Description generated with very high confidence">
            <a:extLst>
              <a:ext uri="{FF2B5EF4-FFF2-40B4-BE49-F238E27FC236}">
                <a16:creationId xmlns:a16="http://schemas.microsoft.com/office/drawing/2014/main" id="{4EB0C004-245B-4146-8EAC-F2CA1064A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0" r="-2" b="15091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4" descr="A view of a canyon&#10;&#10;Description generated with very high confidence">
            <a:extLst>
              <a:ext uri="{FF2B5EF4-FFF2-40B4-BE49-F238E27FC236}">
                <a16:creationId xmlns:a16="http://schemas.microsoft.com/office/drawing/2014/main" id="{01F3B535-2AE7-4E88-884B-DD9D43B39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59" r="-1" b="-1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0B414-1C98-4799-A1BC-001CD64A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0000"/>
                </a:solidFill>
                <a:cs typeface="Calibri Light"/>
              </a:rPr>
              <a:t>Location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866C9-5D5B-4B4B-BFF2-E5896FCF8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Blackadder ITC"/>
                <a:cs typeface="Calibri"/>
              </a:rPr>
              <a:t>The Mojave tribe lived in the desert of California </a:t>
            </a:r>
          </a:p>
          <a:p>
            <a:r>
              <a:rPr lang="en-US" sz="3600" b="1" dirty="0">
                <a:solidFill>
                  <a:srgbClr val="000000"/>
                </a:solidFill>
                <a:latin typeface="Blackadder ITC"/>
                <a:cs typeface="Calibri"/>
              </a:rPr>
              <a:t>Hot climate</a:t>
            </a:r>
          </a:p>
          <a:p>
            <a:r>
              <a:rPr lang="en-US" sz="3600" b="1" dirty="0">
                <a:solidFill>
                  <a:srgbClr val="000000"/>
                </a:solidFill>
                <a:latin typeface="Blackadder ITC"/>
                <a:cs typeface="Calibri"/>
              </a:rPr>
              <a:t>Near Colorado River       </a:t>
            </a:r>
          </a:p>
        </p:txBody>
      </p:sp>
    </p:spTree>
    <p:extLst>
      <p:ext uri="{BB962C8B-B14F-4D97-AF65-F5344CB8AC3E}">
        <p14:creationId xmlns:p14="http://schemas.microsoft.com/office/powerpoint/2010/main" val="174410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C29FD-2204-479E-819E-1DC9773C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Shelter</a:t>
            </a:r>
            <a:endParaRPr lang="en-US"/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le of hay&#10;&#10;Description generated with very high confidence">
            <a:extLst>
              <a:ext uri="{FF2B5EF4-FFF2-40B4-BE49-F238E27FC236}">
                <a16:creationId xmlns:a16="http://schemas.microsoft.com/office/drawing/2014/main" id="{342C14C0-8FD2-4494-89E7-27F89CAA4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262" r="-4" b="777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71585-0003-42FF-8F9E-5EE21DD0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5" y="2713831"/>
            <a:ext cx="52728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4400" dirty="0">
                <a:latin typeface="Blackadder ITC"/>
                <a:cs typeface="Calibri"/>
              </a:rPr>
              <a:t>Willow poles with grass</a:t>
            </a:r>
            <a:endParaRPr lang="en-US" sz="4400" dirty="0">
              <a:latin typeface="Blackadder ITC"/>
            </a:endParaRPr>
          </a:p>
          <a:p>
            <a:pPr marL="457200" indent="-457200"/>
            <a:r>
              <a:rPr lang="en-US" sz="4800" dirty="0">
                <a:latin typeface="Blackadder ITC"/>
                <a:cs typeface="Calibri"/>
              </a:rPr>
              <a:t>Simple</a:t>
            </a:r>
            <a:r>
              <a:rPr lang="en-US" sz="4000" dirty="0">
                <a:latin typeface="Blackadder ITC"/>
                <a:cs typeface="Calibri"/>
              </a:rPr>
              <a:t> structure</a:t>
            </a:r>
          </a:p>
          <a:p>
            <a:pPr marL="457200" indent="-457200"/>
            <a:r>
              <a:rPr lang="en-US" sz="4000" dirty="0">
                <a:latin typeface="Blackadder ITC"/>
                <a:cs typeface="Calibri"/>
              </a:rPr>
              <a:t>Did not live in villages</a:t>
            </a:r>
          </a:p>
          <a:p>
            <a:pPr marL="457200" indent="-457200"/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A tree in a forest&#10;&#10;Description generated with high confidence">
            <a:extLst>
              <a:ext uri="{FF2B5EF4-FFF2-40B4-BE49-F238E27FC236}">
                <a16:creationId xmlns:a16="http://schemas.microsoft.com/office/drawing/2014/main" id="{8919104A-84AF-40E9-9AF0-683C41BE5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756" r="2" b="20154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D66CC-DBA2-482D-B622-61D85A04A79E}"/>
              </a:ext>
            </a:extLst>
          </p:cNvPr>
          <p:cNvSpPr txBox="1"/>
          <p:nvPr/>
        </p:nvSpPr>
        <p:spPr>
          <a:xfrm>
            <a:off x="9737482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EB3F9-5B5E-4D95-99F2-7ED06A0194FE}"/>
              </a:ext>
            </a:extLst>
          </p:cNvPr>
          <p:cNvSpPr txBox="1"/>
          <p:nvPr/>
        </p:nvSpPr>
        <p:spPr>
          <a:xfrm>
            <a:off x="7403314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2498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4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A083E-C9ED-4F13-AEDA-085B901E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Food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060F-AF03-4FEF-8B1F-B85FCBBEB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latin typeface="Blackadder ITC"/>
                <a:cs typeface="Calibri"/>
              </a:rPr>
              <a:t>They farmed ,beans, corn, and pumpkin</a:t>
            </a:r>
          </a:p>
          <a:p>
            <a:r>
              <a:rPr lang="en-US" sz="3600" dirty="0">
                <a:latin typeface="Blackadder ITC"/>
                <a:cs typeface="Calibri"/>
              </a:rPr>
              <a:t>They use clay pot for cooking</a:t>
            </a:r>
          </a:p>
          <a:p>
            <a:r>
              <a:rPr lang="en-US" sz="3600" dirty="0">
                <a:latin typeface="Blackadder ITC"/>
                <a:cs typeface="Calibri"/>
              </a:rPr>
              <a:t>They hunted rabbit, skunks, and beavers</a:t>
            </a:r>
          </a:p>
          <a:p>
            <a:endParaRPr lang="en-US" sz="2400">
              <a:latin typeface="Blackadder ITC"/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pic>
        <p:nvPicPr>
          <p:cNvPr id="5" name="Picture 6" descr="A basket full of corn&#10;&#10;Description generated with high confidence">
            <a:extLst>
              <a:ext uri="{FF2B5EF4-FFF2-40B4-BE49-F238E27FC236}">
                <a16:creationId xmlns:a16="http://schemas.microsoft.com/office/drawing/2014/main" id="{EB0078E6-35DA-44BC-AD3A-3BC8DE99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320" r="25405"/>
          <a:stretch/>
        </p:blipFill>
        <p:spPr>
          <a:xfrm>
            <a:off x="8487386" y="306909"/>
            <a:ext cx="2726739" cy="2286000"/>
          </a:xfrm>
          <a:prstGeom prst="rect">
            <a:avLst/>
          </a:prstGeom>
        </p:spPr>
      </p:pic>
      <p:pic>
        <p:nvPicPr>
          <p:cNvPr id="4" name="Picture 4" descr="A small brown animal standing on grass&#10;&#10;Description generated with very high confidence">
            <a:extLst>
              <a:ext uri="{FF2B5EF4-FFF2-40B4-BE49-F238E27FC236}">
                <a16:creationId xmlns:a16="http://schemas.microsoft.com/office/drawing/2014/main" id="{1136ED2C-2AB0-4874-B27A-3364D9237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03" b="19996"/>
          <a:stretch/>
        </p:blipFill>
        <p:spPr>
          <a:xfrm>
            <a:off x="7829551" y="3380415"/>
            <a:ext cx="4042410" cy="2286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741BB-B8FA-4AFF-9C0A-C8083D25FB49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344F9-F6C4-44DF-8082-19559C6858F9}"/>
              </a:ext>
            </a:extLst>
          </p:cNvPr>
          <p:cNvSpPr txBox="1"/>
          <p:nvPr/>
        </p:nvSpPr>
        <p:spPr>
          <a:xfrm>
            <a:off x="7536364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80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5903466-0E02-4AF7-BD8A-50FC46985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656" b="1343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099BA-F4AD-4F7D-BDA4-DE3D0965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Culture</a:t>
            </a:r>
            <a:endParaRPr lang="en-US"/>
          </a:p>
        </p:txBody>
      </p:sp>
      <p:sp>
        <p:nvSpPr>
          <p:cNvPr id="26" name="Oval 2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sitting, table, plant&#10;&#10;Description generated with high confidence">
            <a:extLst>
              <a:ext uri="{FF2B5EF4-FFF2-40B4-BE49-F238E27FC236}">
                <a16:creationId xmlns:a16="http://schemas.microsoft.com/office/drawing/2014/main" id="{6A2467CF-08EE-4B40-A09F-68C6AB90A7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2" r="-6" b="21463"/>
          <a:stretch/>
        </p:blipFill>
        <p:spPr>
          <a:xfrm>
            <a:off x="568008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DE710-E38C-4506-B979-2D4B1F2D5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>
                <a:latin typeface="Blackadder ITC"/>
                <a:cs typeface="Calibri"/>
              </a:rPr>
              <a:t>Lived where the clay was good for making pots</a:t>
            </a:r>
          </a:p>
          <a:p>
            <a:r>
              <a:rPr lang="en-US" sz="4400" dirty="0">
                <a:latin typeface="Blackadder ITC"/>
                <a:cs typeface="Calibri"/>
              </a:rPr>
              <a:t>Wove baskets</a:t>
            </a:r>
          </a:p>
          <a:p>
            <a:r>
              <a:rPr lang="en-US" sz="4400" dirty="0">
                <a:latin typeface="Blackadder ITC"/>
                <a:cs typeface="Calibri"/>
              </a:rPr>
              <a:t>Woman carried stuff on their heads</a:t>
            </a:r>
          </a:p>
          <a:p>
            <a:endParaRPr lang="en-US" sz="1800">
              <a:latin typeface="Blackadder ITC"/>
              <a:cs typeface="Calibri"/>
            </a:endParaRPr>
          </a:p>
        </p:txBody>
      </p:sp>
      <p:sp>
        <p:nvSpPr>
          <p:cNvPr id="28" name="Freeform: Shape 2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3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2" descr="A picture containing plant, indoor, sitting&#10;&#10;Description generated with very high confidence">
            <a:extLst>
              <a:ext uri="{FF2B5EF4-FFF2-40B4-BE49-F238E27FC236}">
                <a16:creationId xmlns:a16="http://schemas.microsoft.com/office/drawing/2014/main" id="{2F4E18A4-1B85-45BD-9D08-B498167D03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000"/>
          <a:stretch/>
        </p:blipFill>
        <p:spPr>
          <a:xfrm>
            <a:off x="5838252" y="2722161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6" name="Picture 16" descr="A cup of coffee on a wooden table&#10;&#10;Description generated with high confidence">
            <a:extLst>
              <a:ext uri="{FF2B5EF4-FFF2-40B4-BE49-F238E27FC236}">
                <a16:creationId xmlns:a16="http://schemas.microsoft.com/office/drawing/2014/main" id="{4F2B73F4-3C20-4E41-B6ED-467045B545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597" r="3224" b="1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2" name="Freeform: Shape 3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0" descr="A close up of a coffee cup&#10;&#10;Description generated with high confidence">
            <a:extLst>
              <a:ext uri="{FF2B5EF4-FFF2-40B4-BE49-F238E27FC236}">
                <a16:creationId xmlns:a16="http://schemas.microsoft.com/office/drawing/2014/main" id="{A1F96A6C-3207-42F1-925C-435B79BAC1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8259" r="9453" b="2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6F1E0-44AE-4297-A090-01E1964202C8}"/>
              </a:ext>
            </a:extLst>
          </p:cNvPr>
          <p:cNvSpPr txBox="1"/>
          <p:nvPr/>
        </p:nvSpPr>
        <p:spPr>
          <a:xfrm>
            <a:off x="9990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5613BC-55D2-477E-A3A4-A29588B80CC2}"/>
              </a:ext>
            </a:extLst>
          </p:cNvPr>
          <p:cNvSpPr txBox="1"/>
          <p:nvPr/>
        </p:nvSpPr>
        <p:spPr>
          <a:xfrm>
            <a:off x="7656588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22535-5EC7-4FF2-A5ED-C9DEADF5E482}"/>
              </a:ext>
            </a:extLst>
          </p:cNvPr>
          <p:cNvSpPr txBox="1"/>
          <p:nvPr/>
        </p:nvSpPr>
        <p:spPr>
          <a:xfrm>
            <a:off x="5322420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3271D2-440E-4253-A3CA-6B68BD6C8DEC}"/>
              </a:ext>
            </a:extLst>
          </p:cNvPr>
          <p:cNvSpPr txBox="1"/>
          <p:nvPr/>
        </p:nvSpPr>
        <p:spPr>
          <a:xfrm>
            <a:off x="310847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A61A1A-FAFF-4C62-B30B-C775B87F97F5}"/>
              </a:ext>
            </a:extLst>
          </p:cNvPr>
          <p:cNvSpPr txBox="1"/>
          <p:nvPr/>
        </p:nvSpPr>
        <p:spPr>
          <a:xfrm>
            <a:off x="761484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419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4C5D8-C99F-4ECE-8ECF-48756667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8" name="Picture 8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C6874071-F89A-4426-9735-0CA36B92A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6173" y="67099"/>
            <a:ext cx="4801966" cy="39976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C1B123-7523-4ED4-8545-88CF5BA2A3A7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F9A08-14F0-4582-8E9A-DCFCADFD0E6F}"/>
              </a:ext>
            </a:extLst>
          </p:cNvPr>
          <p:cNvSpPr txBox="1"/>
          <p:nvPr/>
        </p:nvSpPr>
        <p:spPr>
          <a:xfrm>
            <a:off x="7536364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4" name="Picture 15" descr="A group of people walking down a dirt road&#10;&#10;Description generated with very high confidence">
            <a:extLst>
              <a:ext uri="{FF2B5EF4-FFF2-40B4-BE49-F238E27FC236}">
                <a16:creationId xmlns:a16="http://schemas.microsoft.com/office/drawing/2014/main" id="{7E224C2B-1745-492A-B263-D82BE51F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4928" y="4351771"/>
            <a:ext cx="3893388" cy="21944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1A305D-26B4-4AD9-8E94-2F1FF94944C0}"/>
              </a:ext>
            </a:extLst>
          </p:cNvPr>
          <p:cNvSpPr txBox="1"/>
          <p:nvPr/>
        </p:nvSpPr>
        <p:spPr>
          <a:xfrm>
            <a:off x="4724400" y="4187825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 dirty="0">
                <a:hlinkClick r:id="rId7"/>
              </a:rPr>
              <a:t>This Photo</a:t>
            </a:r>
            <a:r>
              <a:rPr lang="en-US" dirty="0"/>
              <a:t> by Unknown author is licensed under </a:t>
            </a:r>
            <a:r>
              <a:rPr lang="en-US" dirty="0">
                <a:hlinkClick r:id="rId3"/>
              </a:rPr>
              <a:t>CC BY-SA</a:t>
            </a:r>
            <a:r>
              <a:rPr lang="en-US" dirty="0"/>
              <a:t>.</a:t>
            </a:r>
          </a:p>
        </p:txBody>
      </p:sp>
      <p:pic>
        <p:nvPicPr>
          <p:cNvPr id="19" name="Picture 20" descr="A group of palm trees next to a tree&#10;&#10;Description generated with very high confidence">
            <a:extLst>
              <a:ext uri="{FF2B5EF4-FFF2-40B4-BE49-F238E27FC236}">
                <a16:creationId xmlns:a16="http://schemas.microsoft.com/office/drawing/2014/main" id="{4210A981-27B6-44B9-BBB4-744000688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64324" y="4411114"/>
            <a:ext cx="3131388" cy="20758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B7219F-CCC6-46E0-8525-85C740095C56}"/>
              </a:ext>
            </a:extLst>
          </p:cNvPr>
          <p:cNvSpPr txBox="1"/>
          <p:nvPr/>
        </p:nvSpPr>
        <p:spPr>
          <a:xfrm>
            <a:off x="4724400" y="4344988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10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9"/>
              </a:rPr>
              <a:t>CC BY-NC-ND</a:t>
            </a:r>
            <a:r>
              <a:rPr lang="en-US"/>
              <a:t>.</a:t>
            </a:r>
          </a:p>
        </p:txBody>
      </p:sp>
      <p:pic>
        <p:nvPicPr>
          <p:cNvPr id="26" name="Picture 26" descr="A sunset over a grass field&#10;&#10;Description generated with high confidence">
            <a:extLst>
              <a:ext uri="{FF2B5EF4-FFF2-40B4-BE49-F238E27FC236}">
                <a16:creationId xmlns:a16="http://schemas.microsoft.com/office/drawing/2014/main" id="{5102D960-B1E7-47D8-AB4C-92C9482EB0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39796" y="4661376"/>
            <a:ext cx="4756030" cy="18628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7D1359-60C7-4366-82FC-792CA553C2B0}"/>
              </a:ext>
            </a:extLst>
          </p:cNvPr>
          <p:cNvSpPr txBox="1"/>
          <p:nvPr/>
        </p:nvSpPr>
        <p:spPr>
          <a:xfrm>
            <a:off x="4724400" y="4352925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12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3"/>
              </a:rPr>
              <a:t>CC BY-SA</a:t>
            </a:r>
            <a:r>
              <a:rPr lang="en-US"/>
              <a:t>.</a:t>
            </a:r>
          </a:p>
        </p:txBody>
      </p:sp>
      <p:pic>
        <p:nvPicPr>
          <p:cNvPr id="16" name="Picture 17" descr="A sign on the side of a dirt field&#10;&#10;Description generated with very high confidence">
            <a:extLst>
              <a:ext uri="{FF2B5EF4-FFF2-40B4-BE49-F238E27FC236}">
                <a16:creationId xmlns:a16="http://schemas.microsoft.com/office/drawing/2014/main" id="{41F2B69A-843D-44E5-865D-4C2A790B6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30037" y="834"/>
            <a:ext cx="7138926" cy="39903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BAAC0B-4D26-4002-8563-272EFD2BD889}"/>
              </a:ext>
            </a:extLst>
          </p:cNvPr>
          <p:cNvSpPr txBox="1"/>
          <p:nvPr/>
        </p:nvSpPr>
        <p:spPr>
          <a:xfrm>
            <a:off x="2222500" y="6176963"/>
            <a:ext cx="77470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>
                <a:hlinkClick r:id="rId14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3"/>
              </a:rPr>
              <a:t>CC BY-SA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0863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Mojave</vt:lpstr>
      <vt:lpstr>Location</vt:lpstr>
      <vt:lpstr>Shelter</vt:lpstr>
      <vt:lpstr>Food</vt:lpstr>
      <vt:lpstr>Culture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211</cp:revision>
  <dcterms:created xsi:type="dcterms:W3CDTF">2013-07-15T20:26:40Z</dcterms:created>
  <dcterms:modified xsi:type="dcterms:W3CDTF">2018-12-06T19:09:46Z</dcterms:modified>
</cp:coreProperties>
</file>