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8" r:id="rId4"/>
    <p:sldId id="263" r:id="rId5"/>
    <p:sldId id="262" r:id="rId6"/>
    <p:sldId id="261" r:id="rId7"/>
    <p:sldId id="26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28A567-D983-675A-6756-9BC3B58C5007}" v="47" dt="2023-11-16T17:21:21.345"/>
    <p1510:client id="{132E9695-CDD2-FEE5-0AD2-F684F7767D95}" v="11" dt="2023-11-17T16:22:24.502"/>
    <p1510:client id="{17393694-E076-776A-1854-9269B67D58E8}" v="29" dt="2023-11-14T16:52:21.708"/>
    <p1510:client id="{17632237-3DE0-86A8-EC00-65B647B35126}" v="609" dt="2023-11-15T16:57:04.506"/>
    <p1510:client id="{221E1D5D-A7FC-A0D5-DAE0-E75AD2DE5281}" v="82" dt="2023-11-08T21:22:39.538"/>
    <p1510:client id="{28DE248B-CE90-7158-F79A-7614BF7052FE}" v="66" dt="2023-11-16T18:20:25.526"/>
    <p1510:client id="{29AC2EE8-A825-B940-8148-CABCE9EA8724}" v="23" dt="2023-11-17T16:39:20.899"/>
    <p1510:client id="{2A9374A1-D875-E6FF-1371-33E94C8A7C83}" v="8" dt="2023-11-17T16:28:56.294"/>
    <p1510:client id="{36051142-955D-6ABF-4FEE-B2BC36C94E5D}" v="37" dt="2023-11-15T17:16:50.559"/>
    <p1510:client id="{3F8FF06B-1E62-4A3C-AF46-30EB2849BDC2}" v="18" dt="2023-11-07T19:41:34.058"/>
    <p1510:client id="{65BD393D-D2B7-3C30-E525-9044A01DA11A}" v="19" dt="2023-11-08T20:35:43.153"/>
    <p1510:client id="{6F8B562A-A8C4-3106-2CB7-AB1128A3C809}" v="212" dt="2023-11-14T17:18:32.774"/>
    <p1510:client id="{723E71FE-3D78-136A-E731-85A1B947FCEB}" v="32" dt="2023-11-17T17:24:58.735"/>
    <p1510:client id="{77C52E15-84E1-7FC4-6FFE-69EF42FDA633}" v="29" dt="2023-11-16T17:30:57.690"/>
    <p1510:client id="{83F6576B-C53D-D981-7E25-DC158632CF5B}" v="1" dt="2023-11-15T17:04:28.351"/>
    <p1510:client id="{88214EFC-524B-D521-A5D4-0AE0A7155E01}" v="74" dt="2023-11-15T17:04:00.044"/>
    <p1510:client id="{9631B2CF-DDB5-8713-4AFC-36FF245A76B1}" v="57" dt="2023-11-17T19:04:45.426"/>
    <p1510:client id="{9D88D00E-8C09-4CF9-B5EF-3909C917B921}" v="59" dt="2023-11-17T16:52:48.689"/>
    <p1510:client id="{AC273F62-90F4-95A8-D832-29306987A9A0}" v="368" dt="2023-11-17T17:19:55.066"/>
    <p1510:client id="{AD5ACF74-7BEC-7F2F-26D3-6AB5C4863EEE}" v="5" dt="2023-11-17T16:32:43.345"/>
    <p1510:client id="{B0F5E93C-D860-1CD4-C624-A8C7205360AC}" v="31" dt="2023-11-08T19:42:25.549"/>
    <p1510:client id="{C7170408-28BA-3F8E-8E7B-BC129D2BD297}" v="6" dt="2023-11-17T16:41:54.084"/>
    <p1510:client id="{CE00760E-AFA2-1AEA-028E-3A722F28C9C5}" v="309" dt="2023-11-14T16:46:09.908"/>
    <p1510:client id="{DA3F9EAE-1156-37FD-8D8C-2163D0E79920}" v="31" dt="2023-11-14T16:56:27.102"/>
    <p1510:client id="{DDE126C8-03B2-F36C-FEEA-9420FFE01AC8}" v="5" dt="2023-11-17T16:24:34.192"/>
    <p1510:client id="{E7AF37D7-E296-10F3-F178-C8C75E2122B6}" v="9" dt="2023-11-14T16:53:51.4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723E71FE-3D78-136A-E731-85A1B947FCEB}"/>
    <pc:docChg chg="modSld">
      <pc:chgData name="" userId="" providerId="" clId="Web-{723E71FE-3D78-136A-E731-85A1B947FCEB}" dt="2023-11-17T17:22:40.544" v="0" actId="20577"/>
      <pc:docMkLst>
        <pc:docMk/>
      </pc:docMkLst>
      <pc:sldChg chg="modSp">
        <pc:chgData name="" userId="" providerId="" clId="Web-{723E71FE-3D78-136A-E731-85A1B947FCEB}" dt="2023-11-17T17:22:40.544" v="0" actId="20577"/>
        <pc:sldMkLst>
          <pc:docMk/>
          <pc:sldMk cId="722307387" sldId="257"/>
        </pc:sldMkLst>
        <pc:spChg chg="mod">
          <ac:chgData name="" userId="" providerId="" clId="Web-{723E71FE-3D78-136A-E731-85A1B947FCEB}" dt="2023-11-17T17:22:40.544" v="0" actId="20577"/>
          <ac:spMkLst>
            <pc:docMk/>
            <pc:sldMk cId="722307387" sldId="257"/>
            <ac:spMk id="9" creationId="{2B7D8C99-1C89-D30F-044F-B60A42FCE02B}"/>
          </ac:spMkLst>
        </pc:spChg>
      </pc:sldChg>
    </pc:docChg>
  </pc:docChgLst>
  <pc:docChgLst>
    <pc:chgData name="Ethan N Chung" userId="S::307200154@stu.chino.k12.ca.us::20ad933b-5bcd-45c5-9031-d01ca5d9bc06" providerId="AD" clId="Web-{9631B2CF-DDB5-8713-4AFC-36FF245A76B1}"/>
    <pc:docChg chg="addSld modSld modMainMaster">
      <pc:chgData name="Ethan N Chung" userId="S::307200154@stu.chino.k12.ca.us::20ad933b-5bcd-45c5-9031-d01ca5d9bc06" providerId="AD" clId="Web-{9631B2CF-DDB5-8713-4AFC-36FF245A76B1}" dt="2023-11-17T19:04:45.426" v="51" actId="20577"/>
      <pc:docMkLst>
        <pc:docMk/>
      </pc:docMkLst>
      <pc:sldChg chg="modTransition">
        <pc:chgData name="Ethan N Chung" userId="S::307200154@stu.chino.k12.ca.us::20ad933b-5bcd-45c5-9031-d01ca5d9bc06" providerId="AD" clId="Web-{9631B2CF-DDB5-8713-4AFC-36FF245A76B1}" dt="2023-11-17T19:00:20.792" v="1"/>
        <pc:sldMkLst>
          <pc:docMk/>
          <pc:sldMk cId="109857222" sldId="256"/>
        </pc:sldMkLst>
      </pc:sldChg>
      <pc:sldChg chg="modSp modTransition">
        <pc:chgData name="Ethan N Chung" userId="S::307200154@stu.chino.k12.ca.us::20ad933b-5bcd-45c5-9031-d01ca5d9bc06" providerId="AD" clId="Web-{9631B2CF-DDB5-8713-4AFC-36FF245A76B1}" dt="2023-11-17T19:04:45.426" v="51" actId="20577"/>
        <pc:sldMkLst>
          <pc:docMk/>
          <pc:sldMk cId="722307387" sldId="257"/>
        </pc:sldMkLst>
        <pc:spChg chg="mod">
          <ac:chgData name="Ethan N Chung" userId="S::307200154@stu.chino.k12.ca.us::20ad933b-5bcd-45c5-9031-d01ca5d9bc06" providerId="AD" clId="Web-{9631B2CF-DDB5-8713-4AFC-36FF245A76B1}" dt="2023-11-17T19:04:45.426" v="51" actId="20577"/>
          <ac:spMkLst>
            <pc:docMk/>
            <pc:sldMk cId="722307387" sldId="257"/>
            <ac:spMk id="9" creationId="{2B7D8C99-1C89-D30F-044F-B60A42FCE02B}"/>
          </ac:spMkLst>
        </pc:spChg>
      </pc:sldChg>
      <pc:sldChg chg="modSp modTransition">
        <pc:chgData name="Ethan N Chung" userId="S::307200154@stu.chino.k12.ca.us::20ad933b-5bcd-45c5-9031-d01ca5d9bc06" providerId="AD" clId="Web-{9631B2CF-DDB5-8713-4AFC-36FF245A76B1}" dt="2023-11-17T19:04:16.019" v="43" actId="20577"/>
        <pc:sldMkLst>
          <pc:docMk/>
          <pc:sldMk cId="2187748501" sldId="258"/>
        </pc:sldMkLst>
        <pc:spChg chg="mod">
          <ac:chgData name="Ethan N Chung" userId="S::307200154@stu.chino.k12.ca.us::20ad933b-5bcd-45c5-9031-d01ca5d9bc06" providerId="AD" clId="Web-{9631B2CF-DDB5-8713-4AFC-36FF245A76B1}" dt="2023-11-17T19:04:16.019" v="43" actId="20577"/>
          <ac:spMkLst>
            <pc:docMk/>
            <pc:sldMk cId="2187748501" sldId="258"/>
            <ac:spMk id="5" creationId="{6080002B-B69E-6080-9670-EE06464B92BB}"/>
          </ac:spMkLst>
        </pc:spChg>
      </pc:sldChg>
      <pc:sldChg chg="modTransition">
        <pc:chgData name="Ethan N Chung" userId="S::307200154@stu.chino.k12.ca.us::20ad933b-5bcd-45c5-9031-d01ca5d9bc06" providerId="AD" clId="Web-{9631B2CF-DDB5-8713-4AFC-36FF245A76B1}" dt="2023-11-17T19:00:20.792" v="1"/>
        <pc:sldMkLst>
          <pc:docMk/>
          <pc:sldMk cId="4091082086" sldId="261"/>
        </pc:sldMkLst>
      </pc:sldChg>
      <pc:sldChg chg="modSp modTransition">
        <pc:chgData name="Ethan N Chung" userId="S::307200154@stu.chino.k12.ca.us::20ad933b-5bcd-45c5-9031-d01ca5d9bc06" providerId="AD" clId="Web-{9631B2CF-DDB5-8713-4AFC-36FF245A76B1}" dt="2023-11-17T19:03:40.361" v="35" actId="20577"/>
        <pc:sldMkLst>
          <pc:docMk/>
          <pc:sldMk cId="4280405721" sldId="262"/>
        </pc:sldMkLst>
        <pc:spChg chg="mod">
          <ac:chgData name="Ethan N Chung" userId="S::307200154@stu.chino.k12.ca.us::20ad933b-5bcd-45c5-9031-d01ca5d9bc06" providerId="AD" clId="Web-{9631B2CF-DDB5-8713-4AFC-36FF245A76B1}" dt="2023-11-17T19:03:40.361" v="35" actId="20577"/>
          <ac:spMkLst>
            <pc:docMk/>
            <pc:sldMk cId="4280405721" sldId="262"/>
            <ac:spMk id="3" creationId="{537190BA-F54E-487B-E2C1-F2A3796270F2}"/>
          </ac:spMkLst>
        </pc:spChg>
        <pc:picChg chg="mod">
          <ac:chgData name="Ethan N Chung" userId="S::307200154@stu.chino.k12.ca.us::20ad933b-5bcd-45c5-9031-d01ca5d9bc06" providerId="AD" clId="Web-{9631B2CF-DDB5-8713-4AFC-36FF245A76B1}" dt="2023-11-17T19:03:33.330" v="33" actId="1076"/>
          <ac:picMkLst>
            <pc:docMk/>
            <pc:sldMk cId="4280405721" sldId="262"/>
            <ac:picMk id="7" creationId="{B1A03A88-51C2-AB8A-9A36-3C5FF8049CD2}"/>
          </ac:picMkLst>
        </pc:picChg>
      </pc:sldChg>
      <pc:sldChg chg="modSp modTransition">
        <pc:chgData name="Ethan N Chung" userId="S::307200154@stu.chino.k12.ca.us::20ad933b-5bcd-45c5-9031-d01ca5d9bc06" providerId="AD" clId="Web-{9631B2CF-DDB5-8713-4AFC-36FF245A76B1}" dt="2023-11-17T19:04:04.534" v="39" actId="20577"/>
        <pc:sldMkLst>
          <pc:docMk/>
          <pc:sldMk cId="1788353431" sldId="263"/>
        </pc:sldMkLst>
        <pc:spChg chg="mod">
          <ac:chgData name="Ethan N Chung" userId="S::307200154@stu.chino.k12.ca.us::20ad933b-5bcd-45c5-9031-d01ca5d9bc06" providerId="AD" clId="Web-{9631B2CF-DDB5-8713-4AFC-36FF245A76B1}" dt="2023-11-17T19:04:04.534" v="39" actId="20577"/>
          <ac:spMkLst>
            <pc:docMk/>
            <pc:sldMk cId="1788353431" sldId="263"/>
            <ac:spMk id="3" creationId="{A2FB06CF-0096-5A0B-A433-B15C894DEB9E}"/>
          </ac:spMkLst>
        </pc:spChg>
      </pc:sldChg>
      <pc:sldChg chg="modSp new">
        <pc:chgData name="Ethan N Chung" userId="S::307200154@stu.chino.k12.ca.us::20ad933b-5bcd-45c5-9031-d01ca5d9bc06" providerId="AD" clId="Web-{9631B2CF-DDB5-8713-4AFC-36FF245A76B1}" dt="2023-11-17T19:03:20.767" v="32" actId="20577"/>
        <pc:sldMkLst>
          <pc:docMk/>
          <pc:sldMk cId="1010840306" sldId="264"/>
        </pc:sldMkLst>
        <pc:spChg chg="mod">
          <ac:chgData name="Ethan N Chung" userId="S::307200154@stu.chino.k12.ca.us::20ad933b-5bcd-45c5-9031-d01ca5d9bc06" providerId="AD" clId="Web-{9631B2CF-DDB5-8713-4AFC-36FF245A76B1}" dt="2023-11-17T19:02:20.937" v="11" actId="20577"/>
          <ac:spMkLst>
            <pc:docMk/>
            <pc:sldMk cId="1010840306" sldId="264"/>
            <ac:spMk id="2" creationId="{7DFC45CE-EB35-54D0-8099-1C7F82875584}"/>
          </ac:spMkLst>
        </pc:spChg>
        <pc:spChg chg="mod">
          <ac:chgData name="Ethan N Chung" userId="S::307200154@stu.chino.k12.ca.us::20ad933b-5bcd-45c5-9031-d01ca5d9bc06" providerId="AD" clId="Web-{9631B2CF-DDB5-8713-4AFC-36FF245A76B1}" dt="2023-11-17T19:03:20.767" v="32" actId="20577"/>
          <ac:spMkLst>
            <pc:docMk/>
            <pc:sldMk cId="1010840306" sldId="264"/>
            <ac:spMk id="3" creationId="{DA54A61B-A33B-3524-7C87-9753E5AAC7FE}"/>
          </ac:spMkLst>
        </pc:spChg>
      </pc:sldChg>
      <pc:sldMasterChg chg="modTransition modSldLayout">
        <pc:chgData name="Ethan N Chung" userId="S::307200154@stu.chino.k12.ca.us::20ad933b-5bcd-45c5-9031-d01ca5d9bc06" providerId="AD" clId="Web-{9631B2CF-DDB5-8713-4AFC-36FF245A76B1}" dt="2023-11-17T19:00:20.792" v="1"/>
        <pc:sldMasterMkLst>
          <pc:docMk/>
          <pc:sldMasterMk cId="1270422910" sldId="2147483690"/>
        </pc:sldMasterMkLst>
        <pc:sldLayoutChg chg="modTransition">
          <pc:chgData name="Ethan N Chung" userId="S::307200154@stu.chino.k12.ca.us::20ad933b-5bcd-45c5-9031-d01ca5d9bc06" providerId="AD" clId="Web-{9631B2CF-DDB5-8713-4AFC-36FF245A76B1}" dt="2023-11-17T19:00:20.792" v="1"/>
          <pc:sldLayoutMkLst>
            <pc:docMk/>
            <pc:sldMasterMk cId="1270422910" sldId="2147483690"/>
            <pc:sldLayoutMk cId="2421678691" sldId="2147483691"/>
          </pc:sldLayoutMkLst>
        </pc:sldLayoutChg>
        <pc:sldLayoutChg chg="modTransition">
          <pc:chgData name="Ethan N Chung" userId="S::307200154@stu.chino.k12.ca.us::20ad933b-5bcd-45c5-9031-d01ca5d9bc06" providerId="AD" clId="Web-{9631B2CF-DDB5-8713-4AFC-36FF245A76B1}" dt="2023-11-17T19:00:20.792" v="1"/>
          <pc:sldLayoutMkLst>
            <pc:docMk/>
            <pc:sldMasterMk cId="1270422910" sldId="2147483690"/>
            <pc:sldLayoutMk cId="2532710129" sldId="2147483692"/>
          </pc:sldLayoutMkLst>
        </pc:sldLayoutChg>
        <pc:sldLayoutChg chg="modTransition">
          <pc:chgData name="Ethan N Chung" userId="S::307200154@stu.chino.k12.ca.us::20ad933b-5bcd-45c5-9031-d01ca5d9bc06" providerId="AD" clId="Web-{9631B2CF-DDB5-8713-4AFC-36FF245A76B1}" dt="2023-11-17T19:00:20.792" v="1"/>
          <pc:sldLayoutMkLst>
            <pc:docMk/>
            <pc:sldMasterMk cId="1270422910" sldId="2147483690"/>
            <pc:sldLayoutMk cId="2281656070" sldId="2147483693"/>
          </pc:sldLayoutMkLst>
        </pc:sldLayoutChg>
        <pc:sldLayoutChg chg="modTransition">
          <pc:chgData name="Ethan N Chung" userId="S::307200154@stu.chino.k12.ca.us::20ad933b-5bcd-45c5-9031-d01ca5d9bc06" providerId="AD" clId="Web-{9631B2CF-DDB5-8713-4AFC-36FF245A76B1}" dt="2023-11-17T19:00:20.792" v="1"/>
          <pc:sldLayoutMkLst>
            <pc:docMk/>
            <pc:sldMasterMk cId="1270422910" sldId="2147483690"/>
            <pc:sldLayoutMk cId="702489220" sldId="2147483694"/>
          </pc:sldLayoutMkLst>
        </pc:sldLayoutChg>
        <pc:sldLayoutChg chg="modTransition">
          <pc:chgData name="Ethan N Chung" userId="S::307200154@stu.chino.k12.ca.us::20ad933b-5bcd-45c5-9031-d01ca5d9bc06" providerId="AD" clId="Web-{9631B2CF-DDB5-8713-4AFC-36FF245A76B1}" dt="2023-11-17T19:00:20.792" v="1"/>
          <pc:sldLayoutMkLst>
            <pc:docMk/>
            <pc:sldMasterMk cId="1270422910" sldId="2147483690"/>
            <pc:sldLayoutMk cId="1346978095" sldId="2147483695"/>
          </pc:sldLayoutMkLst>
        </pc:sldLayoutChg>
        <pc:sldLayoutChg chg="modTransition">
          <pc:chgData name="Ethan N Chung" userId="S::307200154@stu.chino.k12.ca.us::20ad933b-5bcd-45c5-9031-d01ca5d9bc06" providerId="AD" clId="Web-{9631B2CF-DDB5-8713-4AFC-36FF245A76B1}" dt="2023-11-17T19:00:20.792" v="1"/>
          <pc:sldLayoutMkLst>
            <pc:docMk/>
            <pc:sldMasterMk cId="1270422910" sldId="2147483690"/>
            <pc:sldLayoutMk cId="2633978108" sldId="2147483696"/>
          </pc:sldLayoutMkLst>
        </pc:sldLayoutChg>
        <pc:sldLayoutChg chg="modTransition">
          <pc:chgData name="Ethan N Chung" userId="S::307200154@stu.chino.k12.ca.us::20ad933b-5bcd-45c5-9031-d01ca5d9bc06" providerId="AD" clId="Web-{9631B2CF-DDB5-8713-4AFC-36FF245A76B1}" dt="2023-11-17T19:00:20.792" v="1"/>
          <pc:sldLayoutMkLst>
            <pc:docMk/>
            <pc:sldMasterMk cId="1270422910" sldId="2147483690"/>
            <pc:sldLayoutMk cId="2382219323" sldId="2147483697"/>
          </pc:sldLayoutMkLst>
        </pc:sldLayoutChg>
        <pc:sldLayoutChg chg="modTransition">
          <pc:chgData name="Ethan N Chung" userId="S::307200154@stu.chino.k12.ca.us::20ad933b-5bcd-45c5-9031-d01ca5d9bc06" providerId="AD" clId="Web-{9631B2CF-DDB5-8713-4AFC-36FF245A76B1}" dt="2023-11-17T19:00:20.792" v="1"/>
          <pc:sldLayoutMkLst>
            <pc:docMk/>
            <pc:sldMasterMk cId="1270422910" sldId="2147483690"/>
            <pc:sldLayoutMk cId="2011063823" sldId="2147483698"/>
          </pc:sldLayoutMkLst>
        </pc:sldLayoutChg>
        <pc:sldLayoutChg chg="modTransition">
          <pc:chgData name="Ethan N Chung" userId="S::307200154@stu.chino.k12.ca.us::20ad933b-5bcd-45c5-9031-d01ca5d9bc06" providerId="AD" clId="Web-{9631B2CF-DDB5-8713-4AFC-36FF245A76B1}" dt="2023-11-17T19:00:20.792" v="1"/>
          <pc:sldLayoutMkLst>
            <pc:docMk/>
            <pc:sldMasterMk cId="1270422910" sldId="2147483690"/>
            <pc:sldLayoutMk cId="1097581935" sldId="2147483699"/>
          </pc:sldLayoutMkLst>
        </pc:sldLayoutChg>
        <pc:sldLayoutChg chg="modTransition">
          <pc:chgData name="Ethan N Chung" userId="S::307200154@stu.chino.k12.ca.us::20ad933b-5bcd-45c5-9031-d01ca5d9bc06" providerId="AD" clId="Web-{9631B2CF-DDB5-8713-4AFC-36FF245A76B1}" dt="2023-11-17T19:00:20.792" v="1"/>
          <pc:sldLayoutMkLst>
            <pc:docMk/>
            <pc:sldMasterMk cId="1270422910" sldId="2147483690"/>
            <pc:sldLayoutMk cId="390161306" sldId="2147483700"/>
          </pc:sldLayoutMkLst>
        </pc:sldLayoutChg>
        <pc:sldLayoutChg chg="modTransition">
          <pc:chgData name="Ethan N Chung" userId="S::307200154@stu.chino.k12.ca.us::20ad933b-5bcd-45c5-9031-d01ca5d9bc06" providerId="AD" clId="Web-{9631B2CF-DDB5-8713-4AFC-36FF245A76B1}" dt="2023-11-17T19:00:20.792" v="1"/>
          <pc:sldLayoutMkLst>
            <pc:docMk/>
            <pc:sldMasterMk cId="1270422910" sldId="2147483690"/>
            <pc:sldLayoutMk cId="1769488508" sldId="2147483701"/>
          </pc:sldLayoutMkLst>
        </pc:sldLayoutChg>
      </pc:sldMasterChg>
    </pc:docChg>
  </pc:docChgLst>
  <pc:docChgLst>
    <pc:chgData name="Ethan N Chung" userId="S::307200154@stu.chino.k12.ca.us::20ad933b-5bcd-45c5-9031-d01ca5d9bc06" providerId="AD" clId="Web-{29AC2EE8-A825-B940-8148-CABCE9EA8724}"/>
    <pc:docChg chg="modSld">
      <pc:chgData name="Ethan N Chung" userId="S::307200154@stu.chino.k12.ca.us::20ad933b-5bcd-45c5-9031-d01ca5d9bc06" providerId="AD" clId="Web-{29AC2EE8-A825-B940-8148-CABCE9EA8724}" dt="2023-11-17T16:39:19.493" v="51" actId="20577"/>
      <pc:docMkLst>
        <pc:docMk/>
      </pc:docMkLst>
      <pc:sldChg chg="addSp delSp modSp mod setBg addAnim delAnim setClrOvrMap">
        <pc:chgData name="Ethan N Chung" userId="S::307200154@stu.chino.k12.ca.us::20ad933b-5bcd-45c5-9031-d01ca5d9bc06" providerId="AD" clId="Web-{29AC2EE8-A825-B940-8148-CABCE9EA8724}" dt="2023-11-17T16:35:06.006" v="20"/>
        <pc:sldMkLst>
          <pc:docMk/>
          <pc:sldMk cId="109857222" sldId="256"/>
        </pc:sldMkLst>
        <pc:spChg chg="mod">
          <ac:chgData name="Ethan N Chung" userId="S::307200154@stu.chino.k12.ca.us::20ad933b-5bcd-45c5-9031-d01ca5d9bc06" providerId="AD" clId="Web-{29AC2EE8-A825-B940-8148-CABCE9EA8724}" dt="2023-11-17T16:35:06.006" v="20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Ethan N Chung" userId="S::307200154@stu.chino.k12.ca.us::20ad933b-5bcd-45c5-9031-d01ca5d9bc06" providerId="AD" clId="Web-{29AC2EE8-A825-B940-8148-CABCE9EA8724}" dt="2023-11-17T16:35:06.006" v="20"/>
          <ac:spMkLst>
            <pc:docMk/>
            <pc:sldMk cId="109857222" sldId="256"/>
            <ac:spMk id="3" creationId="{00000000-0000-0000-0000-000000000000}"/>
          </ac:spMkLst>
        </pc:spChg>
        <pc:spChg chg="add mod">
          <ac:chgData name="Ethan N Chung" userId="S::307200154@stu.chino.k12.ca.us::20ad933b-5bcd-45c5-9031-d01ca5d9bc06" providerId="AD" clId="Web-{29AC2EE8-A825-B940-8148-CABCE9EA8724}" dt="2023-11-17T16:35:06.006" v="20"/>
          <ac:spMkLst>
            <pc:docMk/>
            <pc:sldMk cId="109857222" sldId="256"/>
            <ac:spMk id="5" creationId="{52B1682C-9F07-0FD1-420B-9F498C68DD3D}"/>
          </ac:spMkLst>
        </pc:spChg>
        <pc:spChg chg="add del">
          <ac:chgData name="Ethan N Chung" userId="S::307200154@stu.chino.k12.ca.us::20ad933b-5bcd-45c5-9031-d01ca5d9bc06" providerId="AD" clId="Web-{29AC2EE8-A825-B940-8148-CABCE9EA8724}" dt="2023-11-17T16:34:38.645" v="9"/>
          <ac:spMkLst>
            <pc:docMk/>
            <pc:sldMk cId="109857222" sldId="256"/>
            <ac:spMk id="7" creationId="{71B2258F-86CA-4D4D-8270-BC05FCDEBFB3}"/>
          </ac:spMkLst>
        </pc:spChg>
        <pc:spChg chg="add del">
          <ac:chgData name="Ethan N Chung" userId="S::307200154@stu.chino.k12.ca.us::20ad933b-5bcd-45c5-9031-d01ca5d9bc06" providerId="AD" clId="Web-{29AC2EE8-A825-B940-8148-CABCE9EA8724}" dt="2023-11-17T16:34:51.302" v="15"/>
          <ac:spMkLst>
            <pc:docMk/>
            <pc:sldMk cId="109857222" sldId="256"/>
            <ac:spMk id="9" creationId="{9B7AD9F6-8CE7-4299-8FC6-328F4DCD3FF9}"/>
          </ac:spMkLst>
        </pc:spChg>
        <pc:spChg chg="add del">
          <ac:chgData name="Ethan N Chung" userId="S::307200154@stu.chino.k12.ca.us::20ad933b-5bcd-45c5-9031-d01ca5d9bc06" providerId="AD" clId="Web-{29AC2EE8-A825-B940-8148-CABCE9EA8724}" dt="2023-11-17T16:34:51.302" v="15"/>
          <ac:spMkLst>
            <pc:docMk/>
            <pc:sldMk cId="109857222" sldId="256"/>
            <ac:spMk id="11" creationId="{F49775AF-8896-43EE-92C6-83497D6DC56F}"/>
          </ac:spMkLst>
        </pc:spChg>
        <pc:spChg chg="add del">
          <ac:chgData name="Ethan N Chung" userId="S::307200154@stu.chino.k12.ca.us::20ad933b-5bcd-45c5-9031-d01ca5d9bc06" providerId="AD" clId="Web-{29AC2EE8-A825-B940-8148-CABCE9EA8724}" dt="2023-11-17T16:34:55.240" v="17"/>
          <ac:spMkLst>
            <pc:docMk/>
            <pc:sldMk cId="109857222" sldId="256"/>
            <ac:spMk id="13" creationId="{0E91F5CA-B392-444C-88E3-BF5BAAEBDEB0}"/>
          </ac:spMkLst>
        </pc:spChg>
        <pc:spChg chg="add del">
          <ac:chgData name="Ethan N Chung" userId="S::307200154@stu.chino.k12.ca.us::20ad933b-5bcd-45c5-9031-d01ca5d9bc06" providerId="AD" clId="Web-{29AC2EE8-A825-B940-8148-CABCE9EA8724}" dt="2023-11-17T16:34:55.240" v="17"/>
          <ac:spMkLst>
            <pc:docMk/>
            <pc:sldMk cId="109857222" sldId="256"/>
            <ac:spMk id="14" creationId="{0459807F-B6FA-44D3-9A53-C55B6B56884A}"/>
          </ac:spMkLst>
        </pc:spChg>
        <pc:spChg chg="add del">
          <ac:chgData name="Ethan N Chung" userId="S::307200154@stu.chino.k12.ca.us::20ad933b-5bcd-45c5-9031-d01ca5d9bc06" providerId="AD" clId="Web-{29AC2EE8-A825-B940-8148-CABCE9EA8724}" dt="2023-11-17T16:35:05.990" v="19"/>
          <ac:spMkLst>
            <pc:docMk/>
            <pc:sldMk cId="109857222" sldId="256"/>
            <ac:spMk id="16" creationId="{658970D8-8D1D-4B5C-894B-E871CC86543D}"/>
          </ac:spMkLst>
        </pc:spChg>
        <pc:spChg chg="add del">
          <ac:chgData name="Ethan N Chung" userId="S::307200154@stu.chino.k12.ca.us::20ad933b-5bcd-45c5-9031-d01ca5d9bc06" providerId="AD" clId="Web-{29AC2EE8-A825-B940-8148-CABCE9EA8724}" dt="2023-11-17T16:35:05.990" v="19"/>
          <ac:spMkLst>
            <pc:docMk/>
            <pc:sldMk cId="109857222" sldId="256"/>
            <ac:spMk id="17" creationId="{B9651FA3-B4A1-4E98-9B71-4CF82087794D}"/>
          </ac:spMkLst>
        </pc:spChg>
        <pc:spChg chg="add del">
          <ac:chgData name="Ethan N Chung" userId="S::307200154@stu.chino.k12.ca.us::20ad933b-5bcd-45c5-9031-d01ca5d9bc06" providerId="AD" clId="Web-{29AC2EE8-A825-B940-8148-CABCE9EA8724}" dt="2023-11-17T16:35:05.990" v="19"/>
          <ac:spMkLst>
            <pc:docMk/>
            <pc:sldMk cId="109857222" sldId="256"/>
            <ac:spMk id="18" creationId="{03C2051E-A88D-48E5-BACF-AAED17892722}"/>
          </ac:spMkLst>
        </pc:spChg>
        <pc:spChg chg="add del">
          <ac:chgData name="Ethan N Chung" userId="S::307200154@stu.chino.k12.ca.us::20ad933b-5bcd-45c5-9031-d01ca5d9bc06" providerId="AD" clId="Web-{29AC2EE8-A825-B940-8148-CABCE9EA8724}" dt="2023-11-17T16:35:05.990" v="19"/>
          <ac:spMkLst>
            <pc:docMk/>
            <pc:sldMk cId="109857222" sldId="256"/>
            <ac:spMk id="19" creationId="{F227E5B6-9132-43CA-B503-37A18562ADF2}"/>
          </ac:spMkLst>
        </pc:spChg>
        <pc:spChg chg="add del">
          <ac:chgData name="Ethan N Chung" userId="S::307200154@stu.chino.k12.ca.us::20ad933b-5bcd-45c5-9031-d01ca5d9bc06" providerId="AD" clId="Web-{29AC2EE8-A825-B940-8148-CABCE9EA8724}" dt="2023-11-17T16:35:05.990" v="19"/>
          <ac:spMkLst>
            <pc:docMk/>
            <pc:sldMk cId="109857222" sldId="256"/>
            <ac:spMk id="20" creationId="{5F2F0C84-BE8C-4DC2-A6D3-30349A801D5C}"/>
          </ac:spMkLst>
        </pc:spChg>
        <pc:spChg chg="add del">
          <ac:chgData name="Ethan N Chung" userId="S::307200154@stu.chino.k12.ca.us::20ad933b-5bcd-45c5-9031-d01ca5d9bc06" providerId="AD" clId="Web-{29AC2EE8-A825-B940-8148-CABCE9EA8724}" dt="2023-11-17T16:35:05.990" v="19"/>
          <ac:spMkLst>
            <pc:docMk/>
            <pc:sldMk cId="109857222" sldId="256"/>
            <ac:spMk id="21" creationId="{D2929CB1-0E3C-4B2D-ADC5-0154FB33BA44}"/>
          </ac:spMkLst>
        </pc:spChg>
        <pc:spChg chg="add del">
          <ac:chgData name="Ethan N Chung" userId="S::307200154@stu.chino.k12.ca.us::20ad933b-5bcd-45c5-9031-d01ca5d9bc06" providerId="AD" clId="Web-{29AC2EE8-A825-B940-8148-CABCE9EA8724}" dt="2023-11-17T16:35:05.990" v="19"/>
          <ac:spMkLst>
            <pc:docMk/>
            <pc:sldMk cId="109857222" sldId="256"/>
            <ac:spMk id="22" creationId="{7821A508-2985-4905-874A-527429BAABFA}"/>
          </ac:spMkLst>
        </pc:spChg>
        <pc:spChg chg="add">
          <ac:chgData name="Ethan N Chung" userId="S::307200154@stu.chino.k12.ca.us::20ad933b-5bcd-45c5-9031-d01ca5d9bc06" providerId="AD" clId="Web-{29AC2EE8-A825-B940-8148-CABCE9EA8724}" dt="2023-11-17T16:35:06.006" v="20"/>
          <ac:spMkLst>
            <pc:docMk/>
            <pc:sldMk cId="109857222" sldId="256"/>
            <ac:spMk id="24" creationId="{4D60F200-5EB0-B223-2439-C96C67F0FEE1}"/>
          </ac:spMkLst>
        </pc:spChg>
        <pc:spChg chg="add">
          <ac:chgData name="Ethan N Chung" userId="S::307200154@stu.chino.k12.ca.us::20ad933b-5bcd-45c5-9031-d01ca5d9bc06" providerId="AD" clId="Web-{29AC2EE8-A825-B940-8148-CABCE9EA8724}" dt="2023-11-17T16:35:06.006" v="20"/>
          <ac:spMkLst>
            <pc:docMk/>
            <pc:sldMk cId="109857222" sldId="256"/>
            <ac:spMk id="25" creationId="{A6567EA8-C72D-4B9B-D23F-6B2E9F9C9F47}"/>
          </ac:spMkLst>
        </pc:spChg>
        <pc:spChg chg="add">
          <ac:chgData name="Ethan N Chung" userId="S::307200154@stu.chino.k12.ca.us::20ad933b-5bcd-45c5-9031-d01ca5d9bc06" providerId="AD" clId="Web-{29AC2EE8-A825-B940-8148-CABCE9EA8724}" dt="2023-11-17T16:35:06.006" v="20"/>
          <ac:spMkLst>
            <pc:docMk/>
            <pc:sldMk cId="109857222" sldId="256"/>
            <ac:spMk id="26" creationId="{FEFBFA78-9360-1E01-5448-6D5AE0A32601}"/>
          </ac:spMkLst>
        </pc:spChg>
        <pc:spChg chg="add">
          <ac:chgData name="Ethan N Chung" userId="S::307200154@stu.chino.k12.ca.us::20ad933b-5bcd-45c5-9031-d01ca5d9bc06" providerId="AD" clId="Web-{29AC2EE8-A825-B940-8148-CABCE9EA8724}" dt="2023-11-17T16:35:06.006" v="20"/>
          <ac:spMkLst>
            <pc:docMk/>
            <pc:sldMk cId="109857222" sldId="256"/>
            <ac:spMk id="27" creationId="{1740453C-744F-DB3A-47EC-15EACE1DC117}"/>
          </ac:spMkLst>
        </pc:spChg>
        <pc:spChg chg="add">
          <ac:chgData name="Ethan N Chung" userId="S::307200154@stu.chino.k12.ca.us::20ad933b-5bcd-45c5-9031-d01ca5d9bc06" providerId="AD" clId="Web-{29AC2EE8-A825-B940-8148-CABCE9EA8724}" dt="2023-11-17T16:35:06.006" v="20"/>
          <ac:spMkLst>
            <pc:docMk/>
            <pc:sldMk cId="109857222" sldId="256"/>
            <ac:spMk id="28" creationId="{B6924B03-77BD-EAE3-2854-43363FF8E6BB}"/>
          </ac:spMkLst>
        </pc:spChg>
        <pc:picChg chg="add mod ord">
          <ac:chgData name="Ethan N Chung" userId="S::307200154@stu.chino.k12.ca.us::20ad933b-5bcd-45c5-9031-d01ca5d9bc06" providerId="AD" clId="Web-{29AC2EE8-A825-B940-8148-CABCE9EA8724}" dt="2023-11-17T16:35:06.006" v="20"/>
          <ac:picMkLst>
            <pc:docMk/>
            <pc:sldMk cId="109857222" sldId="256"/>
            <ac:picMk id="4" creationId="{3F9231E4-E1A3-8D89-4CDB-07F06D1873B1}"/>
          </ac:picMkLst>
        </pc:picChg>
      </pc:sldChg>
      <pc:sldChg chg="addSp delSp modSp mod setBg">
        <pc:chgData name="Ethan N Chung" userId="S::307200154@stu.chino.k12.ca.us::20ad933b-5bcd-45c5-9031-d01ca5d9bc06" providerId="AD" clId="Web-{29AC2EE8-A825-B940-8148-CABCE9EA8724}" dt="2023-11-17T16:37:56.128" v="33"/>
        <pc:sldMkLst>
          <pc:docMk/>
          <pc:sldMk cId="722307387" sldId="257"/>
        </pc:sldMkLst>
        <pc:spChg chg="mod ord">
          <ac:chgData name="Ethan N Chung" userId="S::307200154@stu.chino.k12.ca.us::20ad933b-5bcd-45c5-9031-d01ca5d9bc06" providerId="AD" clId="Web-{29AC2EE8-A825-B940-8148-CABCE9EA8724}" dt="2023-11-17T16:37:56.128" v="33"/>
          <ac:spMkLst>
            <pc:docMk/>
            <pc:sldMk cId="722307387" sldId="257"/>
            <ac:spMk id="2" creationId="{B7996D1D-4B85-B2C0-FD6B-5B733F716095}"/>
          </ac:spMkLst>
        </pc:spChg>
        <pc:spChg chg="mod ord">
          <ac:chgData name="Ethan N Chung" userId="S::307200154@stu.chino.k12.ca.us::20ad933b-5bcd-45c5-9031-d01ca5d9bc06" providerId="AD" clId="Web-{29AC2EE8-A825-B940-8148-CABCE9EA8724}" dt="2023-11-17T16:37:56.128" v="33"/>
          <ac:spMkLst>
            <pc:docMk/>
            <pc:sldMk cId="722307387" sldId="257"/>
            <ac:spMk id="4" creationId="{DADA87AB-51D1-149C-0937-024B05237B95}"/>
          </ac:spMkLst>
        </pc:spChg>
        <pc:spChg chg="mod">
          <ac:chgData name="Ethan N Chung" userId="S::307200154@stu.chino.k12.ca.us::20ad933b-5bcd-45c5-9031-d01ca5d9bc06" providerId="AD" clId="Web-{29AC2EE8-A825-B940-8148-CABCE9EA8724}" dt="2023-11-17T16:37:56.128" v="33"/>
          <ac:spMkLst>
            <pc:docMk/>
            <pc:sldMk cId="722307387" sldId="257"/>
            <ac:spMk id="5" creationId="{813BB6D1-23EF-6159-ACEB-E22D4ABAF2D1}"/>
          </ac:spMkLst>
        </pc:spChg>
        <pc:spChg chg="mod">
          <ac:chgData name="Ethan N Chung" userId="S::307200154@stu.chino.k12.ca.us::20ad933b-5bcd-45c5-9031-d01ca5d9bc06" providerId="AD" clId="Web-{29AC2EE8-A825-B940-8148-CABCE9EA8724}" dt="2023-11-17T16:37:56.128" v="33"/>
          <ac:spMkLst>
            <pc:docMk/>
            <pc:sldMk cId="722307387" sldId="257"/>
            <ac:spMk id="7" creationId="{D4C5ED57-9BA6-9DFF-2D43-1B3A67708C17}"/>
          </ac:spMkLst>
        </pc:spChg>
        <pc:spChg chg="add del">
          <ac:chgData name="Ethan N Chung" userId="S::307200154@stu.chino.k12.ca.us::20ad933b-5bcd-45c5-9031-d01ca5d9bc06" providerId="AD" clId="Web-{29AC2EE8-A825-B940-8148-CABCE9EA8724}" dt="2023-11-17T16:36:44.154" v="24"/>
          <ac:spMkLst>
            <pc:docMk/>
            <pc:sldMk cId="722307387" sldId="257"/>
            <ac:spMk id="15" creationId="{953EC90C-082B-4667-A29F-E4E4D515AA7E}"/>
          </ac:spMkLst>
        </pc:spChg>
        <pc:spChg chg="add del">
          <ac:chgData name="Ethan N Chung" userId="S::307200154@stu.chino.k12.ca.us::20ad933b-5bcd-45c5-9031-d01ca5d9bc06" providerId="AD" clId="Web-{29AC2EE8-A825-B940-8148-CABCE9EA8724}" dt="2023-11-17T16:36:44.154" v="24"/>
          <ac:spMkLst>
            <pc:docMk/>
            <pc:sldMk cId="722307387" sldId="257"/>
            <ac:spMk id="19" creationId="{E99FF883-3EBA-49CC-8D77-1EE69E1826E3}"/>
          </ac:spMkLst>
        </pc:spChg>
        <pc:spChg chg="add del">
          <ac:chgData name="Ethan N Chung" userId="S::307200154@stu.chino.k12.ca.us::20ad933b-5bcd-45c5-9031-d01ca5d9bc06" providerId="AD" clId="Web-{29AC2EE8-A825-B940-8148-CABCE9EA8724}" dt="2023-11-17T16:36:46.076" v="26"/>
          <ac:spMkLst>
            <pc:docMk/>
            <pc:sldMk cId="722307387" sldId="257"/>
            <ac:spMk id="41" creationId="{A2679492-7988-4050-9056-542444452411}"/>
          </ac:spMkLst>
        </pc:spChg>
        <pc:spChg chg="add del">
          <ac:chgData name="Ethan N Chung" userId="S::307200154@stu.chino.k12.ca.us::20ad933b-5bcd-45c5-9031-d01ca5d9bc06" providerId="AD" clId="Web-{29AC2EE8-A825-B940-8148-CABCE9EA8724}" dt="2023-11-17T16:36:46.076" v="26"/>
          <ac:spMkLst>
            <pc:docMk/>
            <pc:sldMk cId="722307387" sldId="257"/>
            <ac:spMk id="42" creationId="{B5ABDEAA-B248-4182-B67C-A925338E772D}"/>
          </ac:spMkLst>
        </pc:spChg>
        <pc:spChg chg="add del">
          <ac:chgData name="Ethan N Chung" userId="S::307200154@stu.chino.k12.ca.us::20ad933b-5bcd-45c5-9031-d01ca5d9bc06" providerId="AD" clId="Web-{29AC2EE8-A825-B940-8148-CABCE9EA8724}" dt="2023-11-17T16:36:46.076" v="26"/>
          <ac:spMkLst>
            <pc:docMk/>
            <pc:sldMk cId="722307387" sldId="257"/>
            <ac:spMk id="43" creationId="{B091B163-7D61-4891-ABCF-5C13D9C418D0}"/>
          </ac:spMkLst>
        </pc:spChg>
        <pc:spChg chg="add del">
          <ac:chgData name="Ethan N Chung" userId="S::307200154@stu.chino.k12.ca.us::20ad933b-5bcd-45c5-9031-d01ca5d9bc06" providerId="AD" clId="Web-{29AC2EE8-A825-B940-8148-CABCE9EA8724}" dt="2023-11-17T16:36:48.717" v="28"/>
          <ac:spMkLst>
            <pc:docMk/>
            <pc:sldMk cId="722307387" sldId="257"/>
            <ac:spMk id="46" creationId="{C3896A03-3945-419A-B66B-4EE266EDD152}"/>
          </ac:spMkLst>
        </pc:spChg>
        <pc:spChg chg="add del">
          <ac:chgData name="Ethan N Chung" userId="S::307200154@stu.chino.k12.ca.us::20ad933b-5bcd-45c5-9031-d01ca5d9bc06" providerId="AD" clId="Web-{29AC2EE8-A825-B940-8148-CABCE9EA8724}" dt="2023-11-17T16:36:48.717" v="28"/>
          <ac:spMkLst>
            <pc:docMk/>
            <pc:sldMk cId="722307387" sldId="257"/>
            <ac:spMk id="47" creationId="{B34F5AD2-EDBD-4BBD-A55C-EAFFD0C7097A}"/>
          </ac:spMkLst>
        </pc:spChg>
        <pc:spChg chg="add del">
          <ac:chgData name="Ethan N Chung" userId="S::307200154@stu.chino.k12.ca.us::20ad933b-5bcd-45c5-9031-d01ca5d9bc06" providerId="AD" clId="Web-{29AC2EE8-A825-B940-8148-CABCE9EA8724}" dt="2023-11-17T16:36:48.717" v="28"/>
          <ac:spMkLst>
            <pc:docMk/>
            <pc:sldMk cId="722307387" sldId="257"/>
            <ac:spMk id="48" creationId="{450D3AD2-FA80-415F-A9CE-54D884561CD7}"/>
          </ac:spMkLst>
        </pc:spChg>
        <pc:spChg chg="add del">
          <ac:chgData name="Ethan N Chung" userId="S::307200154@stu.chino.k12.ca.us::20ad933b-5bcd-45c5-9031-d01ca5d9bc06" providerId="AD" clId="Web-{29AC2EE8-A825-B940-8148-CABCE9EA8724}" dt="2023-11-17T16:37:31.001" v="30"/>
          <ac:spMkLst>
            <pc:docMk/>
            <pc:sldMk cId="722307387" sldId="257"/>
            <ac:spMk id="50" creationId="{03AF1C04-3FEF-41BD-BB84-2F263765BEBC}"/>
          </ac:spMkLst>
        </pc:spChg>
        <pc:spChg chg="add del">
          <ac:chgData name="Ethan N Chung" userId="S::307200154@stu.chino.k12.ca.us::20ad933b-5bcd-45c5-9031-d01ca5d9bc06" providerId="AD" clId="Web-{29AC2EE8-A825-B940-8148-CABCE9EA8724}" dt="2023-11-17T16:37:56.128" v="32"/>
          <ac:spMkLst>
            <pc:docMk/>
            <pc:sldMk cId="722307387" sldId="257"/>
            <ac:spMk id="65" creationId="{C3896A03-3945-419A-B66B-4EE266EDD152}"/>
          </ac:spMkLst>
        </pc:spChg>
        <pc:spChg chg="add del">
          <ac:chgData name="Ethan N Chung" userId="S::307200154@stu.chino.k12.ca.us::20ad933b-5bcd-45c5-9031-d01ca5d9bc06" providerId="AD" clId="Web-{29AC2EE8-A825-B940-8148-CABCE9EA8724}" dt="2023-11-17T16:37:56.128" v="32"/>
          <ac:spMkLst>
            <pc:docMk/>
            <pc:sldMk cId="722307387" sldId="257"/>
            <ac:spMk id="66" creationId="{B34F5AD2-EDBD-4BBD-A55C-EAFFD0C7097A}"/>
          </ac:spMkLst>
        </pc:spChg>
        <pc:spChg chg="add del">
          <ac:chgData name="Ethan N Chung" userId="S::307200154@stu.chino.k12.ca.us::20ad933b-5bcd-45c5-9031-d01ca5d9bc06" providerId="AD" clId="Web-{29AC2EE8-A825-B940-8148-CABCE9EA8724}" dt="2023-11-17T16:37:56.128" v="32"/>
          <ac:spMkLst>
            <pc:docMk/>
            <pc:sldMk cId="722307387" sldId="257"/>
            <ac:spMk id="67" creationId="{450D3AD2-FA80-415F-A9CE-54D884561CD7}"/>
          </ac:spMkLst>
        </pc:spChg>
        <pc:grpChg chg="add del">
          <ac:chgData name="Ethan N Chung" userId="S::307200154@stu.chino.k12.ca.us::20ad933b-5bcd-45c5-9031-d01ca5d9bc06" providerId="AD" clId="Web-{29AC2EE8-A825-B940-8148-CABCE9EA8724}" dt="2023-11-17T16:36:36.481" v="22"/>
          <ac:grpSpMkLst>
            <pc:docMk/>
            <pc:sldMk cId="722307387" sldId="257"/>
            <ac:grpSpMk id="9" creationId="{933C9C1E-3F58-87FF-6CA1-B20B599074EB}"/>
          </ac:grpSpMkLst>
        </pc:grpChg>
        <pc:grpChg chg="add del">
          <ac:chgData name="Ethan N Chung" userId="S::307200154@stu.chino.k12.ca.us::20ad933b-5bcd-45c5-9031-d01ca5d9bc06" providerId="AD" clId="Web-{29AC2EE8-A825-B940-8148-CABCE9EA8724}" dt="2023-11-17T16:36:44.154" v="24"/>
          <ac:grpSpMkLst>
            <pc:docMk/>
            <pc:sldMk cId="722307387" sldId="257"/>
            <ac:grpSpMk id="31" creationId="{68BDDA48-391E-46DF-848C-03844FB181C5}"/>
          </ac:grpSpMkLst>
        </pc:grpChg>
        <pc:grpChg chg="add del">
          <ac:chgData name="Ethan N Chung" userId="S::307200154@stu.chino.k12.ca.us::20ad933b-5bcd-45c5-9031-d01ca5d9bc06" providerId="AD" clId="Web-{29AC2EE8-A825-B940-8148-CABCE9EA8724}" dt="2023-11-17T16:36:44.154" v="24"/>
          <ac:grpSpMkLst>
            <pc:docMk/>
            <pc:sldMk cId="722307387" sldId="257"/>
            <ac:grpSpMk id="33" creationId="{E27AF472-EAE3-4572-AB69-B92BD10DBC6D}"/>
          </ac:grpSpMkLst>
        </pc:grpChg>
        <pc:grpChg chg="add del">
          <ac:chgData name="Ethan N Chung" userId="S::307200154@stu.chino.k12.ca.us::20ad933b-5bcd-45c5-9031-d01ca5d9bc06" providerId="AD" clId="Web-{29AC2EE8-A825-B940-8148-CABCE9EA8724}" dt="2023-11-17T16:37:31.001" v="30"/>
          <ac:grpSpMkLst>
            <pc:docMk/>
            <pc:sldMk cId="722307387" sldId="257"/>
            <ac:grpSpMk id="51" creationId="{094DE5E8-C080-45A4-B2F4-8FE7D8F8EEE8}"/>
          </ac:grpSpMkLst>
        </pc:grpChg>
        <pc:grpChg chg="add del">
          <ac:chgData name="Ethan N Chung" userId="S::307200154@stu.chino.k12.ca.us::20ad933b-5bcd-45c5-9031-d01ca5d9bc06" providerId="AD" clId="Web-{29AC2EE8-A825-B940-8148-CABCE9EA8724}" dt="2023-11-17T16:37:31.001" v="30"/>
          <ac:grpSpMkLst>
            <pc:docMk/>
            <pc:sldMk cId="722307387" sldId="257"/>
            <ac:grpSpMk id="54" creationId="{9A28EBCD-582B-4E3B-AB95-15EA16034C64}"/>
          </ac:grpSpMkLst>
        </pc:grpChg>
        <pc:grpChg chg="add del">
          <ac:chgData name="Ethan N Chung" userId="S::307200154@stu.chino.k12.ca.us::20ad933b-5bcd-45c5-9031-d01ca5d9bc06" providerId="AD" clId="Web-{29AC2EE8-A825-B940-8148-CABCE9EA8724}" dt="2023-11-17T16:37:31.001" v="30"/>
          <ac:grpSpMkLst>
            <pc:docMk/>
            <pc:sldMk cId="722307387" sldId="257"/>
            <ac:grpSpMk id="57" creationId="{E27AF472-EAE3-4572-AB69-B92BD10DBC6D}"/>
          </ac:grpSpMkLst>
        </pc:grpChg>
        <pc:picChg chg="mod ord">
          <ac:chgData name="Ethan N Chung" userId="S::307200154@stu.chino.k12.ca.us::20ad933b-5bcd-45c5-9031-d01ca5d9bc06" providerId="AD" clId="Web-{29AC2EE8-A825-B940-8148-CABCE9EA8724}" dt="2023-11-17T16:37:56.128" v="33"/>
          <ac:picMkLst>
            <pc:docMk/>
            <pc:sldMk cId="722307387" sldId="257"/>
            <ac:picMk id="3" creationId="{E766AD66-59E0-D15B-E681-26857DE97BFC}"/>
          </ac:picMkLst>
        </pc:picChg>
        <pc:picChg chg="mod">
          <ac:chgData name="Ethan N Chung" userId="S::307200154@stu.chino.k12.ca.us::20ad933b-5bcd-45c5-9031-d01ca5d9bc06" providerId="AD" clId="Web-{29AC2EE8-A825-B940-8148-CABCE9EA8724}" dt="2023-11-17T16:37:56.128" v="33"/>
          <ac:picMkLst>
            <pc:docMk/>
            <pc:sldMk cId="722307387" sldId="257"/>
            <ac:picMk id="6" creationId="{0D5EB599-8120-0074-8BB1-9BFB2AA58972}"/>
          </ac:picMkLst>
        </pc:picChg>
        <pc:cxnChg chg="add del">
          <ac:chgData name="Ethan N Chung" userId="S::307200154@stu.chino.k12.ca.us::20ad933b-5bcd-45c5-9031-d01ca5d9bc06" providerId="AD" clId="Web-{29AC2EE8-A825-B940-8148-CABCE9EA8724}" dt="2023-11-17T16:36:46.076" v="26"/>
          <ac:cxnSpMkLst>
            <pc:docMk/>
            <pc:sldMk cId="722307387" sldId="257"/>
            <ac:cxnSpMk id="44" creationId="{C49DA8F6-BCC1-4447-B54C-57856834B94B}"/>
          </ac:cxnSpMkLst>
        </pc:cxnChg>
        <pc:cxnChg chg="add">
          <ac:chgData name="Ethan N Chung" userId="S::307200154@stu.chino.k12.ca.us::20ad933b-5bcd-45c5-9031-d01ca5d9bc06" providerId="AD" clId="Web-{29AC2EE8-A825-B940-8148-CABCE9EA8724}" dt="2023-11-17T16:37:56.128" v="33"/>
          <ac:cxnSpMkLst>
            <pc:docMk/>
            <pc:sldMk cId="722307387" sldId="257"/>
            <ac:cxnSpMk id="69" creationId="{1503BFE4-729B-D9D0-C17B-501E6AF1127A}"/>
          </ac:cxnSpMkLst>
        </pc:cxnChg>
      </pc:sldChg>
      <pc:sldChg chg="addSp delSp modSp">
        <pc:chgData name="Ethan N Chung" userId="S::307200154@stu.chino.k12.ca.us::20ad933b-5bcd-45c5-9031-d01ca5d9bc06" providerId="AD" clId="Web-{29AC2EE8-A825-B940-8148-CABCE9EA8724}" dt="2023-11-17T16:39:19.493" v="51" actId="20577"/>
        <pc:sldMkLst>
          <pc:docMk/>
          <pc:sldMk cId="718499036" sldId="259"/>
        </pc:sldMkLst>
        <pc:spChg chg="mod ord">
          <ac:chgData name="Ethan N Chung" userId="S::307200154@stu.chino.k12.ca.us::20ad933b-5bcd-45c5-9031-d01ca5d9bc06" providerId="AD" clId="Web-{29AC2EE8-A825-B940-8148-CABCE9EA8724}" dt="2023-11-17T16:39:19.493" v="51" actId="20577"/>
          <ac:spMkLst>
            <pc:docMk/>
            <pc:sldMk cId="718499036" sldId="259"/>
            <ac:spMk id="2" creationId="{F3E4141C-32B7-E2F1-E132-C18093CEB61C}"/>
          </ac:spMkLst>
        </pc:spChg>
        <pc:spChg chg="mod ord">
          <ac:chgData name="Ethan N Chung" userId="S::307200154@stu.chino.k12.ca.us::20ad933b-5bcd-45c5-9031-d01ca5d9bc06" providerId="AD" clId="Web-{29AC2EE8-A825-B940-8148-CABCE9EA8724}" dt="2023-11-17T16:39:02.382" v="47"/>
          <ac:spMkLst>
            <pc:docMk/>
            <pc:sldMk cId="718499036" sldId="259"/>
            <ac:spMk id="4" creationId="{4F507DFD-485A-CCAA-E484-6D3FE66C5C74}"/>
          </ac:spMkLst>
        </pc:spChg>
        <pc:spChg chg="add del mod">
          <ac:chgData name="Ethan N Chung" userId="S::307200154@stu.chino.k12.ca.us::20ad933b-5bcd-45c5-9031-d01ca5d9bc06" providerId="AD" clId="Web-{29AC2EE8-A825-B940-8148-CABCE9EA8724}" dt="2023-11-17T16:38:45.928" v="44"/>
          <ac:spMkLst>
            <pc:docMk/>
            <pc:sldMk cId="718499036" sldId="259"/>
            <ac:spMk id="6" creationId="{583A5CF3-527D-A9C8-37DD-BD3866589830}"/>
          </ac:spMkLst>
        </pc:spChg>
        <pc:spChg chg="mod ord">
          <ac:chgData name="Ethan N Chung" userId="S::307200154@stu.chino.k12.ca.us::20ad933b-5bcd-45c5-9031-d01ca5d9bc06" providerId="AD" clId="Web-{29AC2EE8-A825-B940-8148-CABCE9EA8724}" dt="2023-11-17T16:39:02.382" v="47"/>
          <ac:spMkLst>
            <pc:docMk/>
            <pc:sldMk cId="718499036" sldId="259"/>
            <ac:spMk id="24" creationId="{5349C424-BD2F-7A72-9745-576E298DAC38}"/>
          </ac:spMkLst>
        </pc:spChg>
        <pc:spChg chg="add del">
          <ac:chgData name="Ethan N Chung" userId="S::307200154@stu.chino.k12.ca.us::20ad933b-5bcd-45c5-9031-d01ca5d9bc06" providerId="AD" clId="Web-{29AC2EE8-A825-B940-8148-CABCE9EA8724}" dt="2023-11-17T16:38:24.223" v="36"/>
          <ac:spMkLst>
            <pc:docMk/>
            <pc:sldMk cId="718499036" sldId="259"/>
            <ac:spMk id="89" creationId="{F575A102-D95D-4D6E-8F1B-49EED0AEC65C}"/>
          </ac:spMkLst>
        </pc:spChg>
        <pc:spChg chg="add del">
          <ac:chgData name="Ethan N Chung" userId="S::307200154@stu.chino.k12.ca.us::20ad933b-5bcd-45c5-9031-d01ca5d9bc06" providerId="AD" clId="Web-{29AC2EE8-A825-B940-8148-CABCE9EA8724}" dt="2023-11-17T16:38:24.223" v="36"/>
          <ac:spMkLst>
            <pc:docMk/>
            <pc:sldMk cId="718499036" sldId="259"/>
            <ac:spMk id="90" creationId="{158B3569-73B2-4D05-8E95-886A6EE17F1F}"/>
          </ac:spMkLst>
        </pc:spChg>
        <pc:spChg chg="add del">
          <ac:chgData name="Ethan N Chung" userId="S::307200154@stu.chino.k12.ca.us::20ad933b-5bcd-45c5-9031-d01ca5d9bc06" providerId="AD" clId="Web-{29AC2EE8-A825-B940-8148-CABCE9EA8724}" dt="2023-11-17T16:38:24.223" v="35"/>
          <ac:spMkLst>
            <pc:docMk/>
            <pc:sldMk cId="718499036" sldId="259"/>
            <ac:spMk id="98" creationId="{C7D023E4-8DE1-436E-9847-ED6A4B4B04FD}"/>
          </ac:spMkLst>
        </pc:spChg>
        <pc:spChg chg="add del">
          <ac:chgData name="Ethan N Chung" userId="S::307200154@stu.chino.k12.ca.us::20ad933b-5bcd-45c5-9031-d01ca5d9bc06" providerId="AD" clId="Web-{29AC2EE8-A825-B940-8148-CABCE9EA8724}" dt="2023-11-17T16:38:24.223" v="35"/>
          <ac:spMkLst>
            <pc:docMk/>
            <pc:sldMk cId="718499036" sldId="259"/>
            <ac:spMk id="104" creationId="{145B2F28-3A18-4BC2-8E92-9AF66F147CBA}"/>
          </ac:spMkLst>
        </pc:spChg>
        <pc:spChg chg="add del">
          <ac:chgData name="Ethan N Chung" userId="S::307200154@stu.chino.k12.ca.us::20ad933b-5bcd-45c5-9031-d01ca5d9bc06" providerId="AD" clId="Web-{29AC2EE8-A825-B940-8148-CABCE9EA8724}" dt="2023-11-17T16:38:44.615" v="42"/>
          <ac:spMkLst>
            <pc:docMk/>
            <pc:sldMk cId="718499036" sldId="259"/>
            <ac:spMk id="121" creationId="{27BDFED6-6E33-4606-AFE2-886ADB1C018E}"/>
          </ac:spMkLst>
        </pc:spChg>
        <pc:spChg chg="add del">
          <ac:chgData name="Ethan N Chung" userId="S::307200154@stu.chino.k12.ca.us::20ad933b-5bcd-45c5-9031-d01ca5d9bc06" providerId="AD" clId="Web-{29AC2EE8-A825-B940-8148-CABCE9EA8724}" dt="2023-11-17T16:38:44.615" v="42"/>
          <ac:spMkLst>
            <pc:docMk/>
            <pc:sldMk cId="718499036" sldId="259"/>
            <ac:spMk id="123" creationId="{890DEF05-784E-4B61-89E4-04C4ECF4E5A0}"/>
          </ac:spMkLst>
        </pc:spChg>
        <pc:grpChg chg="add del">
          <ac:chgData name="Ethan N Chung" userId="S::307200154@stu.chino.k12.ca.us::20ad933b-5bcd-45c5-9031-d01ca5d9bc06" providerId="AD" clId="Web-{29AC2EE8-A825-B940-8148-CABCE9EA8724}" dt="2023-11-17T16:38:24.223" v="36"/>
          <ac:grpSpMkLst>
            <pc:docMk/>
            <pc:sldMk cId="718499036" sldId="259"/>
            <ac:grpSpMk id="91" creationId="{CF0FFF1F-79B6-4A13-A464-070CD6F896AF}"/>
          </ac:grpSpMkLst>
        </pc:grpChg>
        <pc:grpChg chg="add del">
          <ac:chgData name="Ethan N Chung" userId="S::307200154@stu.chino.k12.ca.us::20ad933b-5bcd-45c5-9031-d01ca5d9bc06" providerId="AD" clId="Web-{29AC2EE8-A825-B940-8148-CABCE9EA8724}" dt="2023-11-17T16:38:24.223" v="35"/>
          <ac:grpSpMkLst>
            <pc:docMk/>
            <pc:sldMk cId="718499036" sldId="259"/>
            <ac:grpSpMk id="100" creationId="{81CC5389-CB4A-43B7-9A0E-5447CE0BC294}"/>
          </ac:grpSpMkLst>
        </pc:grpChg>
        <pc:grpChg chg="add del">
          <ac:chgData name="Ethan N Chung" userId="S::307200154@stu.chino.k12.ca.us::20ad933b-5bcd-45c5-9031-d01ca5d9bc06" providerId="AD" clId="Web-{29AC2EE8-A825-B940-8148-CABCE9EA8724}" dt="2023-11-17T16:38:24.223" v="35"/>
          <ac:grpSpMkLst>
            <pc:docMk/>
            <pc:sldMk cId="718499036" sldId="259"/>
            <ac:grpSpMk id="106" creationId="{FA65A26F-1F64-451C-BFA2-F92410951FA3}"/>
          </ac:grpSpMkLst>
        </pc:grpChg>
        <pc:grpChg chg="add del">
          <ac:chgData name="Ethan N Chung" userId="S::307200154@stu.chino.k12.ca.us::20ad933b-5bcd-45c5-9031-d01ca5d9bc06" providerId="AD" clId="Web-{29AC2EE8-A825-B940-8148-CABCE9EA8724}" dt="2023-11-17T16:38:44.631" v="43"/>
          <ac:grpSpMkLst>
            <pc:docMk/>
            <pc:sldMk cId="718499036" sldId="259"/>
            <ac:grpSpMk id="115" creationId="{31C49F18-8757-4E87-5C2E-9D6D7B82BA3B}"/>
          </ac:grpSpMkLst>
        </pc:grpChg>
        <pc:grpChg chg="add del">
          <ac:chgData name="Ethan N Chung" userId="S::307200154@stu.chino.k12.ca.us::20ad933b-5bcd-45c5-9031-d01ca5d9bc06" providerId="AD" clId="Web-{29AC2EE8-A825-B940-8148-CABCE9EA8724}" dt="2023-11-17T16:39:02.382" v="47"/>
          <ac:grpSpMkLst>
            <pc:docMk/>
            <pc:sldMk cId="718499036" sldId="259"/>
            <ac:grpSpMk id="127" creationId="{06648943-1048-3A7E-A2A4-CBC509510301}"/>
          </ac:grpSpMkLst>
        </pc:grpChg>
        <pc:grpChg chg="add">
          <ac:chgData name="Ethan N Chung" userId="S::307200154@stu.chino.k12.ca.us::20ad933b-5bcd-45c5-9031-d01ca5d9bc06" providerId="AD" clId="Web-{29AC2EE8-A825-B940-8148-CABCE9EA8724}" dt="2023-11-17T16:39:02.382" v="47"/>
          <ac:grpSpMkLst>
            <pc:docMk/>
            <pc:sldMk cId="718499036" sldId="259"/>
            <ac:grpSpMk id="134" creationId="{D19F7815-3AA2-7679-26F4-A63338C8BD5B}"/>
          </ac:grpSpMkLst>
        </pc:grpChg>
        <pc:picChg chg="mod ord">
          <ac:chgData name="Ethan N Chung" userId="S::307200154@stu.chino.k12.ca.us::20ad933b-5bcd-45c5-9031-d01ca5d9bc06" providerId="AD" clId="Web-{29AC2EE8-A825-B940-8148-CABCE9EA8724}" dt="2023-11-17T16:39:02.382" v="47"/>
          <ac:picMkLst>
            <pc:docMk/>
            <pc:sldMk cId="718499036" sldId="259"/>
            <ac:picMk id="3" creationId="{9AFCC4A9-DD2D-E284-A8AD-8AC81394E83B}"/>
          </ac:picMkLst>
        </pc:picChg>
        <pc:picChg chg="add del mod ord">
          <ac:chgData name="Ethan N Chung" userId="S::307200154@stu.chino.k12.ca.us::20ad933b-5bcd-45c5-9031-d01ca5d9bc06" providerId="AD" clId="Web-{29AC2EE8-A825-B940-8148-CABCE9EA8724}" dt="2023-11-17T16:38:45.928" v="44"/>
          <ac:picMkLst>
            <pc:docMk/>
            <pc:sldMk cId="718499036" sldId="259"/>
            <ac:picMk id="5" creationId="{E5334BC9-5617-AC7C-76C9-3C9207FE0FAF}"/>
          </ac:picMkLst>
        </pc:picChg>
        <pc:cxnChg chg="add del">
          <ac:chgData name="Ethan N Chung" userId="S::307200154@stu.chino.k12.ca.us::20ad933b-5bcd-45c5-9031-d01ca5d9bc06" providerId="AD" clId="Web-{29AC2EE8-A825-B940-8148-CABCE9EA8724}" dt="2023-11-17T16:38:24.223" v="36"/>
          <ac:cxnSpMkLst>
            <pc:docMk/>
            <pc:sldMk cId="718499036" sldId="259"/>
            <ac:cxnSpMk id="93" creationId="{56020367-4FD5-4596-8E10-C5F095CD8DBF}"/>
          </ac:cxnSpMkLst>
        </pc:cxnChg>
        <pc:cxnChg chg="add del">
          <ac:chgData name="Ethan N Chung" userId="S::307200154@stu.chino.k12.ca.us::20ad933b-5bcd-45c5-9031-d01ca5d9bc06" providerId="AD" clId="Web-{29AC2EE8-A825-B940-8148-CABCE9EA8724}" dt="2023-11-17T16:38:44.615" v="42"/>
          <ac:cxnSpMkLst>
            <pc:docMk/>
            <pc:sldMk cId="718499036" sldId="259"/>
            <ac:cxnSpMk id="125" creationId="{C41BAEC7-F7B0-4224-8B18-8F74B7D87F0B}"/>
          </ac:cxnSpMkLst>
        </pc:cxnChg>
      </pc:sldChg>
    </pc:docChg>
  </pc:docChgLst>
  <pc:docChgLst>
    <pc:chgData clId="Web-{9D88D00E-8C09-4CF9-B5EF-3909C917B921}"/>
    <pc:docChg chg="modSld">
      <pc:chgData name="" userId="" providerId="" clId="Web-{9D88D00E-8C09-4CF9-B5EF-3909C917B921}" dt="2023-11-17T16:43:20.655" v="0" actId="1076"/>
      <pc:docMkLst>
        <pc:docMk/>
      </pc:docMkLst>
      <pc:sldChg chg="modSp">
        <pc:chgData name="" userId="" providerId="" clId="Web-{9D88D00E-8C09-4CF9-B5EF-3909C917B921}" dt="2023-11-17T16:43:20.655" v="0" actId="1076"/>
        <pc:sldMkLst>
          <pc:docMk/>
          <pc:sldMk cId="109857222" sldId="256"/>
        </pc:sldMkLst>
        <pc:picChg chg="mod">
          <ac:chgData name="" userId="" providerId="" clId="Web-{9D88D00E-8C09-4CF9-B5EF-3909C917B921}" dt="2023-11-17T16:43:20.655" v="0" actId="1076"/>
          <ac:picMkLst>
            <pc:docMk/>
            <pc:sldMk cId="109857222" sldId="256"/>
            <ac:picMk id="4" creationId="{3F9231E4-E1A3-8D89-4CDB-07F06D1873B1}"/>
          </ac:picMkLst>
        </pc:picChg>
      </pc:sldChg>
    </pc:docChg>
  </pc:docChgLst>
  <pc:docChgLst>
    <pc:chgData name="Ethan N Chung" userId="S::307200154@stu.chino.k12.ca.us::20ad933b-5bcd-45c5-9031-d01ca5d9bc06" providerId="AD" clId="Web-{AC273F62-90F4-95A8-D832-29306987A9A0}"/>
    <pc:docChg chg="modSld modMainMaster">
      <pc:chgData name="Ethan N Chung" userId="S::307200154@stu.chino.k12.ca.us::20ad933b-5bcd-45c5-9031-d01ca5d9bc06" providerId="AD" clId="Web-{AC273F62-90F4-95A8-D832-29306987A9A0}" dt="2023-11-17T17:19:55.066" v="363" actId="20577"/>
      <pc:docMkLst>
        <pc:docMk/>
      </pc:docMkLst>
      <pc:sldChg chg="modTransition">
        <pc:chgData name="Ethan N Chung" userId="S::307200154@stu.chino.k12.ca.us::20ad933b-5bcd-45c5-9031-d01ca5d9bc06" providerId="AD" clId="Web-{AC273F62-90F4-95A8-D832-29306987A9A0}" dt="2023-11-17T17:06:41.301" v="152"/>
        <pc:sldMkLst>
          <pc:docMk/>
          <pc:sldMk cId="109857222" sldId="256"/>
        </pc:sldMkLst>
      </pc:sldChg>
      <pc:sldChg chg="modSp modTransition">
        <pc:chgData name="Ethan N Chung" userId="S::307200154@stu.chino.k12.ca.us::20ad933b-5bcd-45c5-9031-d01ca5d9bc06" providerId="AD" clId="Web-{AC273F62-90F4-95A8-D832-29306987A9A0}" dt="2023-11-17T17:19:55.066" v="363" actId="20577"/>
        <pc:sldMkLst>
          <pc:docMk/>
          <pc:sldMk cId="722307387" sldId="257"/>
        </pc:sldMkLst>
        <pc:spChg chg="mod">
          <ac:chgData name="Ethan N Chung" userId="S::307200154@stu.chino.k12.ca.us::20ad933b-5bcd-45c5-9031-d01ca5d9bc06" providerId="AD" clId="Web-{AC273F62-90F4-95A8-D832-29306987A9A0}" dt="2023-11-17T17:06:52.801" v="212" actId="20577"/>
          <ac:spMkLst>
            <pc:docMk/>
            <pc:sldMk cId="722307387" sldId="257"/>
            <ac:spMk id="2" creationId="{B7996D1D-4B85-B2C0-FD6B-5B733F716095}"/>
          </ac:spMkLst>
        </pc:spChg>
        <pc:spChg chg="mod">
          <ac:chgData name="Ethan N Chung" userId="S::307200154@stu.chino.k12.ca.us::20ad933b-5bcd-45c5-9031-d01ca5d9bc06" providerId="AD" clId="Web-{AC273F62-90F4-95A8-D832-29306987A9A0}" dt="2023-11-17T17:19:55.066" v="363" actId="20577"/>
          <ac:spMkLst>
            <pc:docMk/>
            <pc:sldMk cId="722307387" sldId="257"/>
            <ac:spMk id="9" creationId="{2B7D8C99-1C89-D30F-044F-B60A42FCE02B}"/>
          </ac:spMkLst>
        </pc:spChg>
        <pc:picChg chg="mod">
          <ac:chgData name="Ethan N Chung" userId="S::307200154@stu.chino.k12.ca.us::20ad933b-5bcd-45c5-9031-d01ca5d9bc06" providerId="AD" clId="Web-{AC273F62-90F4-95A8-D832-29306987A9A0}" dt="2023-11-17T17:06:49.254" v="194" actId="1076"/>
          <ac:picMkLst>
            <pc:docMk/>
            <pc:sldMk cId="722307387" sldId="257"/>
            <ac:picMk id="3" creationId="{E766AD66-59E0-D15B-E681-26857DE97BFC}"/>
          </ac:picMkLst>
        </pc:picChg>
        <pc:picChg chg="mod">
          <ac:chgData name="Ethan N Chung" userId="S::307200154@stu.chino.k12.ca.us::20ad933b-5bcd-45c5-9031-d01ca5d9bc06" providerId="AD" clId="Web-{AC273F62-90F4-95A8-D832-29306987A9A0}" dt="2023-11-17T17:06:49.661" v="195" actId="1076"/>
          <ac:picMkLst>
            <pc:docMk/>
            <pc:sldMk cId="722307387" sldId="257"/>
            <ac:picMk id="6" creationId="{0D5EB599-8120-0074-8BB1-9BFB2AA58972}"/>
          </ac:picMkLst>
        </pc:picChg>
      </pc:sldChg>
      <pc:sldChg chg="modTransition">
        <pc:chgData name="Ethan N Chung" userId="S::307200154@stu.chino.k12.ca.us::20ad933b-5bcd-45c5-9031-d01ca5d9bc06" providerId="AD" clId="Web-{AC273F62-90F4-95A8-D832-29306987A9A0}" dt="2023-11-17T17:06:41.301" v="152"/>
        <pc:sldMkLst>
          <pc:docMk/>
          <pc:sldMk cId="2187748501" sldId="258"/>
        </pc:sldMkLst>
      </pc:sldChg>
      <pc:sldChg chg="modTransition">
        <pc:chgData name="Ethan N Chung" userId="S::307200154@stu.chino.k12.ca.us::20ad933b-5bcd-45c5-9031-d01ca5d9bc06" providerId="AD" clId="Web-{AC273F62-90F4-95A8-D832-29306987A9A0}" dt="2023-11-17T17:06:41.301" v="152"/>
        <pc:sldMkLst>
          <pc:docMk/>
          <pc:sldMk cId="4091082086" sldId="261"/>
        </pc:sldMkLst>
      </pc:sldChg>
      <pc:sldChg chg="modTransition">
        <pc:chgData name="Ethan N Chung" userId="S::307200154@stu.chino.k12.ca.us::20ad933b-5bcd-45c5-9031-d01ca5d9bc06" providerId="AD" clId="Web-{AC273F62-90F4-95A8-D832-29306987A9A0}" dt="2023-11-17T17:06:41.301" v="152"/>
        <pc:sldMkLst>
          <pc:docMk/>
          <pc:sldMk cId="4280405721" sldId="262"/>
        </pc:sldMkLst>
      </pc:sldChg>
      <pc:sldChg chg="modTransition">
        <pc:chgData name="Ethan N Chung" userId="S::307200154@stu.chino.k12.ca.us::20ad933b-5bcd-45c5-9031-d01ca5d9bc06" providerId="AD" clId="Web-{AC273F62-90F4-95A8-D832-29306987A9A0}" dt="2023-11-17T17:06:41.301" v="152"/>
        <pc:sldMkLst>
          <pc:docMk/>
          <pc:sldMk cId="1788353431" sldId="263"/>
        </pc:sldMkLst>
      </pc:sldChg>
      <pc:sldMasterChg chg="modTransition modSldLayout">
        <pc:chgData name="Ethan N Chung" userId="S::307200154@stu.chino.k12.ca.us::20ad933b-5bcd-45c5-9031-d01ca5d9bc06" providerId="AD" clId="Web-{AC273F62-90F4-95A8-D832-29306987A9A0}" dt="2023-11-17T17:06:41.301" v="152"/>
        <pc:sldMasterMkLst>
          <pc:docMk/>
          <pc:sldMasterMk cId="1270422910" sldId="2147483690"/>
        </pc:sldMasterMkLst>
        <pc:sldLayoutChg chg="modTransition">
          <pc:chgData name="Ethan N Chung" userId="S::307200154@stu.chino.k12.ca.us::20ad933b-5bcd-45c5-9031-d01ca5d9bc06" providerId="AD" clId="Web-{AC273F62-90F4-95A8-D832-29306987A9A0}" dt="2023-11-17T17:06:41.301" v="152"/>
          <pc:sldLayoutMkLst>
            <pc:docMk/>
            <pc:sldMasterMk cId="1270422910" sldId="2147483690"/>
            <pc:sldLayoutMk cId="2421678691" sldId="2147483691"/>
          </pc:sldLayoutMkLst>
        </pc:sldLayoutChg>
        <pc:sldLayoutChg chg="modTransition">
          <pc:chgData name="Ethan N Chung" userId="S::307200154@stu.chino.k12.ca.us::20ad933b-5bcd-45c5-9031-d01ca5d9bc06" providerId="AD" clId="Web-{AC273F62-90F4-95A8-D832-29306987A9A0}" dt="2023-11-17T17:06:41.301" v="152"/>
          <pc:sldLayoutMkLst>
            <pc:docMk/>
            <pc:sldMasterMk cId="1270422910" sldId="2147483690"/>
            <pc:sldLayoutMk cId="2532710129" sldId="2147483692"/>
          </pc:sldLayoutMkLst>
        </pc:sldLayoutChg>
        <pc:sldLayoutChg chg="modTransition">
          <pc:chgData name="Ethan N Chung" userId="S::307200154@stu.chino.k12.ca.us::20ad933b-5bcd-45c5-9031-d01ca5d9bc06" providerId="AD" clId="Web-{AC273F62-90F4-95A8-D832-29306987A9A0}" dt="2023-11-17T17:06:41.301" v="152"/>
          <pc:sldLayoutMkLst>
            <pc:docMk/>
            <pc:sldMasterMk cId="1270422910" sldId="2147483690"/>
            <pc:sldLayoutMk cId="2281656070" sldId="2147483693"/>
          </pc:sldLayoutMkLst>
        </pc:sldLayoutChg>
        <pc:sldLayoutChg chg="modTransition">
          <pc:chgData name="Ethan N Chung" userId="S::307200154@stu.chino.k12.ca.us::20ad933b-5bcd-45c5-9031-d01ca5d9bc06" providerId="AD" clId="Web-{AC273F62-90F4-95A8-D832-29306987A9A0}" dt="2023-11-17T17:06:41.301" v="152"/>
          <pc:sldLayoutMkLst>
            <pc:docMk/>
            <pc:sldMasterMk cId="1270422910" sldId="2147483690"/>
            <pc:sldLayoutMk cId="702489220" sldId="2147483694"/>
          </pc:sldLayoutMkLst>
        </pc:sldLayoutChg>
        <pc:sldLayoutChg chg="modTransition">
          <pc:chgData name="Ethan N Chung" userId="S::307200154@stu.chino.k12.ca.us::20ad933b-5bcd-45c5-9031-d01ca5d9bc06" providerId="AD" clId="Web-{AC273F62-90F4-95A8-D832-29306987A9A0}" dt="2023-11-17T17:06:41.301" v="152"/>
          <pc:sldLayoutMkLst>
            <pc:docMk/>
            <pc:sldMasterMk cId="1270422910" sldId="2147483690"/>
            <pc:sldLayoutMk cId="1346978095" sldId="2147483695"/>
          </pc:sldLayoutMkLst>
        </pc:sldLayoutChg>
        <pc:sldLayoutChg chg="modTransition">
          <pc:chgData name="Ethan N Chung" userId="S::307200154@stu.chino.k12.ca.us::20ad933b-5bcd-45c5-9031-d01ca5d9bc06" providerId="AD" clId="Web-{AC273F62-90F4-95A8-D832-29306987A9A0}" dt="2023-11-17T17:06:41.301" v="152"/>
          <pc:sldLayoutMkLst>
            <pc:docMk/>
            <pc:sldMasterMk cId="1270422910" sldId="2147483690"/>
            <pc:sldLayoutMk cId="2633978108" sldId="2147483696"/>
          </pc:sldLayoutMkLst>
        </pc:sldLayoutChg>
        <pc:sldLayoutChg chg="modTransition">
          <pc:chgData name="Ethan N Chung" userId="S::307200154@stu.chino.k12.ca.us::20ad933b-5bcd-45c5-9031-d01ca5d9bc06" providerId="AD" clId="Web-{AC273F62-90F4-95A8-D832-29306987A9A0}" dt="2023-11-17T17:06:41.301" v="152"/>
          <pc:sldLayoutMkLst>
            <pc:docMk/>
            <pc:sldMasterMk cId="1270422910" sldId="2147483690"/>
            <pc:sldLayoutMk cId="2382219323" sldId="2147483697"/>
          </pc:sldLayoutMkLst>
        </pc:sldLayoutChg>
        <pc:sldLayoutChg chg="modTransition">
          <pc:chgData name="Ethan N Chung" userId="S::307200154@stu.chino.k12.ca.us::20ad933b-5bcd-45c5-9031-d01ca5d9bc06" providerId="AD" clId="Web-{AC273F62-90F4-95A8-D832-29306987A9A0}" dt="2023-11-17T17:06:41.301" v="152"/>
          <pc:sldLayoutMkLst>
            <pc:docMk/>
            <pc:sldMasterMk cId="1270422910" sldId="2147483690"/>
            <pc:sldLayoutMk cId="2011063823" sldId="2147483698"/>
          </pc:sldLayoutMkLst>
        </pc:sldLayoutChg>
        <pc:sldLayoutChg chg="modTransition">
          <pc:chgData name="Ethan N Chung" userId="S::307200154@stu.chino.k12.ca.us::20ad933b-5bcd-45c5-9031-d01ca5d9bc06" providerId="AD" clId="Web-{AC273F62-90F4-95A8-D832-29306987A9A0}" dt="2023-11-17T17:06:41.301" v="152"/>
          <pc:sldLayoutMkLst>
            <pc:docMk/>
            <pc:sldMasterMk cId="1270422910" sldId="2147483690"/>
            <pc:sldLayoutMk cId="1097581935" sldId="2147483699"/>
          </pc:sldLayoutMkLst>
        </pc:sldLayoutChg>
        <pc:sldLayoutChg chg="modTransition">
          <pc:chgData name="Ethan N Chung" userId="S::307200154@stu.chino.k12.ca.us::20ad933b-5bcd-45c5-9031-d01ca5d9bc06" providerId="AD" clId="Web-{AC273F62-90F4-95A8-D832-29306987A9A0}" dt="2023-11-17T17:06:41.301" v="152"/>
          <pc:sldLayoutMkLst>
            <pc:docMk/>
            <pc:sldMasterMk cId="1270422910" sldId="2147483690"/>
            <pc:sldLayoutMk cId="390161306" sldId="2147483700"/>
          </pc:sldLayoutMkLst>
        </pc:sldLayoutChg>
        <pc:sldLayoutChg chg="modTransition">
          <pc:chgData name="Ethan N Chung" userId="S::307200154@stu.chino.k12.ca.us::20ad933b-5bcd-45c5-9031-d01ca5d9bc06" providerId="AD" clId="Web-{AC273F62-90F4-95A8-D832-29306987A9A0}" dt="2023-11-17T17:06:41.301" v="152"/>
          <pc:sldLayoutMkLst>
            <pc:docMk/>
            <pc:sldMasterMk cId="1270422910" sldId="2147483690"/>
            <pc:sldLayoutMk cId="1769488508" sldId="2147483701"/>
          </pc:sldLayoutMkLst>
        </pc:sldLayoutChg>
      </pc:sldMasterChg>
    </pc:docChg>
  </pc:docChgLst>
  <pc:docChgLst>
    <pc:chgData name="Ethan N Chung" userId="S::307200154@stu.chino.k12.ca.us::20ad933b-5bcd-45c5-9031-d01ca5d9bc06" providerId="AD" clId="Web-{88214EFC-524B-D521-A5D4-0AE0A7155E01}"/>
    <pc:docChg chg="modSld">
      <pc:chgData name="Ethan N Chung" userId="S::307200154@stu.chino.k12.ca.us::20ad933b-5bcd-45c5-9031-d01ca5d9bc06" providerId="AD" clId="Web-{88214EFC-524B-D521-A5D4-0AE0A7155E01}" dt="2023-11-15T17:04:00.044" v="73" actId="20577"/>
      <pc:docMkLst>
        <pc:docMk/>
      </pc:docMkLst>
      <pc:sldChg chg="modSp">
        <pc:chgData name="Ethan N Chung" userId="S::307200154@stu.chino.k12.ca.us::20ad933b-5bcd-45c5-9031-d01ca5d9bc06" providerId="AD" clId="Web-{88214EFC-524B-D521-A5D4-0AE0A7155E01}" dt="2023-11-15T17:04:00.044" v="73" actId="20577"/>
        <pc:sldMkLst>
          <pc:docMk/>
          <pc:sldMk cId="4280405721" sldId="262"/>
        </pc:sldMkLst>
        <pc:spChg chg="mod">
          <ac:chgData name="Ethan N Chung" userId="S::307200154@stu.chino.k12.ca.us::20ad933b-5bcd-45c5-9031-d01ca5d9bc06" providerId="AD" clId="Web-{88214EFC-524B-D521-A5D4-0AE0A7155E01}" dt="2023-11-15T17:04:00.044" v="73" actId="20577"/>
          <ac:spMkLst>
            <pc:docMk/>
            <pc:sldMk cId="4280405721" sldId="262"/>
            <ac:spMk id="3" creationId="{537190BA-F54E-487B-E2C1-F2A3796270F2}"/>
          </ac:spMkLst>
        </pc:spChg>
      </pc:sldChg>
    </pc:docChg>
  </pc:docChgLst>
  <pc:docChgLst>
    <pc:chgData name="Ethan N Chung" userId="S::307200154@stu.chino.k12.ca.us::20ad933b-5bcd-45c5-9031-d01ca5d9bc06" providerId="AD" clId="Web-{17393694-E076-776A-1854-9269B67D58E8}"/>
    <pc:docChg chg="modSld">
      <pc:chgData name="Ethan N Chung" userId="S::307200154@stu.chino.k12.ca.us::20ad933b-5bcd-45c5-9031-d01ca5d9bc06" providerId="AD" clId="Web-{17393694-E076-776A-1854-9269B67D58E8}" dt="2023-11-14T16:52:21.708" v="28" actId="20577"/>
      <pc:docMkLst>
        <pc:docMk/>
      </pc:docMkLst>
      <pc:sldChg chg="modSp">
        <pc:chgData name="Ethan N Chung" userId="S::307200154@stu.chino.k12.ca.us::20ad933b-5bcd-45c5-9031-d01ca5d9bc06" providerId="AD" clId="Web-{17393694-E076-776A-1854-9269B67D58E8}" dt="2023-11-14T16:52:21.708" v="28" actId="20577"/>
        <pc:sldMkLst>
          <pc:docMk/>
          <pc:sldMk cId="722307387" sldId="257"/>
        </pc:sldMkLst>
        <pc:spChg chg="mod">
          <ac:chgData name="Ethan N Chung" userId="S::307200154@stu.chino.k12.ca.us::20ad933b-5bcd-45c5-9031-d01ca5d9bc06" providerId="AD" clId="Web-{17393694-E076-776A-1854-9269B67D58E8}" dt="2023-11-14T16:49:43.876" v="5" actId="20577"/>
          <ac:spMkLst>
            <pc:docMk/>
            <pc:sldMk cId="722307387" sldId="257"/>
            <ac:spMk id="2" creationId="{B7996D1D-4B85-B2C0-FD6B-5B733F716095}"/>
          </ac:spMkLst>
        </pc:spChg>
        <pc:spChg chg="mod">
          <ac:chgData name="Ethan N Chung" userId="S::307200154@stu.chino.k12.ca.us::20ad933b-5bcd-45c5-9031-d01ca5d9bc06" providerId="AD" clId="Web-{17393694-E076-776A-1854-9269B67D58E8}" dt="2023-11-14T16:52:21.708" v="28" actId="20577"/>
          <ac:spMkLst>
            <pc:docMk/>
            <pc:sldMk cId="722307387" sldId="257"/>
            <ac:spMk id="4" creationId="{DADA87AB-51D1-149C-0937-024B05237B95}"/>
          </ac:spMkLst>
        </pc:spChg>
      </pc:sldChg>
    </pc:docChg>
  </pc:docChgLst>
  <pc:docChgLst>
    <pc:chgData name="Ethan N Chung" userId="S::307200154@stu.chino.k12.ca.us::20ad933b-5bcd-45c5-9031-d01ca5d9bc06" providerId="AD" clId="Web-{221E1D5D-A7FC-A0D5-DAE0-E75AD2DE5281}"/>
    <pc:docChg chg="modSld">
      <pc:chgData name="Ethan N Chung" userId="S::307200154@stu.chino.k12.ca.us::20ad933b-5bcd-45c5-9031-d01ca5d9bc06" providerId="AD" clId="Web-{221E1D5D-A7FC-A0D5-DAE0-E75AD2DE5281}" dt="2023-11-08T21:22:39.538" v="81" actId="20577"/>
      <pc:docMkLst>
        <pc:docMk/>
      </pc:docMkLst>
      <pc:sldChg chg="addSp delSp modSp">
        <pc:chgData name="Ethan N Chung" userId="S::307200154@stu.chino.k12.ca.us::20ad933b-5bcd-45c5-9031-d01ca5d9bc06" providerId="AD" clId="Web-{221E1D5D-A7FC-A0D5-DAE0-E75AD2DE5281}" dt="2023-11-08T21:22:39.538" v="81" actId="20577"/>
        <pc:sldMkLst>
          <pc:docMk/>
          <pc:sldMk cId="722307387" sldId="257"/>
        </pc:sldMkLst>
        <pc:spChg chg="del mod">
          <ac:chgData name="Ethan N Chung" userId="S::307200154@stu.chino.k12.ca.us::20ad933b-5bcd-45c5-9031-d01ca5d9bc06" providerId="AD" clId="Web-{221E1D5D-A7FC-A0D5-DAE0-E75AD2DE5281}" dt="2023-11-08T21:19:18.968" v="55"/>
          <ac:spMkLst>
            <pc:docMk/>
            <pc:sldMk cId="722307387" sldId="257"/>
            <ac:spMk id="3" creationId="{8067F4B8-4580-7EB9-A11C-9AB78F478213}"/>
          </ac:spMkLst>
        </pc:spChg>
        <pc:spChg chg="add mod">
          <ac:chgData name="Ethan N Chung" userId="S::307200154@stu.chino.k12.ca.us::20ad933b-5bcd-45c5-9031-d01ca5d9bc06" providerId="AD" clId="Web-{221E1D5D-A7FC-A0D5-DAE0-E75AD2DE5281}" dt="2023-11-08T21:22:39.538" v="81" actId="20577"/>
          <ac:spMkLst>
            <pc:docMk/>
            <pc:sldMk cId="722307387" sldId="257"/>
            <ac:spMk id="5" creationId="{644B6E99-8C32-54BF-838E-AEC404A06A83}"/>
          </ac:spMkLst>
        </pc:spChg>
      </pc:sldChg>
    </pc:docChg>
  </pc:docChgLst>
  <pc:docChgLst>
    <pc:chgData name="Ethan N Chung" userId="S::307200154@stu.chino.k12.ca.us::20ad933b-5bcd-45c5-9031-d01ca5d9bc06" providerId="AD" clId="Web-{C7170408-28BA-3F8E-8E7B-BC129D2BD297}"/>
    <pc:docChg chg="delSld modSld sldOrd">
      <pc:chgData name="Ethan N Chung" userId="S::307200154@stu.chino.k12.ca.us::20ad933b-5bcd-45c5-9031-d01ca5d9bc06" providerId="AD" clId="Web-{C7170408-28BA-3F8E-8E7B-BC129D2BD297}" dt="2023-11-17T16:41:54.084" v="5"/>
      <pc:docMkLst>
        <pc:docMk/>
      </pc:docMkLst>
      <pc:sldChg chg="del ord">
        <pc:chgData name="Ethan N Chung" userId="S::307200154@stu.chino.k12.ca.us::20ad933b-5bcd-45c5-9031-d01ca5d9bc06" providerId="AD" clId="Web-{C7170408-28BA-3F8E-8E7B-BC129D2BD297}" dt="2023-11-17T16:40:29.895" v="2"/>
        <pc:sldMkLst>
          <pc:docMk/>
          <pc:sldMk cId="718499036" sldId="259"/>
        </pc:sldMkLst>
      </pc:sldChg>
      <pc:sldChg chg="del">
        <pc:chgData name="Ethan N Chung" userId="S::307200154@stu.chino.k12.ca.us::20ad933b-5bcd-45c5-9031-d01ca5d9bc06" providerId="AD" clId="Web-{C7170408-28BA-3F8E-8E7B-BC129D2BD297}" dt="2023-11-17T16:40:29.270" v="1"/>
        <pc:sldMkLst>
          <pc:docMk/>
          <pc:sldMk cId="974094592" sldId="260"/>
        </pc:sldMkLst>
      </pc:sldChg>
      <pc:sldChg chg="addSp delSp modSp mod setBg">
        <pc:chgData name="Ethan N Chung" userId="S::307200154@stu.chino.k12.ca.us::20ad933b-5bcd-45c5-9031-d01ca5d9bc06" providerId="AD" clId="Web-{C7170408-28BA-3F8E-8E7B-BC129D2BD297}" dt="2023-11-17T16:41:54.084" v="5"/>
        <pc:sldMkLst>
          <pc:docMk/>
          <pc:sldMk cId="4091082086" sldId="261"/>
        </pc:sldMkLst>
        <pc:spChg chg="mod">
          <ac:chgData name="Ethan N Chung" userId="S::307200154@stu.chino.k12.ca.us::20ad933b-5bcd-45c5-9031-d01ca5d9bc06" providerId="AD" clId="Web-{C7170408-28BA-3F8E-8E7B-BC129D2BD297}" dt="2023-11-17T16:41:36.146" v="4"/>
          <ac:spMkLst>
            <pc:docMk/>
            <pc:sldMk cId="4091082086" sldId="261"/>
            <ac:spMk id="2" creationId="{D5BD05C1-2B0D-F602-6AE1-26F3BEB597C4}"/>
          </ac:spMkLst>
        </pc:spChg>
        <pc:spChg chg="del">
          <ac:chgData name="Ethan N Chung" userId="S::307200154@stu.chino.k12.ca.us::20ad933b-5bcd-45c5-9031-d01ca5d9bc06" providerId="AD" clId="Web-{C7170408-28BA-3F8E-8E7B-BC129D2BD297}" dt="2023-11-17T16:41:32.006" v="3"/>
          <ac:spMkLst>
            <pc:docMk/>
            <pc:sldMk cId="4091082086" sldId="261"/>
            <ac:spMk id="3" creationId="{CBF8E4AF-C1E7-F261-5E67-ED6FE0A70E2E}"/>
          </ac:spMkLst>
        </pc:spChg>
        <pc:spChg chg="add">
          <ac:chgData name="Ethan N Chung" userId="S::307200154@stu.chino.k12.ca.us::20ad933b-5bcd-45c5-9031-d01ca5d9bc06" providerId="AD" clId="Web-{C7170408-28BA-3F8E-8E7B-BC129D2BD297}" dt="2023-11-17T16:41:36.146" v="4"/>
          <ac:spMkLst>
            <pc:docMk/>
            <pc:sldMk cId="4091082086" sldId="261"/>
            <ac:spMk id="8" creationId="{17FF9136-0095-1C95-DCD6-DC4EB219FA13}"/>
          </ac:spMkLst>
        </pc:spChg>
        <pc:spChg chg="add">
          <ac:chgData name="Ethan N Chung" userId="S::307200154@stu.chino.k12.ca.us::20ad933b-5bcd-45c5-9031-d01ca5d9bc06" providerId="AD" clId="Web-{C7170408-28BA-3F8E-8E7B-BC129D2BD297}" dt="2023-11-17T16:41:36.146" v="4"/>
          <ac:spMkLst>
            <pc:docMk/>
            <pc:sldMk cId="4091082086" sldId="261"/>
            <ac:spMk id="11" creationId="{F13C74B1-5B17-4795-BED0-7140497B445A}"/>
          </ac:spMkLst>
        </pc:spChg>
        <pc:spChg chg="add">
          <ac:chgData name="Ethan N Chung" userId="S::307200154@stu.chino.k12.ca.us::20ad933b-5bcd-45c5-9031-d01ca5d9bc06" providerId="AD" clId="Web-{C7170408-28BA-3F8E-8E7B-BC129D2BD297}" dt="2023-11-17T16:41:36.146" v="4"/>
          <ac:spMkLst>
            <pc:docMk/>
            <pc:sldMk cId="4091082086" sldId="261"/>
            <ac:spMk id="13" creationId="{D4974D33-8DC5-464E-8C6D-BE58F0669C17}"/>
          </ac:spMkLst>
        </pc:spChg>
        <pc:picChg chg="add del mod ord">
          <ac:chgData name="Ethan N Chung" userId="S::307200154@stu.chino.k12.ca.us::20ad933b-5bcd-45c5-9031-d01ca5d9bc06" providerId="AD" clId="Web-{C7170408-28BA-3F8E-8E7B-BC129D2BD297}" dt="2023-11-17T16:41:54.084" v="5"/>
          <ac:picMkLst>
            <pc:docMk/>
            <pc:sldMk cId="4091082086" sldId="261"/>
            <ac:picMk id="4" creationId="{DA1E5914-55DE-0A34-60B0-21DAF53929FF}"/>
          </ac:picMkLst>
        </pc:picChg>
      </pc:sldChg>
    </pc:docChg>
  </pc:docChgLst>
  <pc:docChgLst>
    <pc:chgData name="Ethan N Chung" userId="S::307200154@stu.chino.k12.ca.us::20ad933b-5bcd-45c5-9031-d01ca5d9bc06" providerId="AD" clId="Web-{36051142-955D-6ABF-4FEE-B2BC36C94E5D}"/>
    <pc:docChg chg="modSld sldOrd modMainMaster">
      <pc:chgData name="Ethan N Chung" userId="S::307200154@stu.chino.k12.ca.us::20ad933b-5bcd-45c5-9031-d01ca5d9bc06" providerId="AD" clId="Web-{36051142-955D-6ABF-4FEE-B2BC36C94E5D}" dt="2023-11-15T17:17:07.513" v="36"/>
      <pc:docMkLst>
        <pc:docMk/>
      </pc:docMkLst>
      <pc:sldChg chg="addSp modSp mod modTransition setBg">
        <pc:chgData name="Ethan N Chung" userId="S::307200154@stu.chino.k12.ca.us::20ad933b-5bcd-45c5-9031-d01ca5d9bc06" providerId="AD" clId="Web-{36051142-955D-6ABF-4FEE-B2BC36C94E5D}" dt="2023-11-15T17:17:07.513" v="36"/>
        <pc:sldMkLst>
          <pc:docMk/>
          <pc:sldMk cId="109857222" sldId="256"/>
        </pc:sldMkLst>
        <pc:spChg chg="mod">
          <ac:chgData name="Ethan N Chung" userId="S::307200154@stu.chino.k12.ca.us::20ad933b-5bcd-45c5-9031-d01ca5d9bc06" providerId="AD" clId="Web-{36051142-955D-6ABF-4FEE-B2BC36C94E5D}" dt="2023-11-15T17:17:07.513" v="36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Ethan N Chung" userId="S::307200154@stu.chino.k12.ca.us::20ad933b-5bcd-45c5-9031-d01ca5d9bc06" providerId="AD" clId="Web-{36051142-955D-6ABF-4FEE-B2BC36C94E5D}" dt="2023-11-15T17:17:07.513" v="36"/>
          <ac:spMkLst>
            <pc:docMk/>
            <pc:sldMk cId="109857222" sldId="256"/>
            <ac:spMk id="3" creationId="{00000000-0000-0000-0000-000000000000}"/>
          </ac:spMkLst>
        </pc:spChg>
        <pc:spChg chg="add">
          <ac:chgData name="Ethan N Chung" userId="S::307200154@stu.chino.k12.ca.us::20ad933b-5bcd-45c5-9031-d01ca5d9bc06" providerId="AD" clId="Web-{36051142-955D-6ABF-4FEE-B2BC36C94E5D}" dt="2023-11-15T17:17:07.513" v="36"/>
          <ac:spMkLst>
            <pc:docMk/>
            <pc:sldMk cId="109857222" sldId="256"/>
            <ac:spMk id="8" creationId="{A8DB9CD9-59B1-4D73-BC4C-98796A48EF9B}"/>
          </ac:spMkLst>
        </pc:spChg>
        <pc:spChg chg="add">
          <ac:chgData name="Ethan N Chung" userId="S::307200154@stu.chino.k12.ca.us::20ad933b-5bcd-45c5-9031-d01ca5d9bc06" providerId="AD" clId="Web-{36051142-955D-6ABF-4FEE-B2BC36C94E5D}" dt="2023-11-15T17:17:07.513" v="36"/>
          <ac:spMkLst>
            <pc:docMk/>
            <pc:sldMk cId="109857222" sldId="256"/>
            <ac:spMk id="10" creationId="{8874A6A9-41FF-4E33-AFA8-F9F81436A59E}"/>
          </ac:spMkLst>
        </pc:spChg>
        <pc:grpChg chg="add">
          <ac:chgData name="Ethan N Chung" userId="S::307200154@stu.chino.k12.ca.us::20ad933b-5bcd-45c5-9031-d01ca5d9bc06" providerId="AD" clId="Web-{36051142-955D-6ABF-4FEE-B2BC36C94E5D}" dt="2023-11-15T17:17:07.513" v="36"/>
          <ac:grpSpMkLst>
            <pc:docMk/>
            <pc:sldMk cId="109857222" sldId="256"/>
            <ac:grpSpMk id="12" creationId="{721D730E-1F97-4071-B143-B05E6D2599BC}"/>
          </ac:grpSpMkLst>
        </pc:grpChg>
      </pc:sldChg>
      <pc:sldChg chg="addSp modSp ord modTransition">
        <pc:chgData name="Ethan N Chung" userId="S::307200154@stu.chino.k12.ca.us::20ad933b-5bcd-45c5-9031-d01ca5d9bc06" providerId="AD" clId="Web-{36051142-955D-6ABF-4FEE-B2BC36C94E5D}" dt="2023-11-15T17:16:50.559" v="35" actId="1076"/>
        <pc:sldMkLst>
          <pc:docMk/>
          <pc:sldMk cId="722307387" sldId="257"/>
        </pc:sldMkLst>
        <pc:spChg chg="add mod">
          <ac:chgData name="Ethan N Chung" userId="S::307200154@stu.chino.k12.ca.us::20ad933b-5bcd-45c5-9031-d01ca5d9bc06" providerId="AD" clId="Web-{36051142-955D-6ABF-4FEE-B2BC36C94E5D}" dt="2023-11-15T17:16:44.652" v="34" actId="14100"/>
          <ac:spMkLst>
            <pc:docMk/>
            <pc:sldMk cId="722307387" sldId="257"/>
            <ac:spMk id="5" creationId="{813BB6D1-23EF-6159-ACEB-E22D4ABAF2D1}"/>
          </ac:spMkLst>
        </pc:spChg>
        <pc:picChg chg="add mod">
          <ac:chgData name="Ethan N Chung" userId="S::307200154@stu.chino.k12.ca.us::20ad933b-5bcd-45c5-9031-d01ca5d9bc06" providerId="AD" clId="Web-{36051142-955D-6ABF-4FEE-B2BC36C94E5D}" dt="2023-11-15T17:16:50.559" v="35" actId="1076"/>
          <ac:picMkLst>
            <pc:docMk/>
            <pc:sldMk cId="722307387" sldId="257"/>
            <ac:picMk id="3" creationId="{E766AD66-59E0-D15B-E681-26857DE97BFC}"/>
          </ac:picMkLst>
        </pc:picChg>
      </pc:sldChg>
      <pc:sldChg chg="modTransition">
        <pc:chgData name="Ethan N Chung" userId="S::307200154@stu.chino.k12.ca.us::20ad933b-5bcd-45c5-9031-d01ca5d9bc06" providerId="AD" clId="Web-{36051142-955D-6ABF-4FEE-B2BC36C94E5D}" dt="2023-11-15T17:11:00.998" v="24"/>
        <pc:sldMkLst>
          <pc:docMk/>
          <pc:sldMk cId="2187748501" sldId="258"/>
        </pc:sldMkLst>
      </pc:sldChg>
      <pc:sldChg chg="modTransition">
        <pc:chgData name="Ethan N Chung" userId="S::307200154@stu.chino.k12.ca.us::20ad933b-5bcd-45c5-9031-d01ca5d9bc06" providerId="AD" clId="Web-{36051142-955D-6ABF-4FEE-B2BC36C94E5D}" dt="2023-11-15T17:11:00.998" v="24"/>
        <pc:sldMkLst>
          <pc:docMk/>
          <pc:sldMk cId="718499036" sldId="259"/>
        </pc:sldMkLst>
      </pc:sldChg>
      <pc:sldChg chg="modTransition">
        <pc:chgData name="Ethan N Chung" userId="S::307200154@stu.chino.k12.ca.us::20ad933b-5bcd-45c5-9031-d01ca5d9bc06" providerId="AD" clId="Web-{36051142-955D-6ABF-4FEE-B2BC36C94E5D}" dt="2023-11-15T17:11:00.998" v="24"/>
        <pc:sldMkLst>
          <pc:docMk/>
          <pc:sldMk cId="974094592" sldId="260"/>
        </pc:sldMkLst>
      </pc:sldChg>
      <pc:sldChg chg="modTransition">
        <pc:chgData name="Ethan N Chung" userId="S::307200154@stu.chino.k12.ca.us::20ad933b-5bcd-45c5-9031-d01ca5d9bc06" providerId="AD" clId="Web-{36051142-955D-6ABF-4FEE-B2BC36C94E5D}" dt="2023-11-15T17:11:00.998" v="24"/>
        <pc:sldMkLst>
          <pc:docMk/>
          <pc:sldMk cId="4091082086" sldId="261"/>
        </pc:sldMkLst>
      </pc:sldChg>
      <pc:sldChg chg="modTransition">
        <pc:chgData name="Ethan N Chung" userId="S::307200154@stu.chino.k12.ca.us::20ad933b-5bcd-45c5-9031-d01ca5d9bc06" providerId="AD" clId="Web-{36051142-955D-6ABF-4FEE-B2BC36C94E5D}" dt="2023-11-15T17:11:00.998" v="24"/>
        <pc:sldMkLst>
          <pc:docMk/>
          <pc:sldMk cId="4280405721" sldId="262"/>
        </pc:sldMkLst>
      </pc:sldChg>
      <pc:sldChg chg="modTransition addAnim">
        <pc:chgData name="Ethan N Chung" userId="S::307200154@stu.chino.k12.ca.us::20ad933b-5bcd-45c5-9031-d01ca5d9bc06" providerId="AD" clId="Web-{36051142-955D-6ABF-4FEE-B2BC36C94E5D}" dt="2023-11-15T17:11:00.998" v="24"/>
        <pc:sldMkLst>
          <pc:docMk/>
          <pc:sldMk cId="1788353431" sldId="263"/>
        </pc:sldMkLst>
      </pc:sldChg>
      <pc:sldMasterChg chg="modTransition modSldLayout">
        <pc:chgData name="Ethan N Chung" userId="S::307200154@stu.chino.k12.ca.us::20ad933b-5bcd-45c5-9031-d01ca5d9bc06" providerId="AD" clId="Web-{36051142-955D-6ABF-4FEE-B2BC36C94E5D}" dt="2023-11-15T17:11:00.998" v="24"/>
        <pc:sldMasterMkLst>
          <pc:docMk/>
          <pc:sldMasterMk cId="2460954070" sldId="2147483660"/>
        </pc:sldMasterMkLst>
        <pc:sldLayoutChg chg="modTransition">
          <pc:chgData name="Ethan N Chung" userId="S::307200154@stu.chino.k12.ca.us::20ad933b-5bcd-45c5-9031-d01ca5d9bc06" providerId="AD" clId="Web-{36051142-955D-6ABF-4FEE-B2BC36C94E5D}" dt="2023-11-15T17:11:00.998" v="24"/>
          <pc:sldLayoutMkLst>
            <pc:docMk/>
            <pc:sldMasterMk cId="2460954070" sldId="2147483660"/>
            <pc:sldLayoutMk cId="2385387890" sldId="2147483661"/>
          </pc:sldLayoutMkLst>
        </pc:sldLayoutChg>
        <pc:sldLayoutChg chg="modTransition">
          <pc:chgData name="Ethan N Chung" userId="S::307200154@stu.chino.k12.ca.us::20ad933b-5bcd-45c5-9031-d01ca5d9bc06" providerId="AD" clId="Web-{36051142-955D-6ABF-4FEE-B2BC36C94E5D}" dt="2023-11-15T17:11:00.998" v="24"/>
          <pc:sldLayoutMkLst>
            <pc:docMk/>
            <pc:sldMasterMk cId="2460954070" sldId="2147483660"/>
            <pc:sldLayoutMk cId="949138452" sldId="2147483662"/>
          </pc:sldLayoutMkLst>
        </pc:sldLayoutChg>
        <pc:sldLayoutChg chg="modTransition">
          <pc:chgData name="Ethan N Chung" userId="S::307200154@stu.chino.k12.ca.us::20ad933b-5bcd-45c5-9031-d01ca5d9bc06" providerId="AD" clId="Web-{36051142-955D-6ABF-4FEE-B2BC36C94E5D}" dt="2023-11-15T17:11:00.998" v="24"/>
          <pc:sldLayoutMkLst>
            <pc:docMk/>
            <pc:sldMasterMk cId="2460954070" sldId="2147483660"/>
            <pc:sldLayoutMk cId="2591524520" sldId="2147483663"/>
          </pc:sldLayoutMkLst>
        </pc:sldLayoutChg>
        <pc:sldLayoutChg chg="modTransition">
          <pc:chgData name="Ethan N Chung" userId="S::307200154@stu.chino.k12.ca.us::20ad933b-5bcd-45c5-9031-d01ca5d9bc06" providerId="AD" clId="Web-{36051142-955D-6ABF-4FEE-B2BC36C94E5D}" dt="2023-11-15T17:11:00.998" v="24"/>
          <pc:sldLayoutMkLst>
            <pc:docMk/>
            <pc:sldMasterMk cId="2460954070" sldId="2147483660"/>
            <pc:sldLayoutMk cId="1203092039" sldId="2147483664"/>
          </pc:sldLayoutMkLst>
        </pc:sldLayoutChg>
        <pc:sldLayoutChg chg="modTransition">
          <pc:chgData name="Ethan N Chung" userId="S::307200154@stu.chino.k12.ca.us::20ad933b-5bcd-45c5-9031-d01ca5d9bc06" providerId="AD" clId="Web-{36051142-955D-6ABF-4FEE-B2BC36C94E5D}" dt="2023-11-15T17:11:00.998" v="24"/>
          <pc:sldLayoutMkLst>
            <pc:docMk/>
            <pc:sldMasterMk cId="2460954070" sldId="2147483660"/>
            <pc:sldLayoutMk cId="3733172339" sldId="2147483665"/>
          </pc:sldLayoutMkLst>
        </pc:sldLayoutChg>
        <pc:sldLayoutChg chg="modTransition">
          <pc:chgData name="Ethan N Chung" userId="S::307200154@stu.chino.k12.ca.us::20ad933b-5bcd-45c5-9031-d01ca5d9bc06" providerId="AD" clId="Web-{36051142-955D-6ABF-4FEE-B2BC36C94E5D}" dt="2023-11-15T17:11:00.998" v="24"/>
          <pc:sldLayoutMkLst>
            <pc:docMk/>
            <pc:sldMasterMk cId="2460954070" sldId="2147483660"/>
            <pc:sldLayoutMk cId="3210312558" sldId="2147483666"/>
          </pc:sldLayoutMkLst>
        </pc:sldLayoutChg>
        <pc:sldLayoutChg chg="modTransition">
          <pc:chgData name="Ethan N Chung" userId="S::307200154@stu.chino.k12.ca.us::20ad933b-5bcd-45c5-9031-d01ca5d9bc06" providerId="AD" clId="Web-{36051142-955D-6ABF-4FEE-B2BC36C94E5D}" dt="2023-11-15T17:11:00.998" v="24"/>
          <pc:sldLayoutMkLst>
            <pc:docMk/>
            <pc:sldMasterMk cId="2460954070" sldId="2147483660"/>
            <pc:sldLayoutMk cId="3146388984" sldId="2147483667"/>
          </pc:sldLayoutMkLst>
        </pc:sldLayoutChg>
        <pc:sldLayoutChg chg="modTransition">
          <pc:chgData name="Ethan N Chung" userId="S::307200154@stu.chino.k12.ca.us::20ad933b-5bcd-45c5-9031-d01ca5d9bc06" providerId="AD" clId="Web-{36051142-955D-6ABF-4FEE-B2BC36C94E5D}" dt="2023-11-15T17:11:00.998" v="24"/>
          <pc:sldLayoutMkLst>
            <pc:docMk/>
            <pc:sldMasterMk cId="2460954070" sldId="2147483660"/>
            <pc:sldLayoutMk cId="3171841454" sldId="2147483668"/>
          </pc:sldLayoutMkLst>
        </pc:sldLayoutChg>
        <pc:sldLayoutChg chg="modTransition">
          <pc:chgData name="Ethan N Chung" userId="S::307200154@stu.chino.k12.ca.us::20ad933b-5bcd-45c5-9031-d01ca5d9bc06" providerId="AD" clId="Web-{36051142-955D-6ABF-4FEE-B2BC36C94E5D}" dt="2023-11-15T17:11:00.998" v="24"/>
          <pc:sldLayoutMkLst>
            <pc:docMk/>
            <pc:sldMasterMk cId="2460954070" sldId="2147483660"/>
            <pc:sldLayoutMk cId="1718958274" sldId="2147483669"/>
          </pc:sldLayoutMkLst>
        </pc:sldLayoutChg>
        <pc:sldLayoutChg chg="modTransition">
          <pc:chgData name="Ethan N Chung" userId="S::307200154@stu.chino.k12.ca.us::20ad933b-5bcd-45c5-9031-d01ca5d9bc06" providerId="AD" clId="Web-{36051142-955D-6ABF-4FEE-B2BC36C94E5D}" dt="2023-11-15T17:11:00.998" v="24"/>
          <pc:sldLayoutMkLst>
            <pc:docMk/>
            <pc:sldMasterMk cId="2460954070" sldId="2147483660"/>
            <pc:sldLayoutMk cId="2202905451" sldId="2147483670"/>
          </pc:sldLayoutMkLst>
        </pc:sldLayoutChg>
        <pc:sldLayoutChg chg="modTransition">
          <pc:chgData name="Ethan N Chung" userId="S::307200154@stu.chino.k12.ca.us::20ad933b-5bcd-45c5-9031-d01ca5d9bc06" providerId="AD" clId="Web-{36051142-955D-6ABF-4FEE-B2BC36C94E5D}" dt="2023-11-15T17:11:00.998" v="24"/>
          <pc:sldLayoutMkLst>
            <pc:docMk/>
            <pc:sldMasterMk cId="2460954070" sldId="2147483660"/>
            <pc:sldLayoutMk cId="3479445657" sldId="2147483671"/>
          </pc:sldLayoutMkLst>
        </pc:sldLayoutChg>
      </pc:sldMasterChg>
    </pc:docChg>
  </pc:docChgLst>
  <pc:docChgLst>
    <pc:chgData name="Ethan N Chung" userId="S::307200154@stu.chino.k12.ca.us::20ad933b-5bcd-45c5-9031-d01ca5d9bc06" providerId="AD" clId="Web-{65BD393D-D2B7-3C30-E525-9044A01DA11A}"/>
    <pc:docChg chg="modSld">
      <pc:chgData name="Ethan N Chung" userId="S::307200154@stu.chino.k12.ca.us::20ad933b-5bcd-45c5-9031-d01ca5d9bc06" providerId="AD" clId="Web-{65BD393D-D2B7-3C30-E525-9044A01DA11A}" dt="2023-11-08T20:35:43.153" v="16" actId="20577"/>
      <pc:docMkLst>
        <pc:docMk/>
      </pc:docMkLst>
      <pc:sldChg chg="modSp">
        <pc:chgData name="Ethan N Chung" userId="S::307200154@stu.chino.k12.ca.us::20ad933b-5bcd-45c5-9031-d01ca5d9bc06" providerId="AD" clId="Web-{65BD393D-D2B7-3C30-E525-9044A01DA11A}" dt="2023-11-08T20:35:05.589" v="8" actId="20577"/>
        <pc:sldMkLst>
          <pc:docMk/>
          <pc:sldMk cId="2187748501" sldId="258"/>
        </pc:sldMkLst>
        <pc:spChg chg="mod">
          <ac:chgData name="Ethan N Chung" userId="S::307200154@stu.chino.k12.ca.us::20ad933b-5bcd-45c5-9031-d01ca5d9bc06" providerId="AD" clId="Web-{65BD393D-D2B7-3C30-E525-9044A01DA11A}" dt="2023-11-08T20:35:05.589" v="8" actId="20577"/>
          <ac:spMkLst>
            <pc:docMk/>
            <pc:sldMk cId="2187748501" sldId="258"/>
            <ac:spMk id="2" creationId="{01837D93-4094-D7E5-98E2-91A033BAFDD3}"/>
          </ac:spMkLst>
        </pc:spChg>
      </pc:sldChg>
      <pc:sldChg chg="modSp">
        <pc:chgData name="Ethan N Chung" userId="S::307200154@stu.chino.k12.ca.us::20ad933b-5bcd-45c5-9031-d01ca5d9bc06" providerId="AD" clId="Web-{65BD393D-D2B7-3C30-E525-9044A01DA11A}" dt="2023-11-08T20:35:21.621" v="11" actId="20577"/>
        <pc:sldMkLst>
          <pc:docMk/>
          <pc:sldMk cId="718499036" sldId="259"/>
        </pc:sldMkLst>
        <pc:spChg chg="mod">
          <ac:chgData name="Ethan N Chung" userId="S::307200154@stu.chino.k12.ca.us::20ad933b-5bcd-45c5-9031-d01ca5d9bc06" providerId="AD" clId="Web-{65BD393D-D2B7-3C30-E525-9044A01DA11A}" dt="2023-11-08T20:35:21.621" v="11" actId="20577"/>
          <ac:spMkLst>
            <pc:docMk/>
            <pc:sldMk cId="718499036" sldId="259"/>
            <ac:spMk id="2" creationId="{F3E4141C-32B7-E2F1-E132-C18093CEB61C}"/>
          </ac:spMkLst>
        </pc:spChg>
      </pc:sldChg>
      <pc:sldChg chg="modSp">
        <pc:chgData name="Ethan N Chung" userId="S::307200154@stu.chino.k12.ca.us::20ad933b-5bcd-45c5-9031-d01ca5d9bc06" providerId="AD" clId="Web-{65BD393D-D2B7-3C30-E525-9044A01DA11A}" dt="2023-11-08T20:35:43.153" v="16" actId="20577"/>
        <pc:sldMkLst>
          <pc:docMk/>
          <pc:sldMk cId="974094592" sldId="260"/>
        </pc:sldMkLst>
        <pc:spChg chg="mod">
          <ac:chgData name="Ethan N Chung" userId="S::307200154@stu.chino.k12.ca.us::20ad933b-5bcd-45c5-9031-d01ca5d9bc06" providerId="AD" clId="Web-{65BD393D-D2B7-3C30-E525-9044A01DA11A}" dt="2023-11-08T20:35:43.153" v="16" actId="20577"/>
          <ac:spMkLst>
            <pc:docMk/>
            <pc:sldMk cId="974094592" sldId="260"/>
            <ac:spMk id="2" creationId="{7510EE8E-C733-DFF6-FB62-9BD258803BEC}"/>
          </ac:spMkLst>
        </pc:spChg>
      </pc:sldChg>
    </pc:docChg>
  </pc:docChgLst>
  <pc:docChgLst>
    <pc:chgData name="Ethan N Chung" userId="S::307200154@stu.chino.k12.ca.us::20ad933b-5bcd-45c5-9031-d01ca5d9bc06" providerId="AD" clId="Web-{2A9374A1-D875-E6FF-1371-33E94C8A7C83}"/>
    <pc:docChg chg="modSld">
      <pc:chgData name="Ethan N Chung" userId="S::307200154@stu.chino.k12.ca.us::20ad933b-5bcd-45c5-9031-d01ca5d9bc06" providerId="AD" clId="Web-{2A9374A1-D875-E6FF-1371-33E94C8A7C83}" dt="2023-11-17T16:30:06.936" v="21"/>
      <pc:docMkLst>
        <pc:docMk/>
      </pc:docMkLst>
      <pc:sldChg chg="addSp delSp modSp">
        <pc:chgData name="Ethan N Chung" userId="S::307200154@stu.chino.k12.ca.us::20ad933b-5bcd-45c5-9031-d01ca5d9bc06" providerId="AD" clId="Web-{2A9374A1-D875-E6FF-1371-33E94C8A7C83}" dt="2023-11-17T16:30:06.936" v="21"/>
        <pc:sldMkLst>
          <pc:docMk/>
          <pc:sldMk cId="718499036" sldId="259"/>
        </pc:sldMkLst>
        <pc:spChg chg="mod">
          <ac:chgData name="Ethan N Chung" userId="S::307200154@stu.chino.k12.ca.us::20ad933b-5bcd-45c5-9031-d01ca5d9bc06" providerId="AD" clId="Web-{2A9374A1-D875-E6FF-1371-33E94C8A7C83}" dt="2023-11-17T16:30:06.936" v="21"/>
          <ac:spMkLst>
            <pc:docMk/>
            <pc:sldMk cId="718499036" sldId="259"/>
            <ac:spMk id="2" creationId="{F3E4141C-32B7-E2F1-E132-C18093CEB61C}"/>
          </ac:spMkLst>
        </pc:spChg>
        <pc:spChg chg="add mod">
          <ac:chgData name="Ethan N Chung" userId="S::307200154@stu.chino.k12.ca.us::20ad933b-5bcd-45c5-9031-d01ca5d9bc06" providerId="AD" clId="Web-{2A9374A1-D875-E6FF-1371-33E94C8A7C83}" dt="2023-11-17T16:30:06.936" v="21"/>
          <ac:spMkLst>
            <pc:docMk/>
            <pc:sldMk cId="718499036" sldId="259"/>
            <ac:spMk id="4" creationId="{4F507DFD-485A-CCAA-E484-6D3FE66C5C74}"/>
          </ac:spMkLst>
        </pc:spChg>
        <pc:spChg chg="mod">
          <ac:chgData name="Ethan N Chung" userId="S::307200154@stu.chino.k12.ca.us::20ad933b-5bcd-45c5-9031-d01ca5d9bc06" providerId="AD" clId="Web-{2A9374A1-D875-E6FF-1371-33E94C8A7C83}" dt="2023-11-17T16:30:06.936" v="21"/>
          <ac:spMkLst>
            <pc:docMk/>
            <pc:sldMk cId="718499036" sldId="259"/>
            <ac:spMk id="24" creationId="{5349C424-BD2F-7A72-9745-576E298DAC38}"/>
          </ac:spMkLst>
        </pc:spChg>
        <pc:spChg chg="add del">
          <ac:chgData name="Ethan N Chung" userId="S::307200154@stu.chino.k12.ca.us::20ad933b-5bcd-45c5-9031-d01ca5d9bc06" providerId="AD" clId="Web-{2A9374A1-D875-E6FF-1371-33E94C8A7C83}" dt="2023-11-17T16:30:06.936" v="21"/>
          <ac:spMkLst>
            <pc:docMk/>
            <pc:sldMk cId="718499036" sldId="259"/>
            <ac:spMk id="30" creationId="{C0763A76-9F1C-4FC5-82B7-DD475DA461B2}"/>
          </ac:spMkLst>
        </pc:spChg>
        <pc:spChg chg="add del">
          <ac:chgData name="Ethan N Chung" userId="S::307200154@stu.chino.k12.ca.us::20ad933b-5bcd-45c5-9031-d01ca5d9bc06" providerId="AD" clId="Web-{2A9374A1-D875-E6FF-1371-33E94C8A7C83}" dt="2023-11-17T16:30:06.936" v="21"/>
          <ac:spMkLst>
            <pc:docMk/>
            <pc:sldMk cId="718499036" sldId="259"/>
            <ac:spMk id="32" creationId="{E81BF4F6-F2CF-4984-9D14-D6966D92F99F}"/>
          </ac:spMkLst>
        </pc:spChg>
        <pc:spChg chg="add del">
          <ac:chgData name="Ethan N Chung" userId="S::307200154@stu.chino.k12.ca.us::20ad933b-5bcd-45c5-9031-d01ca5d9bc06" providerId="AD" clId="Web-{2A9374A1-D875-E6FF-1371-33E94C8A7C83}" dt="2023-11-17T16:29:32.498" v="8"/>
          <ac:spMkLst>
            <pc:docMk/>
            <pc:sldMk cId="718499036" sldId="259"/>
            <ac:spMk id="37" creationId="{68AF5748-FED8-45BA-8631-26D1D10F3246}"/>
          </ac:spMkLst>
        </pc:spChg>
        <pc:spChg chg="add del">
          <ac:chgData name="Ethan N Chung" userId="S::307200154@stu.chino.k12.ca.us::20ad933b-5bcd-45c5-9031-d01ca5d9bc06" providerId="AD" clId="Web-{2A9374A1-D875-E6FF-1371-33E94C8A7C83}" dt="2023-11-17T16:29:32.498" v="8"/>
          <ac:spMkLst>
            <pc:docMk/>
            <pc:sldMk cId="718499036" sldId="259"/>
            <ac:spMk id="39" creationId="{AF2F604E-43BE-4DC3-B983-E071523364F8}"/>
          </ac:spMkLst>
        </pc:spChg>
        <pc:spChg chg="add del">
          <ac:chgData name="Ethan N Chung" userId="S::307200154@stu.chino.k12.ca.us::20ad933b-5bcd-45c5-9031-d01ca5d9bc06" providerId="AD" clId="Web-{2A9374A1-D875-E6FF-1371-33E94C8A7C83}" dt="2023-11-17T16:29:32.498" v="8"/>
          <ac:spMkLst>
            <pc:docMk/>
            <pc:sldMk cId="718499036" sldId="259"/>
            <ac:spMk id="41" creationId="{08C9B587-E65E-4B52-B37C-ABEBB6E87928}"/>
          </ac:spMkLst>
        </pc:spChg>
        <pc:spChg chg="add del">
          <ac:chgData name="Ethan N Chung" userId="S::307200154@stu.chino.k12.ca.us::20ad933b-5bcd-45c5-9031-d01ca5d9bc06" providerId="AD" clId="Web-{2A9374A1-D875-E6FF-1371-33E94C8A7C83}" dt="2023-11-17T16:29:45.638" v="12"/>
          <ac:spMkLst>
            <pc:docMk/>
            <pc:sldMk cId="718499036" sldId="259"/>
            <ac:spMk id="43" creationId="{DF1E3393-B852-4883-B778-ED3525112942}"/>
          </ac:spMkLst>
        </pc:spChg>
        <pc:spChg chg="add del">
          <ac:chgData name="Ethan N Chung" userId="S::307200154@stu.chino.k12.ca.us::20ad933b-5bcd-45c5-9031-d01ca5d9bc06" providerId="AD" clId="Web-{2A9374A1-D875-E6FF-1371-33E94C8A7C83}" dt="2023-11-17T16:29:42.435" v="10"/>
          <ac:spMkLst>
            <pc:docMk/>
            <pc:sldMk cId="718499036" sldId="259"/>
            <ac:spMk id="45" creationId="{F575A102-D95D-4D6E-8F1B-49EED0AEC65C}"/>
          </ac:spMkLst>
        </pc:spChg>
        <pc:spChg chg="add del">
          <ac:chgData name="Ethan N Chung" userId="S::307200154@stu.chino.k12.ca.us::20ad933b-5bcd-45c5-9031-d01ca5d9bc06" providerId="AD" clId="Web-{2A9374A1-D875-E6FF-1371-33E94C8A7C83}" dt="2023-11-17T16:29:42.435" v="10"/>
          <ac:spMkLst>
            <pc:docMk/>
            <pc:sldMk cId="718499036" sldId="259"/>
            <ac:spMk id="47" creationId="{158B3569-73B2-4D05-8E95-886A6EE17F1F}"/>
          </ac:spMkLst>
        </pc:spChg>
        <pc:spChg chg="add del">
          <ac:chgData name="Ethan N Chung" userId="S::307200154@stu.chino.k12.ca.us::20ad933b-5bcd-45c5-9031-d01ca5d9bc06" providerId="AD" clId="Web-{2A9374A1-D875-E6FF-1371-33E94C8A7C83}" dt="2023-11-17T16:29:45.638" v="12"/>
          <ac:spMkLst>
            <pc:docMk/>
            <pc:sldMk cId="718499036" sldId="259"/>
            <ac:spMk id="49" creationId="{156C6AE5-3F8B-42AC-9EA4-1B686A11E93F}"/>
          </ac:spMkLst>
        </pc:spChg>
        <pc:spChg chg="add del">
          <ac:chgData name="Ethan N Chung" userId="S::307200154@stu.chino.k12.ca.us::20ad933b-5bcd-45c5-9031-d01ca5d9bc06" providerId="AD" clId="Web-{2A9374A1-D875-E6FF-1371-33E94C8A7C83}" dt="2023-11-17T16:29:45.638" v="12"/>
          <ac:spMkLst>
            <pc:docMk/>
            <pc:sldMk cId="718499036" sldId="259"/>
            <ac:spMk id="50" creationId="{80E5FECD-C9FF-49B3-B1FD-6B2D855C4AD5}"/>
          </ac:spMkLst>
        </pc:spChg>
        <pc:spChg chg="add del">
          <ac:chgData name="Ethan N Chung" userId="S::307200154@stu.chino.k12.ca.us::20ad933b-5bcd-45c5-9031-d01ca5d9bc06" providerId="AD" clId="Web-{2A9374A1-D875-E6FF-1371-33E94C8A7C83}" dt="2023-11-17T16:29:45.638" v="12"/>
          <ac:spMkLst>
            <pc:docMk/>
            <pc:sldMk cId="718499036" sldId="259"/>
            <ac:spMk id="51" creationId="{F5569EEC-E12F-4856-B407-02B2813A4AA5}"/>
          </ac:spMkLst>
        </pc:spChg>
        <pc:spChg chg="add del">
          <ac:chgData name="Ethan N Chung" userId="S::307200154@stu.chino.k12.ca.us::20ad933b-5bcd-45c5-9031-d01ca5d9bc06" providerId="AD" clId="Web-{2A9374A1-D875-E6FF-1371-33E94C8A7C83}" dt="2023-11-17T16:29:45.638" v="12"/>
          <ac:spMkLst>
            <pc:docMk/>
            <pc:sldMk cId="718499036" sldId="259"/>
            <ac:spMk id="52" creationId="{CF860788-3A6A-45A3-B3F1-06F159665603}"/>
          </ac:spMkLst>
        </pc:spChg>
        <pc:spChg chg="add del">
          <ac:chgData name="Ethan N Chung" userId="S::307200154@stu.chino.k12.ca.us::20ad933b-5bcd-45c5-9031-d01ca5d9bc06" providerId="AD" clId="Web-{2A9374A1-D875-E6FF-1371-33E94C8A7C83}" dt="2023-11-17T16:29:45.638" v="12"/>
          <ac:spMkLst>
            <pc:docMk/>
            <pc:sldMk cId="718499036" sldId="259"/>
            <ac:spMk id="53" creationId="{39853D09-4205-4CC7-83EB-288E886AC9E4}"/>
          </ac:spMkLst>
        </pc:spChg>
        <pc:spChg chg="add del">
          <ac:chgData name="Ethan N Chung" userId="S::307200154@stu.chino.k12.ca.us::20ad933b-5bcd-45c5-9031-d01ca5d9bc06" providerId="AD" clId="Web-{2A9374A1-D875-E6FF-1371-33E94C8A7C83}" dt="2023-11-17T16:29:45.638" v="12"/>
          <ac:spMkLst>
            <pc:docMk/>
            <pc:sldMk cId="718499036" sldId="259"/>
            <ac:spMk id="54" creationId="{0D040B79-3E73-4A31-840D-D6B9C9FDFC46}"/>
          </ac:spMkLst>
        </pc:spChg>
        <pc:spChg chg="add del">
          <ac:chgData name="Ethan N Chung" userId="S::307200154@stu.chino.k12.ca.us::20ad933b-5bcd-45c5-9031-d01ca5d9bc06" providerId="AD" clId="Web-{2A9374A1-D875-E6FF-1371-33E94C8A7C83}" dt="2023-11-17T16:29:55.107" v="14"/>
          <ac:spMkLst>
            <pc:docMk/>
            <pc:sldMk cId="718499036" sldId="259"/>
            <ac:spMk id="56" creationId="{F575A102-D95D-4D6E-8F1B-49EED0AEC65C}"/>
          </ac:spMkLst>
        </pc:spChg>
        <pc:spChg chg="add del">
          <ac:chgData name="Ethan N Chung" userId="S::307200154@stu.chino.k12.ca.us::20ad933b-5bcd-45c5-9031-d01ca5d9bc06" providerId="AD" clId="Web-{2A9374A1-D875-E6FF-1371-33E94C8A7C83}" dt="2023-11-17T16:29:55.107" v="14"/>
          <ac:spMkLst>
            <pc:docMk/>
            <pc:sldMk cId="718499036" sldId="259"/>
            <ac:spMk id="57" creationId="{158B3569-73B2-4D05-8E95-886A6EE17F1F}"/>
          </ac:spMkLst>
        </pc:spChg>
        <pc:spChg chg="add del">
          <ac:chgData name="Ethan N Chung" userId="S::307200154@stu.chino.k12.ca.us::20ad933b-5bcd-45c5-9031-d01ca5d9bc06" providerId="AD" clId="Web-{2A9374A1-D875-E6FF-1371-33E94C8A7C83}" dt="2023-11-17T16:29:57.701" v="16"/>
          <ac:spMkLst>
            <pc:docMk/>
            <pc:sldMk cId="718499036" sldId="259"/>
            <ac:spMk id="62" creationId="{80E5FECD-C9FF-49B3-B1FD-6B2D855C4AD5}"/>
          </ac:spMkLst>
        </pc:spChg>
        <pc:spChg chg="add del">
          <ac:chgData name="Ethan N Chung" userId="S::307200154@stu.chino.k12.ca.us::20ad933b-5bcd-45c5-9031-d01ca5d9bc06" providerId="AD" clId="Web-{2A9374A1-D875-E6FF-1371-33E94C8A7C83}" dt="2023-11-17T16:29:57.701" v="16"/>
          <ac:spMkLst>
            <pc:docMk/>
            <pc:sldMk cId="718499036" sldId="259"/>
            <ac:spMk id="63" creationId="{F5569EEC-E12F-4856-B407-02B2813A4AA5}"/>
          </ac:spMkLst>
        </pc:spChg>
        <pc:spChg chg="add del">
          <ac:chgData name="Ethan N Chung" userId="S::307200154@stu.chino.k12.ca.us::20ad933b-5bcd-45c5-9031-d01ca5d9bc06" providerId="AD" clId="Web-{2A9374A1-D875-E6FF-1371-33E94C8A7C83}" dt="2023-11-17T16:29:57.701" v="16"/>
          <ac:spMkLst>
            <pc:docMk/>
            <pc:sldMk cId="718499036" sldId="259"/>
            <ac:spMk id="64" creationId="{CF860788-3A6A-45A3-B3F1-06F159665603}"/>
          </ac:spMkLst>
        </pc:spChg>
        <pc:spChg chg="add del">
          <ac:chgData name="Ethan N Chung" userId="S::307200154@stu.chino.k12.ca.us::20ad933b-5bcd-45c5-9031-d01ca5d9bc06" providerId="AD" clId="Web-{2A9374A1-D875-E6FF-1371-33E94C8A7C83}" dt="2023-11-17T16:29:57.701" v="16"/>
          <ac:spMkLst>
            <pc:docMk/>
            <pc:sldMk cId="718499036" sldId="259"/>
            <ac:spMk id="65" creationId="{DF1E3393-B852-4883-B778-ED3525112942}"/>
          </ac:spMkLst>
        </pc:spChg>
        <pc:spChg chg="add del">
          <ac:chgData name="Ethan N Chung" userId="S::307200154@stu.chino.k12.ca.us::20ad933b-5bcd-45c5-9031-d01ca5d9bc06" providerId="AD" clId="Web-{2A9374A1-D875-E6FF-1371-33E94C8A7C83}" dt="2023-11-17T16:29:57.701" v="16"/>
          <ac:spMkLst>
            <pc:docMk/>
            <pc:sldMk cId="718499036" sldId="259"/>
            <ac:spMk id="66" creationId="{39853D09-4205-4CC7-83EB-288E886AC9E4}"/>
          </ac:spMkLst>
        </pc:spChg>
        <pc:spChg chg="add del">
          <ac:chgData name="Ethan N Chung" userId="S::307200154@stu.chino.k12.ca.us::20ad933b-5bcd-45c5-9031-d01ca5d9bc06" providerId="AD" clId="Web-{2A9374A1-D875-E6FF-1371-33E94C8A7C83}" dt="2023-11-17T16:29:57.701" v="16"/>
          <ac:spMkLst>
            <pc:docMk/>
            <pc:sldMk cId="718499036" sldId="259"/>
            <ac:spMk id="67" creationId="{0D040B79-3E73-4A31-840D-D6B9C9FDFC46}"/>
          </ac:spMkLst>
        </pc:spChg>
        <pc:spChg chg="add del">
          <ac:chgData name="Ethan N Chung" userId="S::307200154@stu.chino.k12.ca.us::20ad933b-5bcd-45c5-9031-d01ca5d9bc06" providerId="AD" clId="Web-{2A9374A1-D875-E6FF-1371-33E94C8A7C83}" dt="2023-11-17T16:29:57.701" v="16"/>
          <ac:spMkLst>
            <pc:docMk/>
            <pc:sldMk cId="718499036" sldId="259"/>
            <ac:spMk id="68" creationId="{156C6AE5-3F8B-42AC-9EA4-1B686A11E93F}"/>
          </ac:spMkLst>
        </pc:spChg>
        <pc:spChg chg="add del">
          <ac:chgData name="Ethan N Chung" userId="S::307200154@stu.chino.k12.ca.us::20ad933b-5bcd-45c5-9031-d01ca5d9bc06" providerId="AD" clId="Web-{2A9374A1-D875-E6FF-1371-33E94C8A7C83}" dt="2023-11-17T16:30:01.623" v="18"/>
          <ac:spMkLst>
            <pc:docMk/>
            <pc:sldMk cId="718499036" sldId="259"/>
            <ac:spMk id="70" creationId="{F575A102-D95D-4D6E-8F1B-49EED0AEC65C}"/>
          </ac:spMkLst>
        </pc:spChg>
        <pc:spChg chg="add del">
          <ac:chgData name="Ethan N Chung" userId="S::307200154@stu.chino.k12.ca.us::20ad933b-5bcd-45c5-9031-d01ca5d9bc06" providerId="AD" clId="Web-{2A9374A1-D875-E6FF-1371-33E94C8A7C83}" dt="2023-11-17T16:30:01.623" v="18"/>
          <ac:spMkLst>
            <pc:docMk/>
            <pc:sldMk cId="718499036" sldId="259"/>
            <ac:spMk id="71" creationId="{158B3569-73B2-4D05-8E95-886A6EE17F1F}"/>
          </ac:spMkLst>
        </pc:spChg>
        <pc:spChg chg="add del">
          <ac:chgData name="Ethan N Chung" userId="S::307200154@stu.chino.k12.ca.us::20ad933b-5bcd-45c5-9031-d01ca5d9bc06" providerId="AD" clId="Web-{2A9374A1-D875-E6FF-1371-33E94C8A7C83}" dt="2023-11-17T16:30:06.920" v="20"/>
          <ac:spMkLst>
            <pc:docMk/>
            <pc:sldMk cId="718499036" sldId="259"/>
            <ac:spMk id="76" creationId="{C7D023E4-8DE1-436E-9847-ED6A4B4B04FD}"/>
          </ac:spMkLst>
        </pc:spChg>
        <pc:spChg chg="add del">
          <ac:chgData name="Ethan N Chung" userId="S::307200154@stu.chino.k12.ca.us::20ad933b-5bcd-45c5-9031-d01ca5d9bc06" providerId="AD" clId="Web-{2A9374A1-D875-E6FF-1371-33E94C8A7C83}" dt="2023-11-17T16:30:06.920" v="20"/>
          <ac:spMkLst>
            <pc:docMk/>
            <pc:sldMk cId="718499036" sldId="259"/>
            <ac:spMk id="79" creationId="{145B2F28-3A18-4BC2-8E92-9AF66F147CBA}"/>
          </ac:spMkLst>
        </pc:spChg>
        <pc:spChg chg="add">
          <ac:chgData name="Ethan N Chung" userId="S::307200154@stu.chino.k12.ca.us::20ad933b-5bcd-45c5-9031-d01ca5d9bc06" providerId="AD" clId="Web-{2A9374A1-D875-E6FF-1371-33E94C8A7C83}" dt="2023-11-17T16:30:06.936" v="21"/>
          <ac:spMkLst>
            <pc:docMk/>
            <pc:sldMk cId="718499036" sldId="259"/>
            <ac:spMk id="89" creationId="{F575A102-D95D-4D6E-8F1B-49EED0AEC65C}"/>
          </ac:spMkLst>
        </pc:spChg>
        <pc:spChg chg="add">
          <ac:chgData name="Ethan N Chung" userId="S::307200154@stu.chino.k12.ca.us::20ad933b-5bcd-45c5-9031-d01ca5d9bc06" providerId="AD" clId="Web-{2A9374A1-D875-E6FF-1371-33E94C8A7C83}" dt="2023-11-17T16:30:06.936" v="21"/>
          <ac:spMkLst>
            <pc:docMk/>
            <pc:sldMk cId="718499036" sldId="259"/>
            <ac:spMk id="90" creationId="{158B3569-73B2-4D05-8E95-886A6EE17F1F}"/>
          </ac:spMkLst>
        </pc:spChg>
        <pc:grpChg chg="add del">
          <ac:chgData name="Ethan N Chung" userId="S::307200154@stu.chino.k12.ca.us::20ad933b-5bcd-45c5-9031-d01ca5d9bc06" providerId="AD" clId="Web-{2A9374A1-D875-E6FF-1371-33E94C8A7C83}" dt="2023-11-17T16:29:42.435" v="10"/>
          <ac:grpSpMkLst>
            <pc:docMk/>
            <pc:sldMk cId="718499036" sldId="259"/>
            <ac:grpSpMk id="48" creationId="{CF0FFF1F-79B6-4A13-A464-070CD6F896AF}"/>
          </ac:grpSpMkLst>
        </pc:grpChg>
        <pc:grpChg chg="add del">
          <ac:chgData name="Ethan N Chung" userId="S::307200154@stu.chino.k12.ca.us::20ad933b-5bcd-45c5-9031-d01ca5d9bc06" providerId="AD" clId="Web-{2A9374A1-D875-E6FF-1371-33E94C8A7C83}" dt="2023-11-17T16:29:55.107" v="14"/>
          <ac:grpSpMkLst>
            <pc:docMk/>
            <pc:sldMk cId="718499036" sldId="259"/>
            <ac:grpSpMk id="58" creationId="{CF0FFF1F-79B6-4A13-A464-070CD6F896AF}"/>
          </ac:grpSpMkLst>
        </pc:grpChg>
        <pc:grpChg chg="add del">
          <ac:chgData name="Ethan N Chung" userId="S::307200154@stu.chino.k12.ca.us::20ad933b-5bcd-45c5-9031-d01ca5d9bc06" providerId="AD" clId="Web-{2A9374A1-D875-E6FF-1371-33E94C8A7C83}" dt="2023-11-17T16:30:01.623" v="18"/>
          <ac:grpSpMkLst>
            <pc:docMk/>
            <pc:sldMk cId="718499036" sldId="259"/>
            <ac:grpSpMk id="72" creationId="{CF0FFF1F-79B6-4A13-A464-070CD6F896AF}"/>
          </ac:grpSpMkLst>
        </pc:grpChg>
        <pc:grpChg chg="add del">
          <ac:chgData name="Ethan N Chung" userId="S::307200154@stu.chino.k12.ca.us::20ad933b-5bcd-45c5-9031-d01ca5d9bc06" providerId="AD" clId="Web-{2A9374A1-D875-E6FF-1371-33E94C8A7C83}" dt="2023-11-17T16:30:06.920" v="20"/>
          <ac:grpSpMkLst>
            <pc:docMk/>
            <pc:sldMk cId="718499036" sldId="259"/>
            <ac:grpSpMk id="77" creationId="{81CC5389-CB4A-43B7-9A0E-5447CE0BC294}"/>
          </ac:grpSpMkLst>
        </pc:grpChg>
        <pc:grpChg chg="add del">
          <ac:chgData name="Ethan N Chung" userId="S::307200154@stu.chino.k12.ca.us::20ad933b-5bcd-45c5-9031-d01ca5d9bc06" providerId="AD" clId="Web-{2A9374A1-D875-E6FF-1371-33E94C8A7C83}" dt="2023-11-17T16:30:06.920" v="20"/>
          <ac:grpSpMkLst>
            <pc:docMk/>
            <pc:sldMk cId="718499036" sldId="259"/>
            <ac:grpSpMk id="80" creationId="{FA65A26F-1F64-451C-BFA2-F92410951FA3}"/>
          </ac:grpSpMkLst>
        </pc:grpChg>
        <pc:grpChg chg="add">
          <ac:chgData name="Ethan N Chung" userId="S::307200154@stu.chino.k12.ca.us::20ad933b-5bcd-45c5-9031-d01ca5d9bc06" providerId="AD" clId="Web-{2A9374A1-D875-E6FF-1371-33E94C8A7C83}" dt="2023-11-17T16:30:06.936" v="21"/>
          <ac:grpSpMkLst>
            <pc:docMk/>
            <pc:sldMk cId="718499036" sldId="259"/>
            <ac:grpSpMk id="91" creationId="{CF0FFF1F-79B6-4A13-A464-070CD6F896AF}"/>
          </ac:grpSpMkLst>
        </pc:grpChg>
        <pc:picChg chg="add mod ord">
          <ac:chgData name="Ethan N Chung" userId="S::307200154@stu.chino.k12.ca.us::20ad933b-5bcd-45c5-9031-d01ca5d9bc06" providerId="AD" clId="Web-{2A9374A1-D875-E6FF-1371-33E94C8A7C83}" dt="2023-11-17T16:30:06.936" v="21"/>
          <ac:picMkLst>
            <pc:docMk/>
            <pc:sldMk cId="718499036" sldId="259"/>
            <ac:picMk id="3" creationId="{9AFCC4A9-DD2D-E284-A8AD-8AC81394E83B}"/>
          </ac:picMkLst>
        </pc:picChg>
        <pc:picChg chg="del mod modCrop">
          <ac:chgData name="Ethan N Chung" userId="S::307200154@stu.chino.k12.ca.us::20ad933b-5bcd-45c5-9031-d01ca5d9bc06" providerId="AD" clId="Web-{2A9374A1-D875-E6FF-1371-33E94C8A7C83}" dt="2023-11-17T16:26:51.697" v="2"/>
          <ac:picMkLst>
            <pc:docMk/>
            <pc:sldMk cId="718499036" sldId="259"/>
            <ac:picMk id="26" creationId="{F6B33A70-D605-FD56-BCCC-7F6781160A09}"/>
          </ac:picMkLst>
        </pc:picChg>
        <pc:cxnChg chg="add del">
          <ac:chgData name="Ethan N Chung" userId="S::307200154@stu.chino.k12.ca.us::20ad933b-5bcd-45c5-9031-d01ca5d9bc06" providerId="AD" clId="Web-{2A9374A1-D875-E6FF-1371-33E94C8A7C83}" dt="2023-11-17T16:29:42.435" v="10"/>
          <ac:cxnSpMkLst>
            <pc:docMk/>
            <pc:sldMk cId="718499036" sldId="259"/>
            <ac:cxnSpMk id="46" creationId="{56020367-4FD5-4596-8E10-C5F095CD8DBF}"/>
          </ac:cxnSpMkLst>
        </pc:cxnChg>
        <pc:cxnChg chg="add del">
          <ac:chgData name="Ethan N Chung" userId="S::307200154@stu.chino.k12.ca.us::20ad933b-5bcd-45c5-9031-d01ca5d9bc06" providerId="AD" clId="Web-{2A9374A1-D875-E6FF-1371-33E94C8A7C83}" dt="2023-11-17T16:29:55.107" v="14"/>
          <ac:cxnSpMkLst>
            <pc:docMk/>
            <pc:sldMk cId="718499036" sldId="259"/>
            <ac:cxnSpMk id="60" creationId="{56020367-4FD5-4596-8E10-C5F095CD8DBF}"/>
          </ac:cxnSpMkLst>
        </pc:cxnChg>
        <pc:cxnChg chg="add del">
          <ac:chgData name="Ethan N Chung" userId="S::307200154@stu.chino.k12.ca.us::20ad933b-5bcd-45c5-9031-d01ca5d9bc06" providerId="AD" clId="Web-{2A9374A1-D875-E6FF-1371-33E94C8A7C83}" dt="2023-11-17T16:30:01.623" v="18"/>
          <ac:cxnSpMkLst>
            <pc:docMk/>
            <pc:sldMk cId="718499036" sldId="259"/>
            <ac:cxnSpMk id="74" creationId="{56020367-4FD5-4596-8E10-C5F095CD8DBF}"/>
          </ac:cxnSpMkLst>
        </pc:cxnChg>
        <pc:cxnChg chg="add">
          <ac:chgData name="Ethan N Chung" userId="S::307200154@stu.chino.k12.ca.us::20ad933b-5bcd-45c5-9031-d01ca5d9bc06" providerId="AD" clId="Web-{2A9374A1-D875-E6FF-1371-33E94C8A7C83}" dt="2023-11-17T16:30:06.936" v="21"/>
          <ac:cxnSpMkLst>
            <pc:docMk/>
            <pc:sldMk cId="718499036" sldId="259"/>
            <ac:cxnSpMk id="93" creationId="{56020367-4FD5-4596-8E10-C5F095CD8DBF}"/>
          </ac:cxnSpMkLst>
        </pc:cxnChg>
      </pc:sldChg>
    </pc:docChg>
  </pc:docChgLst>
  <pc:docChgLst>
    <pc:chgData name="Ethan N Chung" userId="S::307200154@stu.chino.k12.ca.us::20ad933b-5bcd-45c5-9031-d01ca5d9bc06" providerId="AD" clId="Web-{AD5ACF74-7BEC-7F2F-26D3-6AB5C4863EEE}"/>
    <pc:docChg chg="modSld">
      <pc:chgData name="Ethan N Chung" userId="S::307200154@stu.chino.k12.ca.us::20ad933b-5bcd-45c5-9031-d01ca5d9bc06" providerId="AD" clId="Web-{AD5ACF74-7BEC-7F2F-26D3-6AB5C4863EEE}" dt="2023-11-17T16:32:43.345" v="4" actId="14100"/>
      <pc:docMkLst>
        <pc:docMk/>
      </pc:docMkLst>
      <pc:sldChg chg="modSp">
        <pc:chgData name="Ethan N Chung" userId="S::307200154@stu.chino.k12.ca.us::20ad933b-5bcd-45c5-9031-d01ca5d9bc06" providerId="AD" clId="Web-{AD5ACF74-7BEC-7F2F-26D3-6AB5C4863EEE}" dt="2023-11-17T16:32:43.345" v="4" actId="14100"/>
        <pc:sldMkLst>
          <pc:docMk/>
          <pc:sldMk cId="718499036" sldId="259"/>
        </pc:sldMkLst>
        <pc:picChg chg="mod">
          <ac:chgData name="Ethan N Chung" userId="S::307200154@stu.chino.k12.ca.us::20ad933b-5bcd-45c5-9031-d01ca5d9bc06" providerId="AD" clId="Web-{AD5ACF74-7BEC-7F2F-26D3-6AB5C4863EEE}" dt="2023-11-17T16:32:43.345" v="4" actId="14100"/>
          <ac:picMkLst>
            <pc:docMk/>
            <pc:sldMk cId="718499036" sldId="259"/>
            <ac:picMk id="3" creationId="{9AFCC4A9-DD2D-E284-A8AD-8AC81394E83B}"/>
          </ac:picMkLst>
        </pc:picChg>
      </pc:sldChg>
    </pc:docChg>
  </pc:docChgLst>
  <pc:docChgLst>
    <pc:chgData name="Ethan N Chung" userId="S::307200154@stu.chino.k12.ca.us::20ad933b-5bcd-45c5-9031-d01ca5d9bc06" providerId="AD" clId="Web-{28DE248B-CE90-7158-F79A-7614BF7052FE}"/>
    <pc:docChg chg="modSld modMainMaster">
      <pc:chgData name="Ethan N Chung" userId="S::307200154@stu.chino.k12.ca.us::20ad933b-5bcd-45c5-9031-d01ca5d9bc06" providerId="AD" clId="Web-{28DE248B-CE90-7158-F79A-7614BF7052FE}" dt="2023-11-16T18:20:25.526" v="75"/>
      <pc:docMkLst>
        <pc:docMk/>
      </pc:docMkLst>
      <pc:sldChg chg="modTransition">
        <pc:chgData name="Ethan N Chung" userId="S::307200154@stu.chino.k12.ca.us::20ad933b-5bcd-45c5-9031-d01ca5d9bc06" providerId="AD" clId="Web-{28DE248B-CE90-7158-F79A-7614BF7052FE}" dt="2023-11-16T18:20:25.526" v="75"/>
        <pc:sldMkLst>
          <pc:docMk/>
          <pc:sldMk cId="109857222" sldId="256"/>
        </pc:sldMkLst>
      </pc:sldChg>
      <pc:sldChg chg="modSp modTransition addAnim delAnim">
        <pc:chgData name="Ethan N Chung" userId="S::307200154@stu.chino.k12.ca.us::20ad933b-5bcd-45c5-9031-d01ca5d9bc06" providerId="AD" clId="Web-{28DE248B-CE90-7158-F79A-7614BF7052FE}" dt="2023-11-16T18:19:03.770" v="74"/>
        <pc:sldMkLst>
          <pc:docMk/>
          <pc:sldMk cId="722307387" sldId="257"/>
        </pc:sldMkLst>
        <pc:spChg chg="mod">
          <ac:chgData name="Ethan N Chung" userId="S::307200154@stu.chino.k12.ca.us::20ad933b-5bcd-45c5-9031-d01ca5d9bc06" providerId="AD" clId="Web-{28DE248B-CE90-7158-F79A-7614BF7052FE}" dt="2023-11-16T18:18:22.064" v="72" actId="1076"/>
          <ac:spMkLst>
            <pc:docMk/>
            <pc:sldMk cId="722307387" sldId="257"/>
            <ac:spMk id="2" creationId="{B7996D1D-4B85-B2C0-FD6B-5B733F716095}"/>
          </ac:spMkLst>
        </pc:spChg>
        <pc:picChg chg="mod">
          <ac:chgData name="Ethan N Chung" userId="S::307200154@stu.chino.k12.ca.us::20ad933b-5bcd-45c5-9031-d01ca5d9bc06" providerId="AD" clId="Web-{28DE248B-CE90-7158-F79A-7614BF7052FE}" dt="2023-11-16T18:18:06.656" v="71" actId="1076"/>
          <ac:picMkLst>
            <pc:docMk/>
            <pc:sldMk cId="722307387" sldId="257"/>
            <ac:picMk id="3" creationId="{E766AD66-59E0-D15B-E681-26857DE97BFC}"/>
          </ac:picMkLst>
        </pc:picChg>
      </pc:sldChg>
      <pc:sldChg chg="modTransition">
        <pc:chgData name="Ethan N Chung" userId="S::307200154@stu.chino.k12.ca.us::20ad933b-5bcd-45c5-9031-d01ca5d9bc06" providerId="AD" clId="Web-{28DE248B-CE90-7158-F79A-7614BF7052FE}" dt="2023-11-16T18:19:03.770" v="74"/>
        <pc:sldMkLst>
          <pc:docMk/>
          <pc:sldMk cId="2187748501" sldId="258"/>
        </pc:sldMkLst>
      </pc:sldChg>
      <pc:sldChg chg="addSp delSp modSp mod modTransition setBg setClrOvrMap">
        <pc:chgData name="Ethan N Chung" userId="S::307200154@stu.chino.k12.ca.us::20ad933b-5bcd-45c5-9031-d01ca5d9bc06" providerId="AD" clId="Web-{28DE248B-CE90-7158-F79A-7614BF7052FE}" dt="2023-11-16T18:19:03.770" v="74"/>
        <pc:sldMkLst>
          <pc:docMk/>
          <pc:sldMk cId="718499036" sldId="259"/>
        </pc:sldMkLst>
        <pc:spChg chg="mod">
          <ac:chgData name="Ethan N Chung" userId="S::307200154@stu.chino.k12.ca.us::20ad933b-5bcd-45c5-9031-d01ca5d9bc06" providerId="AD" clId="Web-{28DE248B-CE90-7158-F79A-7614BF7052FE}" dt="2023-11-16T17:53:09.407" v="20"/>
          <ac:spMkLst>
            <pc:docMk/>
            <pc:sldMk cId="718499036" sldId="259"/>
            <ac:spMk id="2" creationId="{F3E4141C-32B7-E2F1-E132-C18093CEB61C}"/>
          </ac:spMkLst>
        </pc:spChg>
        <pc:spChg chg="add del mod">
          <ac:chgData name="Ethan N Chung" userId="S::307200154@stu.chino.k12.ca.us::20ad933b-5bcd-45c5-9031-d01ca5d9bc06" providerId="AD" clId="Web-{28DE248B-CE90-7158-F79A-7614BF7052FE}" dt="2023-11-16T17:53:09.407" v="20"/>
          <ac:spMkLst>
            <pc:docMk/>
            <pc:sldMk cId="718499036" sldId="259"/>
            <ac:spMk id="3" creationId="{5349C424-BD2F-7A72-9745-576E298DAC38}"/>
          </ac:spMkLst>
        </pc:spChg>
        <pc:spChg chg="add del">
          <ac:chgData name="Ethan N Chung" userId="S::307200154@stu.chino.k12.ca.us::20ad933b-5bcd-45c5-9031-d01ca5d9bc06" providerId="AD" clId="Web-{28DE248B-CE90-7158-F79A-7614BF7052FE}" dt="2023-11-16T17:52:52.406" v="13"/>
          <ac:spMkLst>
            <pc:docMk/>
            <pc:sldMk cId="718499036" sldId="259"/>
            <ac:spMk id="8" creationId="{907EF6B7-1338-4443-8C46-6A318D952DFD}"/>
          </ac:spMkLst>
        </pc:spChg>
        <pc:spChg chg="add del">
          <ac:chgData name="Ethan N Chung" userId="S::307200154@stu.chino.k12.ca.us::20ad933b-5bcd-45c5-9031-d01ca5d9bc06" providerId="AD" clId="Web-{28DE248B-CE90-7158-F79A-7614BF7052FE}" dt="2023-11-16T17:52:58.985" v="15"/>
          <ac:spMkLst>
            <pc:docMk/>
            <pc:sldMk cId="718499036" sldId="259"/>
            <ac:spMk id="9" creationId="{37C89E4B-3C9F-44B9-8B86-D9E3D112D8EC}"/>
          </ac:spMkLst>
        </pc:spChg>
        <pc:spChg chg="add del">
          <ac:chgData name="Ethan N Chung" userId="S::307200154@stu.chino.k12.ca.us::20ad933b-5bcd-45c5-9031-d01ca5d9bc06" providerId="AD" clId="Web-{28DE248B-CE90-7158-F79A-7614BF7052FE}" dt="2023-11-16T17:52:52.406" v="13"/>
          <ac:spMkLst>
            <pc:docMk/>
            <pc:sldMk cId="718499036" sldId="259"/>
            <ac:spMk id="10" creationId="{DAAE4CDD-124C-4DCF-9584-B6033B545DD5}"/>
          </ac:spMkLst>
        </pc:spChg>
        <pc:spChg chg="add del">
          <ac:chgData name="Ethan N Chung" userId="S::307200154@stu.chino.k12.ca.us::20ad933b-5bcd-45c5-9031-d01ca5d9bc06" providerId="AD" clId="Web-{28DE248B-CE90-7158-F79A-7614BF7052FE}" dt="2023-11-16T17:52:52.406" v="13"/>
          <ac:spMkLst>
            <pc:docMk/>
            <pc:sldMk cId="718499036" sldId="259"/>
            <ac:spMk id="12" creationId="{081E4A58-353D-44AE-B2FC-2A74E2E400F7}"/>
          </ac:spMkLst>
        </pc:spChg>
        <pc:spChg chg="add del">
          <ac:chgData name="Ethan N Chung" userId="S::307200154@stu.chino.k12.ca.us::20ad933b-5bcd-45c5-9031-d01ca5d9bc06" providerId="AD" clId="Web-{28DE248B-CE90-7158-F79A-7614BF7052FE}" dt="2023-11-16T17:53:09.392" v="19"/>
          <ac:spMkLst>
            <pc:docMk/>
            <pc:sldMk cId="718499036" sldId="259"/>
            <ac:spMk id="17" creationId="{777A147A-9ED8-46B4-8660-1B3C2AA880B5}"/>
          </ac:spMkLst>
        </pc:spChg>
        <pc:spChg chg="add del">
          <ac:chgData name="Ethan N Chung" userId="S::307200154@stu.chino.k12.ca.us::20ad933b-5bcd-45c5-9031-d01ca5d9bc06" providerId="AD" clId="Web-{28DE248B-CE90-7158-F79A-7614BF7052FE}" dt="2023-11-16T17:53:09.392" v="19"/>
          <ac:spMkLst>
            <pc:docMk/>
            <pc:sldMk cId="718499036" sldId="259"/>
            <ac:spMk id="18" creationId="{5D6C15A0-C087-4593-8414-2B4EC1CDC3DE}"/>
          </ac:spMkLst>
        </pc:spChg>
        <pc:spChg chg="add del">
          <ac:chgData name="Ethan N Chung" userId="S::307200154@stu.chino.k12.ca.us::20ad933b-5bcd-45c5-9031-d01ca5d9bc06" providerId="AD" clId="Web-{28DE248B-CE90-7158-F79A-7614BF7052FE}" dt="2023-11-16T17:53:09.392" v="19"/>
          <ac:spMkLst>
            <pc:docMk/>
            <pc:sldMk cId="718499036" sldId="259"/>
            <ac:spMk id="19" creationId="{5349C424-BD2F-7A72-9745-576E298DAC38}"/>
          </ac:spMkLst>
        </pc:spChg>
        <pc:spChg chg="add">
          <ac:chgData name="Ethan N Chung" userId="S::307200154@stu.chino.k12.ca.us::20ad933b-5bcd-45c5-9031-d01ca5d9bc06" providerId="AD" clId="Web-{28DE248B-CE90-7158-F79A-7614BF7052FE}" dt="2023-11-16T17:53:09.407" v="20"/>
          <ac:spMkLst>
            <pc:docMk/>
            <pc:sldMk cId="718499036" sldId="259"/>
            <ac:spMk id="21" creationId="{907EF6B7-1338-4443-8C46-6A318D952DFD}"/>
          </ac:spMkLst>
        </pc:spChg>
        <pc:spChg chg="add">
          <ac:chgData name="Ethan N Chung" userId="S::307200154@stu.chino.k12.ca.us::20ad933b-5bcd-45c5-9031-d01ca5d9bc06" providerId="AD" clId="Web-{28DE248B-CE90-7158-F79A-7614BF7052FE}" dt="2023-11-16T17:53:09.407" v="20"/>
          <ac:spMkLst>
            <pc:docMk/>
            <pc:sldMk cId="718499036" sldId="259"/>
            <ac:spMk id="22" creationId="{DAAE4CDD-124C-4DCF-9584-B6033B545DD5}"/>
          </ac:spMkLst>
        </pc:spChg>
        <pc:spChg chg="add">
          <ac:chgData name="Ethan N Chung" userId="S::307200154@stu.chino.k12.ca.us::20ad933b-5bcd-45c5-9031-d01ca5d9bc06" providerId="AD" clId="Web-{28DE248B-CE90-7158-F79A-7614BF7052FE}" dt="2023-11-16T17:53:09.407" v="20"/>
          <ac:spMkLst>
            <pc:docMk/>
            <pc:sldMk cId="718499036" sldId="259"/>
            <ac:spMk id="23" creationId="{081E4A58-353D-44AE-B2FC-2A74E2E400F7}"/>
          </ac:spMkLst>
        </pc:spChg>
        <pc:spChg chg="add mod">
          <ac:chgData name="Ethan N Chung" userId="S::307200154@stu.chino.k12.ca.us::20ad933b-5bcd-45c5-9031-d01ca5d9bc06" providerId="AD" clId="Web-{28DE248B-CE90-7158-F79A-7614BF7052FE}" dt="2023-11-16T18:10:47.031" v="60" actId="20577"/>
          <ac:spMkLst>
            <pc:docMk/>
            <pc:sldMk cId="718499036" sldId="259"/>
            <ac:spMk id="24" creationId="{5349C424-BD2F-7A72-9745-576E298DAC38}"/>
          </ac:spMkLst>
        </pc:spChg>
        <pc:picChg chg="add del">
          <ac:chgData name="Ethan N Chung" userId="S::307200154@stu.chino.k12.ca.us::20ad933b-5bcd-45c5-9031-d01ca5d9bc06" providerId="AD" clId="Web-{28DE248B-CE90-7158-F79A-7614BF7052FE}" dt="2023-11-16T17:52:58.985" v="15"/>
          <ac:picMkLst>
            <pc:docMk/>
            <pc:sldMk cId="718499036" sldId="259"/>
            <ac:picMk id="5" creationId="{54E9DC9B-DE98-5C84-2809-ADC767186E2C}"/>
          </ac:picMkLst>
        </pc:picChg>
        <pc:picChg chg="add del">
          <ac:chgData name="Ethan N Chung" userId="S::307200154@stu.chino.k12.ca.us::20ad933b-5bcd-45c5-9031-d01ca5d9bc06" providerId="AD" clId="Web-{28DE248B-CE90-7158-F79A-7614BF7052FE}" dt="2023-11-16T17:53:03.454" v="17"/>
          <ac:picMkLst>
            <pc:docMk/>
            <pc:sldMk cId="718499036" sldId="259"/>
            <ac:picMk id="15" creationId="{C12571EF-2E79-8566-6AAA-F350E20E9EA5}"/>
          </ac:picMkLst>
        </pc:picChg>
        <pc:cxnChg chg="add del">
          <ac:chgData name="Ethan N Chung" userId="S::307200154@stu.chino.k12.ca.us::20ad933b-5bcd-45c5-9031-d01ca5d9bc06" providerId="AD" clId="Web-{28DE248B-CE90-7158-F79A-7614BF7052FE}" dt="2023-11-16T17:52:58.985" v="15"/>
          <ac:cxnSpMkLst>
            <pc:docMk/>
            <pc:sldMk cId="718499036" sldId="259"/>
            <ac:cxnSpMk id="11" creationId="{AA2EAA10-076F-46BD-8F0F-B9A2FB77A85C}"/>
          </ac:cxnSpMkLst>
        </pc:cxnChg>
        <pc:cxnChg chg="add del">
          <ac:chgData name="Ethan N Chung" userId="S::307200154@stu.chino.k12.ca.us::20ad933b-5bcd-45c5-9031-d01ca5d9bc06" providerId="AD" clId="Web-{28DE248B-CE90-7158-F79A-7614BF7052FE}" dt="2023-11-16T17:52:58.985" v="15"/>
          <ac:cxnSpMkLst>
            <pc:docMk/>
            <pc:sldMk cId="718499036" sldId="259"/>
            <ac:cxnSpMk id="13" creationId="{D891E407-403B-4764-86C9-33A56D3BCAA3}"/>
          </ac:cxnSpMkLst>
        </pc:cxnChg>
      </pc:sldChg>
      <pc:sldChg chg="modTransition">
        <pc:chgData name="Ethan N Chung" userId="S::307200154@stu.chino.k12.ca.us::20ad933b-5bcd-45c5-9031-d01ca5d9bc06" providerId="AD" clId="Web-{28DE248B-CE90-7158-F79A-7614BF7052FE}" dt="2023-11-16T18:19:03.770" v="74"/>
        <pc:sldMkLst>
          <pc:docMk/>
          <pc:sldMk cId="974094592" sldId="260"/>
        </pc:sldMkLst>
      </pc:sldChg>
      <pc:sldChg chg="modTransition">
        <pc:chgData name="Ethan N Chung" userId="S::307200154@stu.chino.k12.ca.us::20ad933b-5bcd-45c5-9031-d01ca5d9bc06" providerId="AD" clId="Web-{28DE248B-CE90-7158-F79A-7614BF7052FE}" dt="2023-11-16T18:19:03.770" v="74"/>
        <pc:sldMkLst>
          <pc:docMk/>
          <pc:sldMk cId="4091082086" sldId="261"/>
        </pc:sldMkLst>
      </pc:sldChg>
      <pc:sldChg chg="addSp delSp modSp modTransition">
        <pc:chgData name="Ethan N Chung" userId="S::307200154@stu.chino.k12.ca.us::20ad933b-5bcd-45c5-9031-d01ca5d9bc06" providerId="AD" clId="Web-{28DE248B-CE90-7158-F79A-7614BF7052FE}" dt="2023-11-16T18:19:03.770" v="74"/>
        <pc:sldMkLst>
          <pc:docMk/>
          <pc:sldMk cId="4280405721" sldId="262"/>
        </pc:sldMkLst>
        <pc:spChg chg="mod">
          <ac:chgData name="Ethan N Chung" userId="S::307200154@stu.chino.k12.ca.us::20ad933b-5bcd-45c5-9031-d01ca5d9bc06" providerId="AD" clId="Web-{28DE248B-CE90-7158-F79A-7614BF7052FE}" dt="2023-11-16T17:51:55.356" v="5"/>
          <ac:spMkLst>
            <pc:docMk/>
            <pc:sldMk cId="4280405721" sldId="262"/>
            <ac:spMk id="2" creationId="{96996D10-C5B5-B2C5-CEB2-4A24B2781BD9}"/>
          </ac:spMkLst>
        </pc:spChg>
        <pc:spChg chg="mod">
          <ac:chgData name="Ethan N Chung" userId="S::307200154@stu.chino.k12.ca.us::20ad933b-5bcd-45c5-9031-d01ca5d9bc06" providerId="AD" clId="Web-{28DE248B-CE90-7158-F79A-7614BF7052FE}" dt="2023-11-16T17:51:55.356" v="5"/>
          <ac:spMkLst>
            <pc:docMk/>
            <pc:sldMk cId="4280405721" sldId="262"/>
            <ac:spMk id="3" creationId="{537190BA-F54E-487B-E2C1-F2A3796270F2}"/>
          </ac:spMkLst>
        </pc:spChg>
        <pc:spChg chg="mod">
          <ac:chgData name="Ethan N Chung" userId="S::307200154@stu.chino.k12.ca.us::20ad933b-5bcd-45c5-9031-d01ca5d9bc06" providerId="AD" clId="Web-{28DE248B-CE90-7158-F79A-7614BF7052FE}" dt="2023-11-16T17:51:55.356" v="5"/>
          <ac:spMkLst>
            <pc:docMk/>
            <pc:sldMk cId="4280405721" sldId="262"/>
            <ac:spMk id="5" creationId="{C709CB3E-133A-0497-F186-570F15F23D0A}"/>
          </ac:spMkLst>
        </pc:spChg>
        <pc:spChg chg="mod">
          <ac:chgData name="Ethan N Chung" userId="S::307200154@stu.chino.k12.ca.us::20ad933b-5bcd-45c5-9031-d01ca5d9bc06" providerId="AD" clId="Web-{28DE248B-CE90-7158-F79A-7614BF7052FE}" dt="2023-11-16T17:51:55.356" v="5"/>
          <ac:spMkLst>
            <pc:docMk/>
            <pc:sldMk cId="4280405721" sldId="262"/>
            <ac:spMk id="8" creationId="{D81CDAA1-ABDB-B3C5-4853-BA101033059B}"/>
          </ac:spMkLst>
        </pc:spChg>
        <pc:spChg chg="del">
          <ac:chgData name="Ethan N Chung" userId="S::307200154@stu.chino.k12.ca.us::20ad933b-5bcd-45c5-9031-d01ca5d9bc06" providerId="AD" clId="Web-{28DE248B-CE90-7158-F79A-7614BF7052FE}" dt="2023-11-16T17:51:55.356" v="5"/>
          <ac:spMkLst>
            <pc:docMk/>
            <pc:sldMk cId="4280405721" sldId="262"/>
            <ac:spMk id="22" creationId="{38468727-63BE-4191-B4A6-C30C82C0E986}"/>
          </ac:spMkLst>
        </pc:spChg>
        <pc:spChg chg="del">
          <ac:chgData name="Ethan N Chung" userId="S::307200154@stu.chino.k12.ca.us::20ad933b-5bcd-45c5-9031-d01ca5d9bc06" providerId="AD" clId="Web-{28DE248B-CE90-7158-F79A-7614BF7052FE}" dt="2023-11-16T17:51:55.356" v="5"/>
          <ac:spMkLst>
            <pc:docMk/>
            <pc:sldMk cId="4280405721" sldId="262"/>
            <ac:spMk id="24" creationId="{9D355BB6-1BB8-4828-B246-CFB31742D7B8}"/>
          </ac:spMkLst>
        </pc:spChg>
        <pc:spChg chg="del">
          <ac:chgData name="Ethan N Chung" userId="S::307200154@stu.chino.k12.ca.us::20ad933b-5bcd-45c5-9031-d01ca5d9bc06" providerId="AD" clId="Web-{28DE248B-CE90-7158-F79A-7614BF7052FE}" dt="2023-11-16T17:51:55.356" v="5"/>
          <ac:spMkLst>
            <pc:docMk/>
            <pc:sldMk cId="4280405721" sldId="262"/>
            <ac:spMk id="26" creationId="{CA52A9B9-B2B3-46F0-9D53-0EFF9905BF8F}"/>
          </ac:spMkLst>
        </pc:spChg>
        <pc:spChg chg="add">
          <ac:chgData name="Ethan N Chung" userId="S::307200154@stu.chino.k12.ca.us::20ad933b-5bcd-45c5-9031-d01ca5d9bc06" providerId="AD" clId="Web-{28DE248B-CE90-7158-F79A-7614BF7052FE}" dt="2023-11-16T17:51:55.356" v="5"/>
          <ac:spMkLst>
            <pc:docMk/>
            <pc:sldMk cId="4280405721" sldId="262"/>
            <ac:spMk id="31" creationId="{D2B783EE-0239-4717-BBEA-8C9EAC61C824}"/>
          </ac:spMkLst>
        </pc:spChg>
        <pc:spChg chg="add">
          <ac:chgData name="Ethan N Chung" userId="S::307200154@stu.chino.k12.ca.us::20ad933b-5bcd-45c5-9031-d01ca5d9bc06" providerId="AD" clId="Web-{28DE248B-CE90-7158-F79A-7614BF7052FE}" dt="2023-11-16T17:51:55.356" v="5"/>
          <ac:spMkLst>
            <pc:docMk/>
            <pc:sldMk cId="4280405721" sldId="262"/>
            <ac:spMk id="33" creationId="{A7B99495-F43F-4D80-A44F-2CB4764EB90B}"/>
          </ac:spMkLst>
        </pc:spChg>
        <pc:spChg chg="add">
          <ac:chgData name="Ethan N Chung" userId="S::307200154@stu.chino.k12.ca.us::20ad933b-5bcd-45c5-9031-d01ca5d9bc06" providerId="AD" clId="Web-{28DE248B-CE90-7158-F79A-7614BF7052FE}" dt="2023-11-16T17:51:55.356" v="5"/>
          <ac:spMkLst>
            <pc:docMk/>
            <pc:sldMk cId="4280405721" sldId="262"/>
            <ac:spMk id="35" creationId="{70BEB1E7-2F88-40BC-B73D-42E5B6F80BFC}"/>
          </ac:spMkLst>
        </pc:spChg>
        <pc:picChg chg="mod ord">
          <ac:chgData name="Ethan N Chung" userId="S::307200154@stu.chino.k12.ca.us::20ad933b-5bcd-45c5-9031-d01ca5d9bc06" providerId="AD" clId="Web-{28DE248B-CE90-7158-F79A-7614BF7052FE}" dt="2023-11-16T17:51:55.356" v="5"/>
          <ac:picMkLst>
            <pc:docMk/>
            <pc:sldMk cId="4280405721" sldId="262"/>
            <ac:picMk id="4" creationId="{6DE410EE-D619-F5A1-1328-CFD9B2D55E15}"/>
          </ac:picMkLst>
        </pc:picChg>
        <pc:picChg chg="mod">
          <ac:chgData name="Ethan N Chung" userId="S::307200154@stu.chino.k12.ca.us::20ad933b-5bcd-45c5-9031-d01ca5d9bc06" providerId="AD" clId="Web-{28DE248B-CE90-7158-F79A-7614BF7052FE}" dt="2023-11-16T17:52:00.840" v="7" actId="1076"/>
          <ac:picMkLst>
            <pc:docMk/>
            <pc:sldMk cId="4280405721" sldId="262"/>
            <ac:picMk id="7" creationId="{B1A03A88-51C2-AB8A-9A36-3C5FF8049CD2}"/>
          </ac:picMkLst>
        </pc:picChg>
      </pc:sldChg>
      <pc:sldChg chg="modTransition">
        <pc:chgData name="Ethan N Chung" userId="S::307200154@stu.chino.k12.ca.us::20ad933b-5bcd-45c5-9031-d01ca5d9bc06" providerId="AD" clId="Web-{28DE248B-CE90-7158-F79A-7614BF7052FE}" dt="2023-11-16T18:19:03.770" v="74"/>
        <pc:sldMkLst>
          <pc:docMk/>
          <pc:sldMk cId="1788353431" sldId="263"/>
        </pc:sldMkLst>
      </pc:sldChg>
      <pc:sldMasterChg chg="modTransition modSldLayout">
        <pc:chgData name="Ethan N Chung" userId="S::307200154@stu.chino.k12.ca.us::20ad933b-5bcd-45c5-9031-d01ca5d9bc06" providerId="AD" clId="Web-{28DE248B-CE90-7158-F79A-7614BF7052FE}" dt="2023-11-16T18:19:03.770" v="74"/>
        <pc:sldMasterMkLst>
          <pc:docMk/>
          <pc:sldMasterMk cId="2460954070" sldId="2147483660"/>
        </pc:sldMasterMkLst>
        <pc:sldLayoutChg chg="modTransition">
          <pc:chgData name="Ethan N Chung" userId="S::307200154@stu.chino.k12.ca.us::20ad933b-5bcd-45c5-9031-d01ca5d9bc06" providerId="AD" clId="Web-{28DE248B-CE90-7158-F79A-7614BF7052FE}" dt="2023-11-16T18:19:03.770" v="74"/>
          <pc:sldLayoutMkLst>
            <pc:docMk/>
            <pc:sldMasterMk cId="2460954070" sldId="2147483660"/>
            <pc:sldLayoutMk cId="2385387890" sldId="2147483661"/>
          </pc:sldLayoutMkLst>
        </pc:sldLayoutChg>
        <pc:sldLayoutChg chg="modTransition">
          <pc:chgData name="Ethan N Chung" userId="S::307200154@stu.chino.k12.ca.us::20ad933b-5bcd-45c5-9031-d01ca5d9bc06" providerId="AD" clId="Web-{28DE248B-CE90-7158-F79A-7614BF7052FE}" dt="2023-11-16T18:19:03.770" v="74"/>
          <pc:sldLayoutMkLst>
            <pc:docMk/>
            <pc:sldMasterMk cId="2460954070" sldId="2147483660"/>
            <pc:sldLayoutMk cId="949138452" sldId="2147483662"/>
          </pc:sldLayoutMkLst>
        </pc:sldLayoutChg>
        <pc:sldLayoutChg chg="modTransition">
          <pc:chgData name="Ethan N Chung" userId="S::307200154@stu.chino.k12.ca.us::20ad933b-5bcd-45c5-9031-d01ca5d9bc06" providerId="AD" clId="Web-{28DE248B-CE90-7158-F79A-7614BF7052FE}" dt="2023-11-16T18:19:03.770" v="74"/>
          <pc:sldLayoutMkLst>
            <pc:docMk/>
            <pc:sldMasterMk cId="2460954070" sldId="2147483660"/>
            <pc:sldLayoutMk cId="2591524520" sldId="2147483663"/>
          </pc:sldLayoutMkLst>
        </pc:sldLayoutChg>
        <pc:sldLayoutChg chg="modTransition">
          <pc:chgData name="Ethan N Chung" userId="S::307200154@stu.chino.k12.ca.us::20ad933b-5bcd-45c5-9031-d01ca5d9bc06" providerId="AD" clId="Web-{28DE248B-CE90-7158-F79A-7614BF7052FE}" dt="2023-11-16T18:19:03.770" v="74"/>
          <pc:sldLayoutMkLst>
            <pc:docMk/>
            <pc:sldMasterMk cId="2460954070" sldId="2147483660"/>
            <pc:sldLayoutMk cId="1203092039" sldId="2147483664"/>
          </pc:sldLayoutMkLst>
        </pc:sldLayoutChg>
        <pc:sldLayoutChg chg="modTransition">
          <pc:chgData name="Ethan N Chung" userId="S::307200154@stu.chino.k12.ca.us::20ad933b-5bcd-45c5-9031-d01ca5d9bc06" providerId="AD" clId="Web-{28DE248B-CE90-7158-F79A-7614BF7052FE}" dt="2023-11-16T18:19:03.770" v="74"/>
          <pc:sldLayoutMkLst>
            <pc:docMk/>
            <pc:sldMasterMk cId="2460954070" sldId="2147483660"/>
            <pc:sldLayoutMk cId="3733172339" sldId="2147483665"/>
          </pc:sldLayoutMkLst>
        </pc:sldLayoutChg>
        <pc:sldLayoutChg chg="modTransition">
          <pc:chgData name="Ethan N Chung" userId="S::307200154@stu.chino.k12.ca.us::20ad933b-5bcd-45c5-9031-d01ca5d9bc06" providerId="AD" clId="Web-{28DE248B-CE90-7158-F79A-7614BF7052FE}" dt="2023-11-16T18:19:03.770" v="74"/>
          <pc:sldLayoutMkLst>
            <pc:docMk/>
            <pc:sldMasterMk cId="2460954070" sldId="2147483660"/>
            <pc:sldLayoutMk cId="3210312558" sldId="2147483666"/>
          </pc:sldLayoutMkLst>
        </pc:sldLayoutChg>
        <pc:sldLayoutChg chg="modTransition">
          <pc:chgData name="Ethan N Chung" userId="S::307200154@stu.chino.k12.ca.us::20ad933b-5bcd-45c5-9031-d01ca5d9bc06" providerId="AD" clId="Web-{28DE248B-CE90-7158-F79A-7614BF7052FE}" dt="2023-11-16T18:19:03.770" v="74"/>
          <pc:sldLayoutMkLst>
            <pc:docMk/>
            <pc:sldMasterMk cId="2460954070" sldId="2147483660"/>
            <pc:sldLayoutMk cId="3146388984" sldId="2147483667"/>
          </pc:sldLayoutMkLst>
        </pc:sldLayoutChg>
        <pc:sldLayoutChg chg="modTransition">
          <pc:chgData name="Ethan N Chung" userId="S::307200154@stu.chino.k12.ca.us::20ad933b-5bcd-45c5-9031-d01ca5d9bc06" providerId="AD" clId="Web-{28DE248B-CE90-7158-F79A-7614BF7052FE}" dt="2023-11-16T18:19:03.770" v="74"/>
          <pc:sldLayoutMkLst>
            <pc:docMk/>
            <pc:sldMasterMk cId="2460954070" sldId="2147483660"/>
            <pc:sldLayoutMk cId="3171841454" sldId="2147483668"/>
          </pc:sldLayoutMkLst>
        </pc:sldLayoutChg>
        <pc:sldLayoutChg chg="modTransition">
          <pc:chgData name="Ethan N Chung" userId="S::307200154@stu.chino.k12.ca.us::20ad933b-5bcd-45c5-9031-d01ca5d9bc06" providerId="AD" clId="Web-{28DE248B-CE90-7158-F79A-7614BF7052FE}" dt="2023-11-16T18:19:03.770" v="74"/>
          <pc:sldLayoutMkLst>
            <pc:docMk/>
            <pc:sldMasterMk cId="2460954070" sldId="2147483660"/>
            <pc:sldLayoutMk cId="1718958274" sldId="2147483669"/>
          </pc:sldLayoutMkLst>
        </pc:sldLayoutChg>
        <pc:sldLayoutChg chg="modTransition">
          <pc:chgData name="Ethan N Chung" userId="S::307200154@stu.chino.k12.ca.us::20ad933b-5bcd-45c5-9031-d01ca5d9bc06" providerId="AD" clId="Web-{28DE248B-CE90-7158-F79A-7614BF7052FE}" dt="2023-11-16T18:19:03.770" v="74"/>
          <pc:sldLayoutMkLst>
            <pc:docMk/>
            <pc:sldMasterMk cId="2460954070" sldId="2147483660"/>
            <pc:sldLayoutMk cId="2202905451" sldId="2147483670"/>
          </pc:sldLayoutMkLst>
        </pc:sldLayoutChg>
        <pc:sldLayoutChg chg="modTransition">
          <pc:chgData name="Ethan N Chung" userId="S::307200154@stu.chino.k12.ca.us::20ad933b-5bcd-45c5-9031-d01ca5d9bc06" providerId="AD" clId="Web-{28DE248B-CE90-7158-F79A-7614BF7052FE}" dt="2023-11-16T18:19:03.770" v="74"/>
          <pc:sldLayoutMkLst>
            <pc:docMk/>
            <pc:sldMasterMk cId="2460954070" sldId="2147483660"/>
            <pc:sldLayoutMk cId="3479445657" sldId="2147483671"/>
          </pc:sldLayoutMkLst>
        </pc:sldLayoutChg>
      </pc:sldMasterChg>
    </pc:docChg>
  </pc:docChgLst>
  <pc:docChgLst>
    <pc:chgData name="Ethan N Chung" userId="S::307200154@stu.chino.k12.ca.us::20ad933b-5bcd-45c5-9031-d01ca5d9bc06" providerId="AD" clId="Web-{B0F5E93C-D860-1CD4-C624-A8C7205360AC}"/>
    <pc:docChg chg="modSld">
      <pc:chgData name="Ethan N Chung" userId="S::307200154@stu.chino.k12.ca.us::20ad933b-5bcd-45c5-9031-d01ca5d9bc06" providerId="AD" clId="Web-{B0F5E93C-D860-1CD4-C624-A8C7205360AC}" dt="2023-11-08T19:42:25.549" v="30" actId="20577"/>
      <pc:docMkLst>
        <pc:docMk/>
      </pc:docMkLst>
      <pc:sldChg chg="modSp">
        <pc:chgData name="Ethan N Chung" userId="S::307200154@stu.chino.k12.ca.us::20ad933b-5bcd-45c5-9031-d01ca5d9bc06" providerId="AD" clId="Web-{B0F5E93C-D860-1CD4-C624-A8C7205360AC}" dt="2023-11-08T19:38:53.580" v="21" actId="20577"/>
        <pc:sldMkLst>
          <pc:docMk/>
          <pc:sldMk cId="109857222" sldId="256"/>
        </pc:sldMkLst>
        <pc:spChg chg="mod">
          <ac:chgData name="Ethan N Chung" userId="S::307200154@stu.chino.k12.ca.us::20ad933b-5bcd-45c5-9031-d01ca5d9bc06" providerId="AD" clId="Web-{B0F5E93C-D860-1CD4-C624-A8C7205360AC}" dt="2023-11-08T19:38:53.580" v="21" actId="20577"/>
          <ac:spMkLst>
            <pc:docMk/>
            <pc:sldMk cId="109857222" sldId="256"/>
            <ac:spMk id="3" creationId="{00000000-0000-0000-0000-000000000000}"/>
          </ac:spMkLst>
        </pc:spChg>
      </pc:sldChg>
      <pc:sldChg chg="modSp">
        <pc:chgData name="Ethan N Chung" userId="S::307200154@stu.chino.k12.ca.us::20ad933b-5bcd-45c5-9031-d01ca5d9bc06" providerId="AD" clId="Web-{B0F5E93C-D860-1CD4-C624-A8C7205360AC}" dt="2023-11-08T19:42:25.549" v="30" actId="20577"/>
        <pc:sldMkLst>
          <pc:docMk/>
          <pc:sldMk cId="722307387" sldId="257"/>
        </pc:sldMkLst>
        <pc:spChg chg="mod">
          <ac:chgData name="Ethan N Chung" userId="S::307200154@stu.chino.k12.ca.us::20ad933b-5bcd-45c5-9031-d01ca5d9bc06" providerId="AD" clId="Web-{B0F5E93C-D860-1CD4-C624-A8C7205360AC}" dt="2023-11-08T19:42:25.549" v="30" actId="20577"/>
          <ac:spMkLst>
            <pc:docMk/>
            <pc:sldMk cId="722307387" sldId="257"/>
            <ac:spMk id="2" creationId="{B7996D1D-4B85-B2C0-FD6B-5B733F716095}"/>
          </ac:spMkLst>
        </pc:spChg>
        <pc:spChg chg="mod">
          <ac:chgData name="Ethan N Chung" userId="S::307200154@stu.chino.k12.ca.us::20ad933b-5bcd-45c5-9031-d01ca5d9bc06" providerId="AD" clId="Web-{B0F5E93C-D860-1CD4-C624-A8C7205360AC}" dt="2023-11-08T19:41:38.811" v="22" actId="1076"/>
          <ac:spMkLst>
            <pc:docMk/>
            <pc:sldMk cId="722307387" sldId="257"/>
            <ac:spMk id="3" creationId="{8067F4B8-4580-7EB9-A11C-9AB78F478213}"/>
          </ac:spMkLst>
        </pc:spChg>
      </pc:sldChg>
    </pc:docChg>
  </pc:docChgLst>
  <pc:docChgLst>
    <pc:chgData name="Ethan N Chung" userId="S::307200154@stu.chino.k12.ca.us::20ad933b-5bcd-45c5-9031-d01ca5d9bc06" providerId="AD" clId="Web-{723E71FE-3D78-136A-E731-85A1B947FCEB}"/>
    <pc:docChg chg="modSld">
      <pc:chgData name="Ethan N Chung" userId="S::307200154@stu.chino.k12.ca.us::20ad933b-5bcd-45c5-9031-d01ca5d9bc06" providerId="AD" clId="Web-{723E71FE-3D78-136A-E731-85A1B947FCEB}" dt="2023-11-17T17:24:58.735" v="30" actId="20577"/>
      <pc:docMkLst>
        <pc:docMk/>
      </pc:docMkLst>
      <pc:sldChg chg="modSp">
        <pc:chgData name="Ethan N Chung" userId="S::307200154@stu.chino.k12.ca.us::20ad933b-5bcd-45c5-9031-d01ca5d9bc06" providerId="AD" clId="Web-{723E71FE-3D78-136A-E731-85A1B947FCEB}" dt="2023-11-17T17:24:58.735" v="30" actId="20577"/>
        <pc:sldMkLst>
          <pc:docMk/>
          <pc:sldMk cId="722307387" sldId="257"/>
        </pc:sldMkLst>
        <pc:spChg chg="mod">
          <ac:chgData name="Ethan N Chung" userId="S::307200154@stu.chino.k12.ca.us::20ad933b-5bcd-45c5-9031-d01ca5d9bc06" providerId="AD" clId="Web-{723E71FE-3D78-136A-E731-85A1B947FCEB}" dt="2023-11-17T17:24:58.735" v="30" actId="20577"/>
          <ac:spMkLst>
            <pc:docMk/>
            <pc:sldMk cId="722307387" sldId="257"/>
            <ac:spMk id="9" creationId="{2B7D8C99-1C89-D30F-044F-B60A42FCE02B}"/>
          </ac:spMkLst>
        </pc:spChg>
      </pc:sldChg>
    </pc:docChg>
  </pc:docChgLst>
  <pc:docChgLst>
    <pc:chgData name="Ethan N Chung" userId="S::307200154@stu.chino.k12.ca.us::20ad933b-5bcd-45c5-9031-d01ca5d9bc06" providerId="AD" clId="Web-{1128A567-D983-675A-6756-9BC3B58C5007}"/>
    <pc:docChg chg="modSld">
      <pc:chgData name="Ethan N Chung" userId="S::307200154@stu.chino.k12.ca.us::20ad933b-5bcd-45c5-9031-d01ca5d9bc06" providerId="AD" clId="Web-{1128A567-D983-675A-6756-9BC3B58C5007}" dt="2023-11-16T17:21:29.299" v="54"/>
      <pc:docMkLst>
        <pc:docMk/>
      </pc:docMkLst>
      <pc:sldChg chg="addSp delSp modSp mod setBg">
        <pc:chgData name="Ethan N Chung" userId="S::307200154@stu.chino.k12.ca.us::20ad933b-5bcd-45c5-9031-d01ca5d9bc06" providerId="AD" clId="Web-{1128A567-D983-675A-6756-9BC3B58C5007}" dt="2023-11-16T17:19:20.450" v="39"/>
        <pc:sldMkLst>
          <pc:docMk/>
          <pc:sldMk cId="722307387" sldId="257"/>
        </pc:sldMkLst>
        <pc:spChg chg="mod">
          <ac:chgData name="Ethan N Chung" userId="S::307200154@stu.chino.k12.ca.us::20ad933b-5bcd-45c5-9031-d01ca5d9bc06" providerId="AD" clId="Web-{1128A567-D983-675A-6756-9BC3B58C5007}" dt="2023-11-16T17:19:20.450" v="39"/>
          <ac:spMkLst>
            <pc:docMk/>
            <pc:sldMk cId="722307387" sldId="257"/>
            <ac:spMk id="2" creationId="{B7996D1D-4B85-B2C0-FD6B-5B733F716095}"/>
          </ac:spMkLst>
        </pc:spChg>
        <pc:spChg chg="mod">
          <ac:chgData name="Ethan N Chung" userId="S::307200154@stu.chino.k12.ca.us::20ad933b-5bcd-45c5-9031-d01ca5d9bc06" providerId="AD" clId="Web-{1128A567-D983-675A-6756-9BC3B58C5007}" dt="2023-11-16T17:19:20.450" v="39"/>
          <ac:spMkLst>
            <pc:docMk/>
            <pc:sldMk cId="722307387" sldId="257"/>
            <ac:spMk id="4" creationId="{DADA87AB-51D1-149C-0937-024B05237B95}"/>
          </ac:spMkLst>
        </pc:spChg>
        <pc:spChg chg="mod ord">
          <ac:chgData name="Ethan N Chung" userId="S::307200154@stu.chino.k12.ca.us::20ad933b-5bcd-45c5-9031-d01ca5d9bc06" providerId="AD" clId="Web-{1128A567-D983-675A-6756-9BC3B58C5007}" dt="2023-11-16T17:19:20.450" v="39"/>
          <ac:spMkLst>
            <pc:docMk/>
            <pc:sldMk cId="722307387" sldId="257"/>
            <ac:spMk id="5" creationId="{813BB6D1-23EF-6159-ACEB-E22D4ABAF2D1}"/>
          </ac:spMkLst>
        </pc:spChg>
        <pc:spChg chg="add mod">
          <ac:chgData name="Ethan N Chung" userId="S::307200154@stu.chino.k12.ca.us::20ad933b-5bcd-45c5-9031-d01ca5d9bc06" providerId="AD" clId="Web-{1128A567-D983-675A-6756-9BC3B58C5007}" dt="2023-11-16T17:19:20.450" v="39"/>
          <ac:spMkLst>
            <pc:docMk/>
            <pc:sldMk cId="722307387" sldId="257"/>
            <ac:spMk id="7" creationId="{D4C5ED57-9BA6-9DFF-2D43-1B3A67708C17}"/>
          </ac:spMkLst>
        </pc:spChg>
        <pc:spChg chg="add del">
          <ac:chgData name="Ethan N Chung" userId="S::307200154@stu.chino.k12.ca.us::20ad933b-5bcd-45c5-9031-d01ca5d9bc06" providerId="AD" clId="Web-{1128A567-D983-675A-6756-9BC3B58C5007}" dt="2023-11-16T17:19:06.887" v="36"/>
          <ac:spMkLst>
            <pc:docMk/>
            <pc:sldMk cId="722307387" sldId="257"/>
            <ac:spMk id="12" creationId="{385E1BDC-A9B0-4A87-82E3-F3187F69A802}"/>
          </ac:spMkLst>
        </pc:spChg>
        <pc:spChg chg="add del">
          <ac:chgData name="Ethan N Chung" userId="S::307200154@stu.chino.k12.ca.us::20ad933b-5bcd-45c5-9031-d01ca5d9bc06" providerId="AD" clId="Web-{1128A567-D983-675A-6756-9BC3B58C5007}" dt="2023-11-16T17:19:06.887" v="36"/>
          <ac:spMkLst>
            <pc:docMk/>
            <pc:sldMk cId="722307387" sldId="257"/>
            <ac:spMk id="14" creationId="{0990C621-3B8B-4820-8328-D47EF7CE823C}"/>
          </ac:spMkLst>
        </pc:spChg>
        <pc:spChg chg="add del">
          <ac:chgData name="Ethan N Chung" userId="S::307200154@stu.chino.k12.ca.us::20ad933b-5bcd-45c5-9031-d01ca5d9bc06" providerId="AD" clId="Web-{1128A567-D983-675A-6756-9BC3B58C5007}" dt="2023-11-16T17:19:06.887" v="36"/>
          <ac:spMkLst>
            <pc:docMk/>
            <pc:sldMk cId="722307387" sldId="257"/>
            <ac:spMk id="16" creationId="{C1A2385B-1D2A-4E17-84FA-6CB7F0AAE473}"/>
          </ac:spMkLst>
        </pc:spChg>
        <pc:spChg chg="add del">
          <ac:chgData name="Ethan N Chung" userId="S::307200154@stu.chino.k12.ca.us::20ad933b-5bcd-45c5-9031-d01ca5d9bc06" providerId="AD" clId="Web-{1128A567-D983-675A-6756-9BC3B58C5007}" dt="2023-11-16T17:19:06.887" v="36"/>
          <ac:spMkLst>
            <pc:docMk/>
            <pc:sldMk cId="722307387" sldId="257"/>
            <ac:spMk id="18" creationId="{5E791F2F-79DB-4CC0-9FA1-001E3E91E8B7}"/>
          </ac:spMkLst>
        </pc:spChg>
        <pc:spChg chg="add del">
          <ac:chgData name="Ethan N Chung" userId="S::307200154@stu.chino.k12.ca.us::20ad933b-5bcd-45c5-9031-d01ca5d9bc06" providerId="AD" clId="Web-{1128A567-D983-675A-6756-9BC3B58C5007}" dt="2023-11-16T17:19:20.419" v="38"/>
          <ac:spMkLst>
            <pc:docMk/>
            <pc:sldMk cId="722307387" sldId="257"/>
            <ac:spMk id="20" creationId="{82095FCE-EF05-4443-B97A-85DEE3A5CA17}"/>
          </ac:spMkLst>
        </pc:spChg>
        <pc:spChg chg="add del">
          <ac:chgData name="Ethan N Chung" userId="S::307200154@stu.chino.k12.ca.us::20ad933b-5bcd-45c5-9031-d01ca5d9bc06" providerId="AD" clId="Web-{1128A567-D983-675A-6756-9BC3B58C5007}" dt="2023-11-16T17:19:20.419" v="38"/>
          <ac:spMkLst>
            <pc:docMk/>
            <pc:sldMk cId="722307387" sldId="257"/>
            <ac:spMk id="21" creationId="{231BF440-39FA-4087-84CC-2EEC0BBDAF29}"/>
          </ac:spMkLst>
        </pc:spChg>
        <pc:spChg chg="add del">
          <ac:chgData name="Ethan N Chung" userId="S::307200154@stu.chino.k12.ca.us::20ad933b-5bcd-45c5-9031-d01ca5d9bc06" providerId="AD" clId="Web-{1128A567-D983-675A-6756-9BC3B58C5007}" dt="2023-11-16T17:19:20.419" v="38"/>
          <ac:spMkLst>
            <pc:docMk/>
            <pc:sldMk cId="722307387" sldId="257"/>
            <ac:spMk id="22" creationId="{CA00AE6B-AA30-4CF8-BA6F-339B780AD76C}"/>
          </ac:spMkLst>
        </pc:spChg>
        <pc:spChg chg="add del">
          <ac:chgData name="Ethan N Chung" userId="S::307200154@stu.chino.k12.ca.us::20ad933b-5bcd-45c5-9031-d01ca5d9bc06" providerId="AD" clId="Web-{1128A567-D983-675A-6756-9BC3B58C5007}" dt="2023-11-16T17:19:20.419" v="38"/>
          <ac:spMkLst>
            <pc:docMk/>
            <pc:sldMk cId="722307387" sldId="257"/>
            <ac:spMk id="23" creationId="{F04E4CBA-303B-48BD-8451-C2701CB0EEBF}"/>
          </ac:spMkLst>
        </pc:spChg>
        <pc:spChg chg="add del">
          <ac:chgData name="Ethan N Chung" userId="S::307200154@stu.chino.k12.ca.us::20ad933b-5bcd-45c5-9031-d01ca5d9bc06" providerId="AD" clId="Web-{1128A567-D983-675A-6756-9BC3B58C5007}" dt="2023-11-16T17:19:20.419" v="38"/>
          <ac:spMkLst>
            <pc:docMk/>
            <pc:sldMk cId="722307387" sldId="257"/>
            <ac:spMk id="24" creationId="{F6CA58B3-AFCC-4A40-9882-50D5080879B0}"/>
          </ac:spMkLst>
        </pc:spChg>
        <pc:spChg chg="add del">
          <ac:chgData name="Ethan N Chung" userId="S::307200154@stu.chino.k12.ca.us::20ad933b-5bcd-45c5-9031-d01ca5d9bc06" providerId="AD" clId="Web-{1128A567-D983-675A-6756-9BC3B58C5007}" dt="2023-11-16T17:19:20.419" v="38"/>
          <ac:spMkLst>
            <pc:docMk/>
            <pc:sldMk cId="722307387" sldId="257"/>
            <ac:spMk id="25" creationId="{75C56826-D4E5-42ED-8529-079651CB3005}"/>
          </ac:spMkLst>
        </pc:spChg>
        <pc:spChg chg="add">
          <ac:chgData name="Ethan N Chung" userId="S::307200154@stu.chino.k12.ca.us::20ad933b-5bcd-45c5-9031-d01ca5d9bc06" providerId="AD" clId="Web-{1128A567-D983-675A-6756-9BC3B58C5007}" dt="2023-11-16T17:19:20.450" v="39"/>
          <ac:spMkLst>
            <pc:docMk/>
            <pc:sldMk cId="722307387" sldId="257"/>
            <ac:spMk id="27" creationId="{385E1BDC-A9B0-4A87-82E3-F3187F69A802}"/>
          </ac:spMkLst>
        </pc:spChg>
        <pc:spChg chg="add">
          <ac:chgData name="Ethan N Chung" userId="S::307200154@stu.chino.k12.ca.us::20ad933b-5bcd-45c5-9031-d01ca5d9bc06" providerId="AD" clId="Web-{1128A567-D983-675A-6756-9BC3B58C5007}" dt="2023-11-16T17:19:20.450" v="39"/>
          <ac:spMkLst>
            <pc:docMk/>
            <pc:sldMk cId="722307387" sldId="257"/>
            <ac:spMk id="28" creationId="{0990C621-3B8B-4820-8328-D47EF7CE823C}"/>
          </ac:spMkLst>
        </pc:spChg>
        <pc:spChg chg="add">
          <ac:chgData name="Ethan N Chung" userId="S::307200154@stu.chino.k12.ca.us::20ad933b-5bcd-45c5-9031-d01ca5d9bc06" providerId="AD" clId="Web-{1128A567-D983-675A-6756-9BC3B58C5007}" dt="2023-11-16T17:19:20.450" v="39"/>
          <ac:spMkLst>
            <pc:docMk/>
            <pc:sldMk cId="722307387" sldId="257"/>
            <ac:spMk id="29" creationId="{C1A2385B-1D2A-4E17-84FA-6CB7F0AAE473}"/>
          </ac:spMkLst>
        </pc:spChg>
        <pc:spChg chg="add">
          <ac:chgData name="Ethan N Chung" userId="S::307200154@stu.chino.k12.ca.us::20ad933b-5bcd-45c5-9031-d01ca5d9bc06" providerId="AD" clId="Web-{1128A567-D983-675A-6756-9BC3B58C5007}" dt="2023-11-16T17:19:20.450" v="39"/>
          <ac:spMkLst>
            <pc:docMk/>
            <pc:sldMk cId="722307387" sldId="257"/>
            <ac:spMk id="30" creationId="{5E791F2F-79DB-4CC0-9FA1-001E3E91E8B7}"/>
          </ac:spMkLst>
        </pc:spChg>
        <pc:picChg chg="mod ord">
          <ac:chgData name="Ethan N Chung" userId="S::307200154@stu.chino.k12.ca.us::20ad933b-5bcd-45c5-9031-d01ca5d9bc06" providerId="AD" clId="Web-{1128A567-D983-675A-6756-9BC3B58C5007}" dt="2023-11-16T17:19:20.450" v="39"/>
          <ac:picMkLst>
            <pc:docMk/>
            <pc:sldMk cId="722307387" sldId="257"/>
            <ac:picMk id="3" creationId="{E766AD66-59E0-D15B-E681-26857DE97BFC}"/>
          </ac:picMkLst>
        </pc:picChg>
        <pc:picChg chg="add mod ord">
          <ac:chgData name="Ethan N Chung" userId="S::307200154@stu.chino.k12.ca.us::20ad933b-5bcd-45c5-9031-d01ca5d9bc06" providerId="AD" clId="Web-{1128A567-D983-675A-6756-9BC3B58C5007}" dt="2023-11-16T17:19:20.450" v="39"/>
          <ac:picMkLst>
            <pc:docMk/>
            <pc:sldMk cId="722307387" sldId="257"/>
            <ac:picMk id="6" creationId="{0D5EB599-8120-0074-8BB1-9BFB2AA58972}"/>
          </ac:picMkLst>
        </pc:picChg>
      </pc:sldChg>
      <pc:sldChg chg="addSp delSp modSp mod setBg">
        <pc:chgData name="Ethan N Chung" userId="S::307200154@stu.chino.k12.ca.us::20ad933b-5bcd-45c5-9031-d01ca5d9bc06" providerId="AD" clId="Web-{1128A567-D983-675A-6756-9BC3B58C5007}" dt="2023-11-16T17:21:29.299" v="54"/>
        <pc:sldMkLst>
          <pc:docMk/>
          <pc:sldMk cId="2187748501" sldId="258"/>
        </pc:sldMkLst>
        <pc:spChg chg="mod">
          <ac:chgData name="Ethan N Chung" userId="S::307200154@stu.chino.k12.ca.us::20ad933b-5bcd-45c5-9031-d01ca5d9bc06" providerId="AD" clId="Web-{1128A567-D983-675A-6756-9BC3B58C5007}" dt="2023-11-16T17:21:29.299" v="54"/>
          <ac:spMkLst>
            <pc:docMk/>
            <pc:sldMk cId="2187748501" sldId="258"/>
            <ac:spMk id="2" creationId="{01837D93-4094-D7E5-98E2-91A033BAFDD3}"/>
          </ac:spMkLst>
        </pc:spChg>
        <pc:spChg chg="add mod">
          <ac:chgData name="Ethan N Chung" userId="S::307200154@stu.chino.k12.ca.us::20ad933b-5bcd-45c5-9031-d01ca5d9bc06" providerId="AD" clId="Web-{1128A567-D983-675A-6756-9BC3B58C5007}" dt="2023-11-16T17:20:54.907" v="46"/>
          <ac:spMkLst>
            <pc:docMk/>
            <pc:sldMk cId="2187748501" sldId="258"/>
            <ac:spMk id="4" creationId="{6C08B6BD-2ADB-53A1-C9A8-39C2A5FE0F4B}"/>
          </ac:spMkLst>
        </pc:spChg>
        <pc:spChg chg="mod">
          <ac:chgData name="Ethan N Chung" userId="S::307200154@stu.chino.k12.ca.us::20ad933b-5bcd-45c5-9031-d01ca5d9bc06" providerId="AD" clId="Web-{1128A567-D983-675A-6756-9BC3B58C5007}" dt="2023-11-16T17:21:29.299" v="54"/>
          <ac:spMkLst>
            <pc:docMk/>
            <pc:sldMk cId="2187748501" sldId="258"/>
            <ac:spMk id="5" creationId="{6080002B-B69E-6080-9670-EE06464B92BB}"/>
          </ac:spMkLst>
        </pc:spChg>
        <pc:spChg chg="add del">
          <ac:chgData name="Ethan N Chung" userId="S::307200154@stu.chino.k12.ca.us::20ad933b-5bcd-45c5-9031-d01ca5d9bc06" providerId="AD" clId="Web-{1128A567-D983-675A-6756-9BC3B58C5007}" dt="2023-11-16T17:21:18.283" v="50"/>
          <ac:spMkLst>
            <pc:docMk/>
            <pc:sldMk cId="2187748501" sldId="258"/>
            <ac:spMk id="10" creationId="{F13C74B1-5B17-4795-BED0-7140497B445A}"/>
          </ac:spMkLst>
        </pc:spChg>
        <pc:spChg chg="add del">
          <ac:chgData name="Ethan N Chung" userId="S::307200154@stu.chino.k12.ca.us::20ad933b-5bcd-45c5-9031-d01ca5d9bc06" providerId="AD" clId="Web-{1128A567-D983-675A-6756-9BC3B58C5007}" dt="2023-11-16T17:21:18.283" v="50"/>
          <ac:spMkLst>
            <pc:docMk/>
            <pc:sldMk cId="2187748501" sldId="258"/>
            <ac:spMk id="12" creationId="{D4974D33-8DC5-464E-8C6D-BE58F0669C17}"/>
          </ac:spMkLst>
        </pc:spChg>
        <pc:spChg chg="add del">
          <ac:chgData name="Ethan N Chung" userId="S::307200154@stu.chino.k12.ca.us::20ad933b-5bcd-45c5-9031-d01ca5d9bc06" providerId="AD" clId="Web-{1128A567-D983-675A-6756-9BC3B58C5007}" dt="2023-11-16T17:21:29.299" v="54"/>
          <ac:spMkLst>
            <pc:docMk/>
            <pc:sldMk cId="2187748501" sldId="258"/>
            <ac:spMk id="17" creationId="{F94AA2BD-2E3F-4B1D-8127-5744B8115311}"/>
          </ac:spMkLst>
        </pc:spChg>
        <pc:spChg chg="add del">
          <ac:chgData name="Ethan N Chung" userId="S::307200154@stu.chino.k12.ca.us::20ad933b-5bcd-45c5-9031-d01ca5d9bc06" providerId="AD" clId="Web-{1128A567-D983-675A-6756-9BC3B58C5007}" dt="2023-11-16T17:21:29.299" v="54"/>
          <ac:spMkLst>
            <pc:docMk/>
            <pc:sldMk cId="2187748501" sldId="258"/>
            <ac:spMk id="19" creationId="{4BD02261-2DC8-4AA8-9E16-7751AE892445}"/>
          </ac:spMkLst>
        </pc:spChg>
        <pc:spChg chg="add del">
          <ac:chgData name="Ethan N Chung" userId="S::307200154@stu.chino.k12.ca.us::20ad933b-5bcd-45c5-9031-d01ca5d9bc06" providerId="AD" clId="Web-{1128A567-D983-675A-6756-9BC3B58C5007}" dt="2023-11-16T17:21:29.299" v="54"/>
          <ac:spMkLst>
            <pc:docMk/>
            <pc:sldMk cId="2187748501" sldId="258"/>
            <ac:spMk id="21" creationId="{3D752CF2-2291-40B5-B462-C17B174C10BC}"/>
          </ac:spMkLst>
        </pc:spChg>
        <pc:spChg chg="add del">
          <ac:chgData name="Ethan N Chung" userId="S::307200154@stu.chino.k12.ca.us::20ad933b-5bcd-45c5-9031-d01ca5d9bc06" providerId="AD" clId="Web-{1128A567-D983-675A-6756-9BC3B58C5007}" dt="2023-11-16T17:21:29.299" v="53"/>
          <ac:spMkLst>
            <pc:docMk/>
            <pc:sldMk cId="2187748501" sldId="258"/>
            <ac:spMk id="26" creationId="{04812C46-200A-4DEB-A05E-3ED6C68C2387}"/>
          </ac:spMkLst>
        </pc:spChg>
        <pc:spChg chg="add del">
          <ac:chgData name="Ethan N Chung" userId="S::307200154@stu.chino.k12.ca.us::20ad933b-5bcd-45c5-9031-d01ca5d9bc06" providerId="AD" clId="Web-{1128A567-D983-675A-6756-9BC3B58C5007}" dt="2023-11-16T17:21:29.299" v="53"/>
          <ac:spMkLst>
            <pc:docMk/>
            <pc:sldMk cId="2187748501" sldId="258"/>
            <ac:spMk id="28" creationId="{D1EA859B-E555-4109-94F3-6700E046E008}"/>
          </ac:spMkLst>
        </pc:spChg>
        <pc:spChg chg="add">
          <ac:chgData name="Ethan N Chung" userId="S::307200154@stu.chino.k12.ca.us::20ad933b-5bcd-45c5-9031-d01ca5d9bc06" providerId="AD" clId="Web-{1128A567-D983-675A-6756-9BC3B58C5007}" dt="2023-11-16T17:21:29.299" v="54"/>
          <ac:spMkLst>
            <pc:docMk/>
            <pc:sldMk cId="2187748501" sldId="258"/>
            <ac:spMk id="30" creationId="{F13C74B1-5B17-4795-BED0-7140497B445A}"/>
          </ac:spMkLst>
        </pc:spChg>
        <pc:spChg chg="add">
          <ac:chgData name="Ethan N Chung" userId="S::307200154@stu.chino.k12.ca.us::20ad933b-5bcd-45c5-9031-d01ca5d9bc06" providerId="AD" clId="Web-{1128A567-D983-675A-6756-9BC3B58C5007}" dt="2023-11-16T17:21:29.299" v="54"/>
          <ac:spMkLst>
            <pc:docMk/>
            <pc:sldMk cId="2187748501" sldId="258"/>
            <ac:spMk id="31" creationId="{D4974D33-8DC5-464E-8C6D-BE58F0669C17}"/>
          </ac:spMkLst>
        </pc:spChg>
        <pc:picChg chg="add mod ord">
          <ac:chgData name="Ethan N Chung" userId="S::307200154@stu.chino.k12.ca.us::20ad933b-5bcd-45c5-9031-d01ca5d9bc06" providerId="AD" clId="Web-{1128A567-D983-675A-6756-9BC3B58C5007}" dt="2023-11-16T17:21:29.299" v="54"/>
          <ac:picMkLst>
            <pc:docMk/>
            <pc:sldMk cId="2187748501" sldId="258"/>
            <ac:picMk id="3" creationId="{ED3F21D9-9B2E-9402-9B7A-40F5346CB0BC}"/>
          </ac:picMkLst>
        </pc:picChg>
      </pc:sldChg>
    </pc:docChg>
  </pc:docChgLst>
  <pc:docChgLst>
    <pc:chgData name="Ethan N Chung" userId="S::307200154@stu.chino.k12.ca.us::20ad933b-5bcd-45c5-9031-d01ca5d9bc06" providerId="AD" clId="Web-{6F8B562A-A8C4-3106-2CB7-AB1128A3C809}"/>
    <pc:docChg chg="modSld">
      <pc:chgData name="Ethan N Chung" userId="S::307200154@stu.chino.k12.ca.us::20ad933b-5bcd-45c5-9031-d01ca5d9bc06" providerId="AD" clId="Web-{6F8B562A-A8C4-3106-2CB7-AB1128A3C809}" dt="2023-11-14T17:18:32.774" v="209" actId="20577"/>
      <pc:docMkLst>
        <pc:docMk/>
      </pc:docMkLst>
      <pc:sldChg chg="modSp">
        <pc:chgData name="Ethan N Chung" userId="S::307200154@stu.chino.k12.ca.us::20ad933b-5bcd-45c5-9031-d01ca5d9bc06" providerId="AD" clId="Web-{6F8B562A-A8C4-3106-2CB7-AB1128A3C809}" dt="2023-11-14T17:07:47.131" v="121" actId="20577"/>
        <pc:sldMkLst>
          <pc:docMk/>
          <pc:sldMk cId="722307387" sldId="257"/>
        </pc:sldMkLst>
        <pc:spChg chg="mod">
          <ac:chgData name="Ethan N Chung" userId="S::307200154@stu.chino.k12.ca.us::20ad933b-5bcd-45c5-9031-d01ca5d9bc06" providerId="AD" clId="Web-{6F8B562A-A8C4-3106-2CB7-AB1128A3C809}" dt="2023-11-14T17:07:47.131" v="121" actId="20577"/>
          <ac:spMkLst>
            <pc:docMk/>
            <pc:sldMk cId="722307387" sldId="257"/>
            <ac:spMk id="4" creationId="{DADA87AB-51D1-149C-0937-024B05237B95}"/>
          </ac:spMkLst>
        </pc:spChg>
      </pc:sldChg>
      <pc:sldChg chg="addSp delSp modSp">
        <pc:chgData name="Ethan N Chung" userId="S::307200154@stu.chino.k12.ca.us::20ad933b-5bcd-45c5-9031-d01ca5d9bc06" providerId="AD" clId="Web-{6F8B562A-A8C4-3106-2CB7-AB1128A3C809}" dt="2023-11-14T17:18:32.774" v="209" actId="20577"/>
        <pc:sldMkLst>
          <pc:docMk/>
          <pc:sldMk cId="2187748501" sldId="258"/>
        </pc:sldMkLst>
        <pc:spChg chg="del mod">
          <ac:chgData name="Ethan N Chung" userId="S::307200154@stu.chino.k12.ca.us::20ad933b-5bcd-45c5-9031-d01ca5d9bc06" providerId="AD" clId="Web-{6F8B562A-A8C4-3106-2CB7-AB1128A3C809}" dt="2023-11-14T17:14:44.627" v="176"/>
          <ac:spMkLst>
            <pc:docMk/>
            <pc:sldMk cId="2187748501" sldId="258"/>
            <ac:spMk id="3" creationId="{6FBC8BC3-E144-4272-CD09-802386D8FB5D}"/>
          </ac:spMkLst>
        </pc:spChg>
        <pc:spChg chg="add mod">
          <ac:chgData name="Ethan N Chung" userId="S::307200154@stu.chino.k12.ca.us::20ad933b-5bcd-45c5-9031-d01ca5d9bc06" providerId="AD" clId="Web-{6F8B562A-A8C4-3106-2CB7-AB1128A3C809}" dt="2023-11-14T17:18:32.774" v="209" actId="20577"/>
          <ac:spMkLst>
            <pc:docMk/>
            <pc:sldMk cId="2187748501" sldId="258"/>
            <ac:spMk id="5" creationId="{6080002B-B69E-6080-9670-EE06464B92BB}"/>
          </ac:spMkLst>
        </pc:spChg>
      </pc:sldChg>
    </pc:docChg>
  </pc:docChgLst>
  <pc:docChgLst>
    <pc:chgData name="Ethan N Chung" userId="S::307200154@stu.chino.k12.ca.us::20ad933b-5bcd-45c5-9031-d01ca5d9bc06" providerId="AD" clId="Web-{77C52E15-84E1-7FC4-6FFE-69EF42FDA633}"/>
    <pc:docChg chg="modSld">
      <pc:chgData name="Ethan N Chung" userId="S::307200154@stu.chino.k12.ca.us::20ad933b-5bcd-45c5-9031-d01ca5d9bc06" providerId="AD" clId="Web-{77C52E15-84E1-7FC4-6FFE-69EF42FDA633}" dt="2023-11-16T17:30:58.768" v="29"/>
      <pc:docMkLst>
        <pc:docMk/>
      </pc:docMkLst>
      <pc:sldChg chg="addSp delSp modSp mod setBg">
        <pc:chgData name="Ethan N Chung" userId="S::307200154@stu.chino.k12.ca.us::20ad933b-5bcd-45c5-9031-d01ca5d9bc06" providerId="AD" clId="Web-{77C52E15-84E1-7FC4-6FFE-69EF42FDA633}" dt="2023-11-16T17:30:58.768" v="29"/>
        <pc:sldMkLst>
          <pc:docMk/>
          <pc:sldMk cId="4280405721" sldId="262"/>
        </pc:sldMkLst>
        <pc:spChg chg="mod">
          <ac:chgData name="Ethan N Chung" userId="S::307200154@stu.chino.k12.ca.us::20ad933b-5bcd-45c5-9031-d01ca5d9bc06" providerId="AD" clId="Web-{77C52E15-84E1-7FC4-6FFE-69EF42FDA633}" dt="2023-11-16T17:30:58.768" v="29"/>
          <ac:spMkLst>
            <pc:docMk/>
            <pc:sldMk cId="4280405721" sldId="262"/>
            <ac:spMk id="2" creationId="{96996D10-C5B5-B2C5-CEB2-4A24B2781BD9}"/>
          </ac:spMkLst>
        </pc:spChg>
        <pc:spChg chg="mod">
          <ac:chgData name="Ethan N Chung" userId="S::307200154@stu.chino.k12.ca.us::20ad933b-5bcd-45c5-9031-d01ca5d9bc06" providerId="AD" clId="Web-{77C52E15-84E1-7FC4-6FFE-69EF42FDA633}" dt="2023-11-16T17:30:58.768" v="29"/>
          <ac:spMkLst>
            <pc:docMk/>
            <pc:sldMk cId="4280405721" sldId="262"/>
            <ac:spMk id="3" creationId="{537190BA-F54E-487B-E2C1-F2A3796270F2}"/>
          </ac:spMkLst>
        </pc:spChg>
        <pc:spChg chg="add mod">
          <ac:chgData name="Ethan N Chung" userId="S::307200154@stu.chino.k12.ca.us::20ad933b-5bcd-45c5-9031-d01ca5d9bc06" providerId="AD" clId="Web-{77C52E15-84E1-7FC4-6FFE-69EF42FDA633}" dt="2023-11-16T17:30:58.768" v="29"/>
          <ac:spMkLst>
            <pc:docMk/>
            <pc:sldMk cId="4280405721" sldId="262"/>
            <ac:spMk id="5" creationId="{C709CB3E-133A-0497-F186-570F15F23D0A}"/>
          </ac:spMkLst>
        </pc:spChg>
        <pc:spChg chg="add mod">
          <ac:chgData name="Ethan N Chung" userId="S::307200154@stu.chino.k12.ca.us::20ad933b-5bcd-45c5-9031-d01ca5d9bc06" providerId="AD" clId="Web-{77C52E15-84E1-7FC4-6FFE-69EF42FDA633}" dt="2023-11-16T17:30:58.768" v="29"/>
          <ac:spMkLst>
            <pc:docMk/>
            <pc:sldMk cId="4280405721" sldId="262"/>
            <ac:spMk id="8" creationId="{D81CDAA1-ABDB-B3C5-4853-BA101033059B}"/>
          </ac:spMkLst>
        </pc:spChg>
        <pc:spChg chg="add del">
          <ac:chgData name="Ethan N Chung" userId="S::307200154@stu.chino.k12.ca.us::20ad933b-5bcd-45c5-9031-d01ca5d9bc06" providerId="AD" clId="Web-{77C52E15-84E1-7FC4-6FFE-69EF42FDA633}" dt="2023-11-16T17:30:58.768" v="29"/>
          <ac:spMkLst>
            <pc:docMk/>
            <pc:sldMk cId="4280405721" sldId="262"/>
            <ac:spMk id="13" creationId="{D2B783EE-0239-4717-BBEA-8C9EAC61C824}"/>
          </ac:spMkLst>
        </pc:spChg>
        <pc:spChg chg="add del">
          <ac:chgData name="Ethan N Chung" userId="S::307200154@stu.chino.k12.ca.us::20ad933b-5bcd-45c5-9031-d01ca5d9bc06" providerId="AD" clId="Web-{77C52E15-84E1-7FC4-6FFE-69EF42FDA633}" dt="2023-11-16T17:30:58.768" v="29"/>
          <ac:spMkLst>
            <pc:docMk/>
            <pc:sldMk cId="4280405721" sldId="262"/>
            <ac:spMk id="15" creationId="{A7B99495-F43F-4D80-A44F-2CB4764EB90B}"/>
          </ac:spMkLst>
        </pc:spChg>
        <pc:spChg chg="add del">
          <ac:chgData name="Ethan N Chung" userId="S::307200154@stu.chino.k12.ca.us::20ad933b-5bcd-45c5-9031-d01ca5d9bc06" providerId="AD" clId="Web-{77C52E15-84E1-7FC4-6FFE-69EF42FDA633}" dt="2023-11-16T17:30:58.768" v="29"/>
          <ac:spMkLst>
            <pc:docMk/>
            <pc:sldMk cId="4280405721" sldId="262"/>
            <ac:spMk id="17" creationId="{70BEB1E7-2F88-40BC-B73D-42E5B6F80BFC}"/>
          </ac:spMkLst>
        </pc:spChg>
        <pc:spChg chg="add">
          <ac:chgData name="Ethan N Chung" userId="S::307200154@stu.chino.k12.ca.us::20ad933b-5bcd-45c5-9031-d01ca5d9bc06" providerId="AD" clId="Web-{77C52E15-84E1-7FC4-6FFE-69EF42FDA633}" dt="2023-11-16T17:30:58.768" v="29"/>
          <ac:spMkLst>
            <pc:docMk/>
            <pc:sldMk cId="4280405721" sldId="262"/>
            <ac:spMk id="22" creationId="{38468727-63BE-4191-B4A6-C30C82C0E986}"/>
          </ac:spMkLst>
        </pc:spChg>
        <pc:spChg chg="add">
          <ac:chgData name="Ethan N Chung" userId="S::307200154@stu.chino.k12.ca.us::20ad933b-5bcd-45c5-9031-d01ca5d9bc06" providerId="AD" clId="Web-{77C52E15-84E1-7FC4-6FFE-69EF42FDA633}" dt="2023-11-16T17:30:58.768" v="29"/>
          <ac:spMkLst>
            <pc:docMk/>
            <pc:sldMk cId="4280405721" sldId="262"/>
            <ac:spMk id="24" creationId="{9D355BB6-1BB8-4828-B246-CFB31742D7B8}"/>
          </ac:spMkLst>
        </pc:spChg>
        <pc:spChg chg="add">
          <ac:chgData name="Ethan N Chung" userId="S::307200154@stu.chino.k12.ca.us::20ad933b-5bcd-45c5-9031-d01ca5d9bc06" providerId="AD" clId="Web-{77C52E15-84E1-7FC4-6FFE-69EF42FDA633}" dt="2023-11-16T17:30:58.768" v="29"/>
          <ac:spMkLst>
            <pc:docMk/>
            <pc:sldMk cId="4280405721" sldId="262"/>
            <ac:spMk id="26" creationId="{CA52A9B9-B2B3-46F0-9D53-0EFF9905BF8F}"/>
          </ac:spMkLst>
        </pc:spChg>
        <pc:picChg chg="add mod">
          <ac:chgData name="Ethan N Chung" userId="S::307200154@stu.chino.k12.ca.us::20ad933b-5bcd-45c5-9031-d01ca5d9bc06" providerId="AD" clId="Web-{77C52E15-84E1-7FC4-6FFE-69EF42FDA633}" dt="2023-11-16T17:30:58.768" v="29"/>
          <ac:picMkLst>
            <pc:docMk/>
            <pc:sldMk cId="4280405721" sldId="262"/>
            <ac:picMk id="4" creationId="{6DE410EE-D619-F5A1-1328-CFD9B2D55E15}"/>
          </ac:picMkLst>
        </pc:picChg>
        <pc:picChg chg="add mod ord">
          <ac:chgData name="Ethan N Chung" userId="S::307200154@stu.chino.k12.ca.us::20ad933b-5bcd-45c5-9031-d01ca5d9bc06" providerId="AD" clId="Web-{77C52E15-84E1-7FC4-6FFE-69EF42FDA633}" dt="2023-11-16T17:30:58.768" v="29"/>
          <ac:picMkLst>
            <pc:docMk/>
            <pc:sldMk cId="4280405721" sldId="262"/>
            <ac:picMk id="7" creationId="{B1A03A88-51C2-AB8A-9A36-3C5FF8049CD2}"/>
          </ac:picMkLst>
        </pc:picChg>
      </pc:sldChg>
      <pc:sldChg chg="addSp modSp mod setBg">
        <pc:chgData name="Ethan N Chung" userId="S::307200154@stu.chino.k12.ca.us::20ad933b-5bcd-45c5-9031-d01ca5d9bc06" providerId="AD" clId="Web-{77C52E15-84E1-7FC4-6FFE-69EF42FDA633}" dt="2023-11-16T17:27:40.855" v="9"/>
        <pc:sldMkLst>
          <pc:docMk/>
          <pc:sldMk cId="1788353431" sldId="263"/>
        </pc:sldMkLst>
        <pc:spChg chg="mod">
          <ac:chgData name="Ethan N Chung" userId="S::307200154@stu.chino.k12.ca.us::20ad933b-5bcd-45c5-9031-d01ca5d9bc06" providerId="AD" clId="Web-{77C52E15-84E1-7FC4-6FFE-69EF42FDA633}" dt="2023-11-16T17:27:40.855" v="9"/>
          <ac:spMkLst>
            <pc:docMk/>
            <pc:sldMk cId="1788353431" sldId="263"/>
            <ac:spMk id="2" creationId="{2C2A6099-50A0-534B-822A-F9E1F359F148}"/>
          </ac:spMkLst>
        </pc:spChg>
        <pc:spChg chg="mod">
          <ac:chgData name="Ethan N Chung" userId="S::307200154@stu.chino.k12.ca.us::20ad933b-5bcd-45c5-9031-d01ca5d9bc06" providerId="AD" clId="Web-{77C52E15-84E1-7FC4-6FFE-69EF42FDA633}" dt="2023-11-16T17:27:40.855" v="9"/>
          <ac:spMkLst>
            <pc:docMk/>
            <pc:sldMk cId="1788353431" sldId="263"/>
            <ac:spMk id="3" creationId="{A2FB06CF-0096-5A0B-A433-B15C894DEB9E}"/>
          </ac:spMkLst>
        </pc:spChg>
        <pc:spChg chg="add">
          <ac:chgData name="Ethan N Chung" userId="S::307200154@stu.chino.k12.ca.us::20ad933b-5bcd-45c5-9031-d01ca5d9bc06" providerId="AD" clId="Web-{77C52E15-84E1-7FC4-6FFE-69EF42FDA633}" dt="2023-11-16T17:27:40.855" v="9"/>
          <ac:spMkLst>
            <pc:docMk/>
            <pc:sldMk cId="1788353431" sldId="263"/>
            <ac:spMk id="9" creationId="{F94AA2BD-2E3F-4B1D-8127-5744B8115311}"/>
          </ac:spMkLst>
        </pc:spChg>
        <pc:spChg chg="add">
          <ac:chgData name="Ethan N Chung" userId="S::307200154@stu.chino.k12.ca.us::20ad933b-5bcd-45c5-9031-d01ca5d9bc06" providerId="AD" clId="Web-{77C52E15-84E1-7FC4-6FFE-69EF42FDA633}" dt="2023-11-16T17:27:40.855" v="9"/>
          <ac:spMkLst>
            <pc:docMk/>
            <pc:sldMk cId="1788353431" sldId="263"/>
            <ac:spMk id="11" creationId="{4BD02261-2DC8-4AA8-9E16-7751AE892445}"/>
          </ac:spMkLst>
        </pc:spChg>
        <pc:spChg chg="add">
          <ac:chgData name="Ethan N Chung" userId="S::307200154@stu.chino.k12.ca.us::20ad933b-5bcd-45c5-9031-d01ca5d9bc06" providerId="AD" clId="Web-{77C52E15-84E1-7FC4-6FFE-69EF42FDA633}" dt="2023-11-16T17:27:40.855" v="9"/>
          <ac:spMkLst>
            <pc:docMk/>
            <pc:sldMk cId="1788353431" sldId="263"/>
            <ac:spMk id="13" creationId="{3D752CF2-2291-40B5-B462-C17B174C10BC}"/>
          </ac:spMkLst>
        </pc:spChg>
        <pc:picChg chg="add mod">
          <ac:chgData name="Ethan N Chung" userId="S::307200154@stu.chino.k12.ca.us::20ad933b-5bcd-45c5-9031-d01ca5d9bc06" providerId="AD" clId="Web-{77C52E15-84E1-7FC4-6FFE-69EF42FDA633}" dt="2023-11-16T17:27:40.855" v="9"/>
          <ac:picMkLst>
            <pc:docMk/>
            <pc:sldMk cId="1788353431" sldId="263"/>
            <ac:picMk id="4" creationId="{2A6C434E-3FAC-AFBA-8BF9-16798A5D9DDD}"/>
          </ac:picMkLst>
        </pc:picChg>
      </pc:sldChg>
    </pc:docChg>
  </pc:docChgLst>
  <pc:docChgLst>
    <pc:chgData name="Ethan N Chung" userId="S::307200154@stu.chino.k12.ca.us::20ad933b-5bcd-45c5-9031-d01ca5d9bc06" providerId="AD" clId="Web-{CE00760E-AFA2-1AEA-028E-3A722F28C9C5}"/>
    <pc:docChg chg="modSld">
      <pc:chgData name="Ethan N Chung" userId="S::307200154@stu.chino.k12.ca.us::20ad933b-5bcd-45c5-9031-d01ca5d9bc06" providerId="AD" clId="Web-{CE00760E-AFA2-1AEA-028E-3A722F28C9C5}" dt="2023-11-14T16:46:09.908" v="305" actId="20577"/>
      <pc:docMkLst>
        <pc:docMk/>
      </pc:docMkLst>
      <pc:sldChg chg="addSp delSp modSp">
        <pc:chgData name="Ethan N Chung" userId="S::307200154@stu.chino.k12.ca.us::20ad933b-5bcd-45c5-9031-d01ca5d9bc06" providerId="AD" clId="Web-{CE00760E-AFA2-1AEA-028E-3A722F28C9C5}" dt="2023-11-14T16:46:09.908" v="305" actId="20577"/>
        <pc:sldMkLst>
          <pc:docMk/>
          <pc:sldMk cId="722307387" sldId="257"/>
        </pc:sldMkLst>
        <pc:spChg chg="add mod">
          <ac:chgData name="Ethan N Chung" userId="S::307200154@stu.chino.k12.ca.us::20ad933b-5bcd-45c5-9031-d01ca5d9bc06" providerId="AD" clId="Web-{CE00760E-AFA2-1AEA-028E-3A722F28C9C5}" dt="2023-11-14T16:46:09.908" v="305" actId="20577"/>
          <ac:spMkLst>
            <pc:docMk/>
            <pc:sldMk cId="722307387" sldId="257"/>
            <ac:spMk id="4" creationId="{DADA87AB-51D1-149C-0937-024B05237B95}"/>
          </ac:spMkLst>
        </pc:spChg>
        <pc:spChg chg="del mod">
          <ac:chgData name="Ethan N Chung" userId="S::307200154@stu.chino.k12.ca.us::20ad933b-5bcd-45c5-9031-d01ca5d9bc06" providerId="AD" clId="Web-{CE00760E-AFA2-1AEA-028E-3A722F28C9C5}" dt="2023-11-14T16:28:46.849" v="148"/>
          <ac:spMkLst>
            <pc:docMk/>
            <pc:sldMk cId="722307387" sldId="257"/>
            <ac:spMk id="5" creationId="{644B6E99-8C32-54BF-838E-AEC404A06A83}"/>
          </ac:spMkLst>
        </pc:spChg>
      </pc:sldChg>
    </pc:docChg>
  </pc:docChgLst>
  <pc:docChgLst>
    <pc:chgData name="Ethan N Chung" userId="S::307200154@stu.chino.k12.ca.us::20ad933b-5bcd-45c5-9031-d01ca5d9bc06" providerId="AD" clId="Web-{DA3F9EAE-1156-37FD-8D8C-2163D0E79920}"/>
    <pc:docChg chg="modSld">
      <pc:chgData name="Ethan N Chung" userId="S::307200154@stu.chino.k12.ca.us::20ad933b-5bcd-45c5-9031-d01ca5d9bc06" providerId="AD" clId="Web-{DA3F9EAE-1156-37FD-8D8C-2163D0E79920}" dt="2023-11-14T16:56:27.102" v="30" actId="20577"/>
      <pc:docMkLst>
        <pc:docMk/>
      </pc:docMkLst>
      <pc:sldChg chg="modSp">
        <pc:chgData name="Ethan N Chung" userId="S::307200154@stu.chino.k12.ca.us::20ad933b-5bcd-45c5-9031-d01ca5d9bc06" providerId="AD" clId="Web-{DA3F9EAE-1156-37FD-8D8C-2163D0E79920}" dt="2023-11-14T16:56:27.102" v="30" actId="20577"/>
        <pc:sldMkLst>
          <pc:docMk/>
          <pc:sldMk cId="722307387" sldId="257"/>
        </pc:sldMkLst>
        <pc:spChg chg="mod">
          <ac:chgData name="Ethan N Chung" userId="S::307200154@stu.chino.k12.ca.us::20ad933b-5bcd-45c5-9031-d01ca5d9bc06" providerId="AD" clId="Web-{DA3F9EAE-1156-37FD-8D8C-2163D0E79920}" dt="2023-11-14T16:56:27.102" v="30" actId="20577"/>
          <ac:spMkLst>
            <pc:docMk/>
            <pc:sldMk cId="722307387" sldId="257"/>
            <ac:spMk id="4" creationId="{DADA87AB-51D1-149C-0937-024B05237B95}"/>
          </ac:spMkLst>
        </pc:spChg>
      </pc:sldChg>
    </pc:docChg>
  </pc:docChgLst>
  <pc:docChgLst>
    <pc:chgData name="Ethan N Chung" userId="S::307200154@stu.chino.k12.ca.us::20ad933b-5bcd-45c5-9031-d01ca5d9bc06" providerId="AD" clId="Web-{DDE126C8-03B2-F36C-FEEA-9420FFE01AC8}"/>
    <pc:docChg chg="modSld sldOrd">
      <pc:chgData name="Ethan N Chung" userId="S::307200154@stu.chino.k12.ca.us::20ad933b-5bcd-45c5-9031-d01ca5d9bc06" providerId="AD" clId="Web-{DDE126C8-03B2-F36C-FEEA-9420FFE01AC8}" dt="2023-11-17T16:24:34.192" v="4" actId="1076"/>
      <pc:docMkLst>
        <pc:docMk/>
      </pc:docMkLst>
      <pc:sldChg chg="modSp ord">
        <pc:chgData name="Ethan N Chung" userId="S::307200154@stu.chino.k12.ca.us::20ad933b-5bcd-45c5-9031-d01ca5d9bc06" providerId="AD" clId="Web-{DDE126C8-03B2-F36C-FEEA-9420FFE01AC8}" dt="2023-11-17T16:24:34.192" v="4" actId="1076"/>
        <pc:sldMkLst>
          <pc:docMk/>
          <pc:sldMk cId="718499036" sldId="259"/>
        </pc:sldMkLst>
        <pc:picChg chg="mod">
          <ac:chgData name="Ethan N Chung" userId="S::307200154@stu.chino.k12.ca.us::20ad933b-5bcd-45c5-9031-d01ca5d9bc06" providerId="AD" clId="Web-{DDE126C8-03B2-F36C-FEEA-9420FFE01AC8}" dt="2023-11-17T16:24:34.192" v="4" actId="1076"/>
          <ac:picMkLst>
            <pc:docMk/>
            <pc:sldMk cId="718499036" sldId="259"/>
            <ac:picMk id="26" creationId="{F6B33A70-D605-FD56-BCCC-7F6781160A09}"/>
          </ac:picMkLst>
        </pc:picChg>
      </pc:sldChg>
    </pc:docChg>
  </pc:docChgLst>
  <pc:docChgLst>
    <pc:chgData name="Ethan Chung" userId="S::307200154@stu.chino.k12.ca.us::20ad933b-5bcd-45c5-9031-d01ca5d9bc06" providerId="AD" clId="Web-{3F8FF06B-1E62-4A3C-AF46-30EB2849BDC2}"/>
    <pc:docChg chg="addSld modSld">
      <pc:chgData name="Ethan Chung" userId="S::307200154@stu.chino.k12.ca.us::20ad933b-5bcd-45c5-9031-d01ca5d9bc06" providerId="AD" clId="Web-{3F8FF06B-1E62-4A3C-AF46-30EB2849BDC2}" dt="2023-11-07T19:41:34.058" v="16" actId="20577"/>
      <pc:docMkLst>
        <pc:docMk/>
      </pc:docMkLst>
      <pc:sldChg chg="modSp">
        <pc:chgData name="Ethan Chung" userId="S::307200154@stu.chino.k12.ca.us::20ad933b-5bcd-45c5-9031-d01ca5d9bc06" providerId="AD" clId="Web-{3F8FF06B-1E62-4A3C-AF46-30EB2849BDC2}" dt="2023-11-07T19:41:34.058" v="16" actId="20577"/>
        <pc:sldMkLst>
          <pc:docMk/>
          <pc:sldMk cId="109857222" sldId="256"/>
        </pc:sldMkLst>
        <pc:spChg chg="mod">
          <ac:chgData name="Ethan Chung" userId="S::307200154@stu.chino.k12.ca.us::20ad933b-5bcd-45c5-9031-d01ca5d9bc06" providerId="AD" clId="Web-{3F8FF06B-1E62-4A3C-AF46-30EB2849BDC2}" dt="2023-11-07T19:41:34.058" v="16" actId="20577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Ethan Chung" userId="S::307200154@stu.chino.k12.ca.us::20ad933b-5bcd-45c5-9031-d01ca5d9bc06" providerId="AD" clId="Web-{3F8FF06B-1E62-4A3C-AF46-30EB2849BDC2}" dt="2023-11-07T19:40:35.272" v="5" actId="20577"/>
          <ac:spMkLst>
            <pc:docMk/>
            <pc:sldMk cId="109857222" sldId="256"/>
            <ac:spMk id="3" creationId="{00000000-0000-0000-0000-000000000000}"/>
          </ac:spMkLst>
        </pc:spChg>
      </pc:sldChg>
      <pc:sldChg chg="new">
        <pc:chgData name="Ethan Chung" userId="S::307200154@stu.chino.k12.ca.us::20ad933b-5bcd-45c5-9031-d01ca5d9bc06" providerId="AD" clId="Web-{3F8FF06B-1E62-4A3C-AF46-30EB2849BDC2}" dt="2023-11-07T19:39:26.939" v="0"/>
        <pc:sldMkLst>
          <pc:docMk/>
          <pc:sldMk cId="722307387" sldId="257"/>
        </pc:sldMkLst>
      </pc:sldChg>
      <pc:sldChg chg="new">
        <pc:chgData name="Ethan Chung" userId="S::307200154@stu.chino.k12.ca.us::20ad933b-5bcd-45c5-9031-d01ca5d9bc06" providerId="AD" clId="Web-{3F8FF06B-1E62-4A3C-AF46-30EB2849BDC2}" dt="2023-11-07T19:39:27.705" v="1"/>
        <pc:sldMkLst>
          <pc:docMk/>
          <pc:sldMk cId="2187748501" sldId="258"/>
        </pc:sldMkLst>
      </pc:sldChg>
      <pc:sldChg chg="new">
        <pc:chgData name="Ethan Chung" userId="S::307200154@stu.chino.k12.ca.us::20ad933b-5bcd-45c5-9031-d01ca5d9bc06" providerId="AD" clId="Web-{3F8FF06B-1E62-4A3C-AF46-30EB2849BDC2}" dt="2023-11-07T19:39:28.533" v="2"/>
        <pc:sldMkLst>
          <pc:docMk/>
          <pc:sldMk cId="718499036" sldId="259"/>
        </pc:sldMkLst>
      </pc:sldChg>
      <pc:sldChg chg="new">
        <pc:chgData name="Ethan Chung" userId="S::307200154@stu.chino.k12.ca.us::20ad933b-5bcd-45c5-9031-d01ca5d9bc06" providerId="AD" clId="Web-{3F8FF06B-1E62-4A3C-AF46-30EB2849BDC2}" dt="2023-11-07T19:39:29.236" v="3"/>
        <pc:sldMkLst>
          <pc:docMk/>
          <pc:sldMk cId="974094592" sldId="260"/>
        </pc:sldMkLst>
      </pc:sldChg>
      <pc:sldChg chg="new">
        <pc:chgData name="Ethan Chung" userId="S::307200154@stu.chino.k12.ca.us::20ad933b-5bcd-45c5-9031-d01ca5d9bc06" providerId="AD" clId="Web-{3F8FF06B-1E62-4A3C-AF46-30EB2849BDC2}" dt="2023-11-07T19:39:30.111" v="4"/>
        <pc:sldMkLst>
          <pc:docMk/>
          <pc:sldMk cId="4091082086" sldId="261"/>
        </pc:sldMkLst>
      </pc:sldChg>
    </pc:docChg>
  </pc:docChgLst>
  <pc:docChgLst>
    <pc:chgData name="Ethan N Chung" userId="S::307200154@stu.chino.k12.ca.us::20ad933b-5bcd-45c5-9031-d01ca5d9bc06" providerId="AD" clId="Web-{E7AF37D7-E296-10F3-F178-C8C75E2122B6}"/>
    <pc:docChg chg="modSld">
      <pc:chgData name="Ethan N Chung" userId="S::307200154@stu.chino.k12.ca.us::20ad933b-5bcd-45c5-9031-d01ca5d9bc06" providerId="AD" clId="Web-{E7AF37D7-E296-10F3-F178-C8C75E2122B6}" dt="2023-11-14T16:53:51.479" v="8" actId="20577"/>
      <pc:docMkLst>
        <pc:docMk/>
      </pc:docMkLst>
      <pc:sldChg chg="modSp">
        <pc:chgData name="Ethan N Chung" userId="S::307200154@stu.chino.k12.ca.us::20ad933b-5bcd-45c5-9031-d01ca5d9bc06" providerId="AD" clId="Web-{E7AF37D7-E296-10F3-F178-C8C75E2122B6}" dt="2023-11-14T16:53:51.479" v="8" actId="20577"/>
        <pc:sldMkLst>
          <pc:docMk/>
          <pc:sldMk cId="722307387" sldId="257"/>
        </pc:sldMkLst>
        <pc:spChg chg="mod">
          <ac:chgData name="Ethan N Chung" userId="S::307200154@stu.chino.k12.ca.us::20ad933b-5bcd-45c5-9031-d01ca5d9bc06" providerId="AD" clId="Web-{E7AF37D7-E296-10F3-F178-C8C75E2122B6}" dt="2023-11-14T16:53:51.479" v="8" actId="20577"/>
          <ac:spMkLst>
            <pc:docMk/>
            <pc:sldMk cId="722307387" sldId="257"/>
            <ac:spMk id="4" creationId="{DADA87AB-51D1-149C-0937-024B05237B95}"/>
          </ac:spMkLst>
        </pc:spChg>
      </pc:sldChg>
    </pc:docChg>
  </pc:docChgLst>
  <pc:docChgLst>
    <pc:chgData name="Ethan N Chung" userId="S::307200154@stu.chino.k12.ca.us::20ad933b-5bcd-45c5-9031-d01ca5d9bc06" providerId="AD" clId="Web-{132E9695-CDD2-FEE5-0AD2-F684F7767D95}"/>
    <pc:docChg chg="modSld addMainMaster delMainMaster modMainMaster">
      <pc:chgData name="Ethan N Chung" userId="S::307200154@stu.chino.k12.ca.us::20ad933b-5bcd-45c5-9031-d01ca5d9bc06" providerId="AD" clId="Web-{132E9695-CDD2-FEE5-0AD2-F684F7767D95}" dt="2023-11-17T16:22:24.502" v="11"/>
      <pc:docMkLst>
        <pc:docMk/>
      </pc:docMkLst>
      <pc:sldChg chg="delSp modSp mod modTransition modClrScheme delDesignElem chgLayout">
        <pc:chgData name="Ethan N Chung" userId="S::307200154@stu.chino.k12.ca.us::20ad933b-5bcd-45c5-9031-d01ca5d9bc06" providerId="AD" clId="Web-{132E9695-CDD2-FEE5-0AD2-F684F7767D95}" dt="2023-11-17T16:19:22.573" v="9"/>
        <pc:sldMkLst>
          <pc:docMk/>
          <pc:sldMk cId="109857222" sldId="256"/>
        </pc:sldMkLst>
        <pc:spChg chg="mod ord">
          <ac:chgData name="Ethan N Chung" userId="S::307200154@stu.chino.k12.ca.us::20ad933b-5bcd-45c5-9031-d01ca5d9bc06" providerId="AD" clId="Web-{132E9695-CDD2-FEE5-0AD2-F684F7767D95}" dt="2023-11-17T16:19:22.573" v="9"/>
          <ac:spMkLst>
            <pc:docMk/>
            <pc:sldMk cId="109857222" sldId="256"/>
            <ac:spMk id="2" creationId="{00000000-0000-0000-0000-000000000000}"/>
          </ac:spMkLst>
        </pc:spChg>
        <pc:spChg chg="mod ord">
          <ac:chgData name="Ethan N Chung" userId="S::307200154@stu.chino.k12.ca.us::20ad933b-5bcd-45c5-9031-d01ca5d9bc06" providerId="AD" clId="Web-{132E9695-CDD2-FEE5-0AD2-F684F7767D95}" dt="2023-11-17T16:19:22.573" v="9"/>
          <ac:spMkLst>
            <pc:docMk/>
            <pc:sldMk cId="109857222" sldId="256"/>
            <ac:spMk id="3" creationId="{00000000-0000-0000-0000-000000000000}"/>
          </ac:spMkLst>
        </pc:spChg>
        <pc:spChg chg="del">
          <ac:chgData name="Ethan N Chung" userId="S::307200154@stu.chino.k12.ca.us::20ad933b-5bcd-45c5-9031-d01ca5d9bc06" providerId="AD" clId="Web-{132E9695-CDD2-FEE5-0AD2-F684F7767D95}" dt="2023-11-17T16:18:59.431" v="8"/>
          <ac:spMkLst>
            <pc:docMk/>
            <pc:sldMk cId="109857222" sldId="256"/>
            <ac:spMk id="8" creationId="{A8DB9CD9-59B1-4D73-BC4C-98796A48EF9B}"/>
          </ac:spMkLst>
        </pc:spChg>
        <pc:spChg chg="del">
          <ac:chgData name="Ethan N Chung" userId="S::307200154@stu.chino.k12.ca.us::20ad933b-5bcd-45c5-9031-d01ca5d9bc06" providerId="AD" clId="Web-{132E9695-CDD2-FEE5-0AD2-F684F7767D95}" dt="2023-11-17T16:18:59.431" v="8"/>
          <ac:spMkLst>
            <pc:docMk/>
            <pc:sldMk cId="109857222" sldId="256"/>
            <ac:spMk id="10" creationId="{8874A6A9-41FF-4E33-AFA8-F9F81436A59E}"/>
          </ac:spMkLst>
        </pc:spChg>
        <pc:grpChg chg="del">
          <ac:chgData name="Ethan N Chung" userId="S::307200154@stu.chino.k12.ca.us::20ad933b-5bcd-45c5-9031-d01ca5d9bc06" providerId="AD" clId="Web-{132E9695-CDD2-FEE5-0AD2-F684F7767D95}" dt="2023-11-17T16:18:59.431" v="8"/>
          <ac:grpSpMkLst>
            <pc:docMk/>
            <pc:sldMk cId="109857222" sldId="256"/>
            <ac:grpSpMk id="12" creationId="{721D730E-1F97-4071-B143-B05E6D2599BC}"/>
          </ac:grpSpMkLst>
        </pc:grpChg>
      </pc:sldChg>
      <pc:sldChg chg="delSp modSp mod modTransition modClrScheme delDesignElem chgLayout">
        <pc:chgData name="Ethan N Chung" userId="S::307200154@stu.chino.k12.ca.us::20ad933b-5bcd-45c5-9031-d01ca5d9bc06" providerId="AD" clId="Web-{132E9695-CDD2-FEE5-0AD2-F684F7767D95}" dt="2023-11-17T16:19:22.573" v="9"/>
        <pc:sldMkLst>
          <pc:docMk/>
          <pc:sldMk cId="722307387" sldId="257"/>
        </pc:sldMkLst>
        <pc:spChg chg="mod ord">
          <ac:chgData name="Ethan N Chung" userId="S::307200154@stu.chino.k12.ca.us::20ad933b-5bcd-45c5-9031-d01ca5d9bc06" providerId="AD" clId="Web-{132E9695-CDD2-FEE5-0AD2-F684F7767D95}" dt="2023-11-17T16:19:22.573" v="9"/>
          <ac:spMkLst>
            <pc:docMk/>
            <pc:sldMk cId="722307387" sldId="257"/>
            <ac:spMk id="2" creationId="{B7996D1D-4B85-B2C0-FD6B-5B733F716095}"/>
          </ac:spMkLst>
        </pc:spChg>
        <pc:spChg chg="mod ord">
          <ac:chgData name="Ethan N Chung" userId="S::307200154@stu.chino.k12.ca.us::20ad933b-5bcd-45c5-9031-d01ca5d9bc06" providerId="AD" clId="Web-{132E9695-CDD2-FEE5-0AD2-F684F7767D95}" dt="2023-11-17T16:19:22.573" v="9"/>
          <ac:spMkLst>
            <pc:docMk/>
            <pc:sldMk cId="722307387" sldId="257"/>
            <ac:spMk id="4" creationId="{DADA87AB-51D1-149C-0937-024B05237B95}"/>
          </ac:spMkLst>
        </pc:spChg>
        <pc:spChg chg="del">
          <ac:chgData name="Ethan N Chung" userId="S::307200154@stu.chino.k12.ca.us::20ad933b-5bcd-45c5-9031-d01ca5d9bc06" providerId="AD" clId="Web-{132E9695-CDD2-FEE5-0AD2-F684F7767D95}" dt="2023-11-17T16:18:59.431" v="8"/>
          <ac:spMkLst>
            <pc:docMk/>
            <pc:sldMk cId="722307387" sldId="257"/>
            <ac:spMk id="27" creationId="{385E1BDC-A9B0-4A87-82E3-F3187F69A802}"/>
          </ac:spMkLst>
        </pc:spChg>
        <pc:spChg chg="del">
          <ac:chgData name="Ethan N Chung" userId="S::307200154@stu.chino.k12.ca.us::20ad933b-5bcd-45c5-9031-d01ca5d9bc06" providerId="AD" clId="Web-{132E9695-CDD2-FEE5-0AD2-F684F7767D95}" dt="2023-11-17T16:18:59.431" v="8"/>
          <ac:spMkLst>
            <pc:docMk/>
            <pc:sldMk cId="722307387" sldId="257"/>
            <ac:spMk id="28" creationId="{0990C621-3B8B-4820-8328-D47EF7CE823C}"/>
          </ac:spMkLst>
        </pc:spChg>
        <pc:spChg chg="del">
          <ac:chgData name="Ethan N Chung" userId="S::307200154@stu.chino.k12.ca.us::20ad933b-5bcd-45c5-9031-d01ca5d9bc06" providerId="AD" clId="Web-{132E9695-CDD2-FEE5-0AD2-F684F7767D95}" dt="2023-11-17T16:18:59.431" v="8"/>
          <ac:spMkLst>
            <pc:docMk/>
            <pc:sldMk cId="722307387" sldId="257"/>
            <ac:spMk id="29" creationId="{C1A2385B-1D2A-4E17-84FA-6CB7F0AAE473}"/>
          </ac:spMkLst>
        </pc:spChg>
        <pc:spChg chg="del">
          <ac:chgData name="Ethan N Chung" userId="S::307200154@stu.chino.k12.ca.us::20ad933b-5bcd-45c5-9031-d01ca5d9bc06" providerId="AD" clId="Web-{132E9695-CDD2-FEE5-0AD2-F684F7767D95}" dt="2023-11-17T16:18:59.431" v="8"/>
          <ac:spMkLst>
            <pc:docMk/>
            <pc:sldMk cId="722307387" sldId="257"/>
            <ac:spMk id="30" creationId="{5E791F2F-79DB-4CC0-9FA1-001E3E91E8B7}"/>
          </ac:spMkLst>
        </pc:spChg>
      </pc:sldChg>
      <pc:sldChg chg="delSp modSp mod modTransition modClrScheme delDesignElem chgLayout">
        <pc:chgData name="Ethan N Chung" userId="S::307200154@stu.chino.k12.ca.us::20ad933b-5bcd-45c5-9031-d01ca5d9bc06" providerId="AD" clId="Web-{132E9695-CDD2-FEE5-0AD2-F684F7767D95}" dt="2023-11-17T16:19:22.573" v="9"/>
        <pc:sldMkLst>
          <pc:docMk/>
          <pc:sldMk cId="2187748501" sldId="258"/>
        </pc:sldMkLst>
        <pc:spChg chg="mod ord">
          <ac:chgData name="Ethan N Chung" userId="S::307200154@stu.chino.k12.ca.us::20ad933b-5bcd-45c5-9031-d01ca5d9bc06" providerId="AD" clId="Web-{132E9695-CDD2-FEE5-0AD2-F684F7767D95}" dt="2023-11-17T16:19:22.573" v="9"/>
          <ac:spMkLst>
            <pc:docMk/>
            <pc:sldMk cId="2187748501" sldId="258"/>
            <ac:spMk id="2" creationId="{01837D93-4094-D7E5-98E2-91A033BAFDD3}"/>
          </ac:spMkLst>
        </pc:spChg>
        <pc:spChg chg="mod ord">
          <ac:chgData name="Ethan N Chung" userId="S::307200154@stu.chino.k12.ca.us::20ad933b-5bcd-45c5-9031-d01ca5d9bc06" providerId="AD" clId="Web-{132E9695-CDD2-FEE5-0AD2-F684F7767D95}" dt="2023-11-17T16:19:22.573" v="9"/>
          <ac:spMkLst>
            <pc:docMk/>
            <pc:sldMk cId="2187748501" sldId="258"/>
            <ac:spMk id="5" creationId="{6080002B-B69E-6080-9670-EE06464B92BB}"/>
          </ac:spMkLst>
        </pc:spChg>
        <pc:spChg chg="del">
          <ac:chgData name="Ethan N Chung" userId="S::307200154@stu.chino.k12.ca.us::20ad933b-5bcd-45c5-9031-d01ca5d9bc06" providerId="AD" clId="Web-{132E9695-CDD2-FEE5-0AD2-F684F7767D95}" dt="2023-11-17T16:18:59.431" v="8"/>
          <ac:spMkLst>
            <pc:docMk/>
            <pc:sldMk cId="2187748501" sldId="258"/>
            <ac:spMk id="30" creationId="{F13C74B1-5B17-4795-BED0-7140497B445A}"/>
          </ac:spMkLst>
        </pc:spChg>
        <pc:spChg chg="del">
          <ac:chgData name="Ethan N Chung" userId="S::307200154@stu.chino.k12.ca.us::20ad933b-5bcd-45c5-9031-d01ca5d9bc06" providerId="AD" clId="Web-{132E9695-CDD2-FEE5-0AD2-F684F7767D95}" dt="2023-11-17T16:18:59.431" v="8"/>
          <ac:spMkLst>
            <pc:docMk/>
            <pc:sldMk cId="2187748501" sldId="258"/>
            <ac:spMk id="31" creationId="{D4974D33-8DC5-464E-8C6D-BE58F0669C17}"/>
          </ac:spMkLst>
        </pc:spChg>
      </pc:sldChg>
      <pc:sldChg chg="addSp delSp modSp mod modTransition modClrScheme addAnim delDesignElem chgLayout">
        <pc:chgData name="Ethan N Chung" userId="S::307200154@stu.chino.k12.ca.us::20ad933b-5bcd-45c5-9031-d01ca5d9bc06" providerId="AD" clId="Web-{132E9695-CDD2-FEE5-0AD2-F684F7767D95}" dt="2023-11-17T16:22:24.502" v="11"/>
        <pc:sldMkLst>
          <pc:docMk/>
          <pc:sldMk cId="718499036" sldId="259"/>
        </pc:sldMkLst>
        <pc:spChg chg="mod ord">
          <ac:chgData name="Ethan N Chung" userId="S::307200154@stu.chino.k12.ca.us::20ad933b-5bcd-45c5-9031-d01ca5d9bc06" providerId="AD" clId="Web-{132E9695-CDD2-FEE5-0AD2-F684F7767D95}" dt="2023-11-17T16:22:24.502" v="10"/>
          <ac:spMkLst>
            <pc:docMk/>
            <pc:sldMk cId="718499036" sldId="259"/>
            <ac:spMk id="2" creationId="{F3E4141C-32B7-E2F1-E132-C18093CEB61C}"/>
          </ac:spMkLst>
        </pc:spChg>
        <pc:spChg chg="del">
          <ac:chgData name="Ethan N Chung" userId="S::307200154@stu.chino.k12.ca.us::20ad933b-5bcd-45c5-9031-d01ca5d9bc06" providerId="AD" clId="Web-{132E9695-CDD2-FEE5-0AD2-F684F7767D95}" dt="2023-11-17T16:18:59.431" v="8"/>
          <ac:spMkLst>
            <pc:docMk/>
            <pc:sldMk cId="718499036" sldId="259"/>
            <ac:spMk id="21" creationId="{907EF6B7-1338-4443-8C46-6A318D952DFD}"/>
          </ac:spMkLst>
        </pc:spChg>
        <pc:spChg chg="del">
          <ac:chgData name="Ethan N Chung" userId="S::307200154@stu.chino.k12.ca.us::20ad933b-5bcd-45c5-9031-d01ca5d9bc06" providerId="AD" clId="Web-{132E9695-CDD2-FEE5-0AD2-F684F7767D95}" dt="2023-11-17T16:18:59.431" v="8"/>
          <ac:spMkLst>
            <pc:docMk/>
            <pc:sldMk cId="718499036" sldId="259"/>
            <ac:spMk id="22" creationId="{DAAE4CDD-124C-4DCF-9584-B6033B545DD5}"/>
          </ac:spMkLst>
        </pc:spChg>
        <pc:spChg chg="del">
          <ac:chgData name="Ethan N Chung" userId="S::307200154@stu.chino.k12.ca.us::20ad933b-5bcd-45c5-9031-d01ca5d9bc06" providerId="AD" clId="Web-{132E9695-CDD2-FEE5-0AD2-F684F7767D95}" dt="2023-11-17T16:18:59.431" v="8"/>
          <ac:spMkLst>
            <pc:docMk/>
            <pc:sldMk cId="718499036" sldId="259"/>
            <ac:spMk id="23" creationId="{081E4A58-353D-44AE-B2FC-2A74E2E400F7}"/>
          </ac:spMkLst>
        </pc:spChg>
        <pc:spChg chg="mod ord">
          <ac:chgData name="Ethan N Chung" userId="S::307200154@stu.chino.k12.ca.us::20ad933b-5bcd-45c5-9031-d01ca5d9bc06" providerId="AD" clId="Web-{132E9695-CDD2-FEE5-0AD2-F684F7767D95}" dt="2023-11-17T16:22:24.502" v="10"/>
          <ac:spMkLst>
            <pc:docMk/>
            <pc:sldMk cId="718499036" sldId="259"/>
            <ac:spMk id="24" creationId="{5349C424-BD2F-7A72-9745-576E298DAC38}"/>
          </ac:spMkLst>
        </pc:spChg>
        <pc:spChg chg="add">
          <ac:chgData name="Ethan N Chung" userId="S::307200154@stu.chino.k12.ca.us::20ad933b-5bcd-45c5-9031-d01ca5d9bc06" providerId="AD" clId="Web-{132E9695-CDD2-FEE5-0AD2-F684F7767D95}" dt="2023-11-17T16:22:24.502" v="10"/>
          <ac:spMkLst>
            <pc:docMk/>
            <pc:sldMk cId="718499036" sldId="259"/>
            <ac:spMk id="30" creationId="{C0763A76-9F1C-4FC5-82B7-DD475DA461B2}"/>
          </ac:spMkLst>
        </pc:spChg>
        <pc:spChg chg="add">
          <ac:chgData name="Ethan N Chung" userId="S::307200154@stu.chino.k12.ca.us::20ad933b-5bcd-45c5-9031-d01ca5d9bc06" providerId="AD" clId="Web-{132E9695-CDD2-FEE5-0AD2-F684F7767D95}" dt="2023-11-17T16:22:24.502" v="10"/>
          <ac:spMkLst>
            <pc:docMk/>
            <pc:sldMk cId="718499036" sldId="259"/>
            <ac:spMk id="32" creationId="{E81BF4F6-F2CF-4984-9D14-D6966D92F99F}"/>
          </ac:spMkLst>
        </pc:spChg>
        <pc:picChg chg="add">
          <ac:chgData name="Ethan N Chung" userId="S::307200154@stu.chino.k12.ca.us::20ad933b-5bcd-45c5-9031-d01ca5d9bc06" providerId="AD" clId="Web-{132E9695-CDD2-FEE5-0AD2-F684F7767D95}" dt="2023-11-17T16:22:24.502" v="10"/>
          <ac:picMkLst>
            <pc:docMk/>
            <pc:sldMk cId="718499036" sldId="259"/>
            <ac:picMk id="26" creationId="{F6B33A70-D605-FD56-BCCC-7F6781160A09}"/>
          </ac:picMkLst>
        </pc:picChg>
      </pc:sldChg>
      <pc:sldChg chg="modSp mod modTransition modClrScheme chgLayout">
        <pc:chgData name="Ethan N Chung" userId="S::307200154@stu.chino.k12.ca.us::20ad933b-5bcd-45c5-9031-d01ca5d9bc06" providerId="AD" clId="Web-{132E9695-CDD2-FEE5-0AD2-F684F7767D95}" dt="2023-11-17T16:19:22.573" v="9"/>
        <pc:sldMkLst>
          <pc:docMk/>
          <pc:sldMk cId="974094592" sldId="260"/>
        </pc:sldMkLst>
        <pc:spChg chg="mod ord">
          <ac:chgData name="Ethan N Chung" userId="S::307200154@stu.chino.k12.ca.us::20ad933b-5bcd-45c5-9031-d01ca5d9bc06" providerId="AD" clId="Web-{132E9695-CDD2-FEE5-0AD2-F684F7767D95}" dt="2023-11-17T16:19:22.573" v="9"/>
          <ac:spMkLst>
            <pc:docMk/>
            <pc:sldMk cId="974094592" sldId="260"/>
            <ac:spMk id="2" creationId="{7510EE8E-C733-DFF6-FB62-9BD258803BEC}"/>
          </ac:spMkLst>
        </pc:spChg>
        <pc:spChg chg="mod ord">
          <ac:chgData name="Ethan N Chung" userId="S::307200154@stu.chino.k12.ca.us::20ad933b-5bcd-45c5-9031-d01ca5d9bc06" providerId="AD" clId="Web-{132E9695-CDD2-FEE5-0AD2-F684F7767D95}" dt="2023-11-17T16:19:22.573" v="9"/>
          <ac:spMkLst>
            <pc:docMk/>
            <pc:sldMk cId="974094592" sldId="260"/>
            <ac:spMk id="3" creationId="{10CB5BF3-93C8-0302-220E-45A58B6344E4}"/>
          </ac:spMkLst>
        </pc:spChg>
      </pc:sldChg>
      <pc:sldChg chg="modSp mod modTransition modClrScheme chgLayout">
        <pc:chgData name="Ethan N Chung" userId="S::307200154@stu.chino.k12.ca.us::20ad933b-5bcd-45c5-9031-d01ca5d9bc06" providerId="AD" clId="Web-{132E9695-CDD2-FEE5-0AD2-F684F7767D95}" dt="2023-11-17T16:19:22.573" v="9"/>
        <pc:sldMkLst>
          <pc:docMk/>
          <pc:sldMk cId="4091082086" sldId="261"/>
        </pc:sldMkLst>
        <pc:spChg chg="mod ord">
          <ac:chgData name="Ethan N Chung" userId="S::307200154@stu.chino.k12.ca.us::20ad933b-5bcd-45c5-9031-d01ca5d9bc06" providerId="AD" clId="Web-{132E9695-CDD2-FEE5-0AD2-F684F7767D95}" dt="2023-11-17T16:19:22.573" v="9"/>
          <ac:spMkLst>
            <pc:docMk/>
            <pc:sldMk cId="4091082086" sldId="261"/>
            <ac:spMk id="2" creationId="{D5BD05C1-2B0D-F602-6AE1-26F3BEB597C4}"/>
          </ac:spMkLst>
        </pc:spChg>
        <pc:spChg chg="mod ord">
          <ac:chgData name="Ethan N Chung" userId="S::307200154@stu.chino.k12.ca.us::20ad933b-5bcd-45c5-9031-d01ca5d9bc06" providerId="AD" clId="Web-{132E9695-CDD2-FEE5-0AD2-F684F7767D95}" dt="2023-11-17T16:19:22.573" v="9"/>
          <ac:spMkLst>
            <pc:docMk/>
            <pc:sldMk cId="4091082086" sldId="261"/>
            <ac:spMk id="3" creationId="{CBF8E4AF-C1E7-F261-5E67-ED6FE0A70E2E}"/>
          </ac:spMkLst>
        </pc:spChg>
      </pc:sldChg>
      <pc:sldChg chg="delSp modSp mod modTransition modClrScheme delDesignElem chgLayout">
        <pc:chgData name="Ethan N Chung" userId="S::307200154@stu.chino.k12.ca.us::20ad933b-5bcd-45c5-9031-d01ca5d9bc06" providerId="AD" clId="Web-{132E9695-CDD2-FEE5-0AD2-F684F7767D95}" dt="2023-11-17T16:19:22.573" v="9"/>
        <pc:sldMkLst>
          <pc:docMk/>
          <pc:sldMk cId="4280405721" sldId="262"/>
        </pc:sldMkLst>
        <pc:spChg chg="mod ord">
          <ac:chgData name="Ethan N Chung" userId="S::307200154@stu.chino.k12.ca.us::20ad933b-5bcd-45c5-9031-d01ca5d9bc06" providerId="AD" clId="Web-{132E9695-CDD2-FEE5-0AD2-F684F7767D95}" dt="2023-11-17T16:19:22.573" v="9"/>
          <ac:spMkLst>
            <pc:docMk/>
            <pc:sldMk cId="4280405721" sldId="262"/>
            <ac:spMk id="2" creationId="{96996D10-C5B5-B2C5-CEB2-4A24B2781BD9}"/>
          </ac:spMkLst>
        </pc:spChg>
        <pc:spChg chg="mod ord">
          <ac:chgData name="Ethan N Chung" userId="S::307200154@stu.chino.k12.ca.us::20ad933b-5bcd-45c5-9031-d01ca5d9bc06" providerId="AD" clId="Web-{132E9695-CDD2-FEE5-0AD2-F684F7767D95}" dt="2023-11-17T16:19:22.573" v="9"/>
          <ac:spMkLst>
            <pc:docMk/>
            <pc:sldMk cId="4280405721" sldId="262"/>
            <ac:spMk id="3" creationId="{537190BA-F54E-487B-E2C1-F2A3796270F2}"/>
          </ac:spMkLst>
        </pc:spChg>
        <pc:spChg chg="del">
          <ac:chgData name="Ethan N Chung" userId="S::307200154@stu.chino.k12.ca.us::20ad933b-5bcd-45c5-9031-d01ca5d9bc06" providerId="AD" clId="Web-{132E9695-CDD2-FEE5-0AD2-F684F7767D95}" dt="2023-11-17T16:18:59.431" v="8"/>
          <ac:spMkLst>
            <pc:docMk/>
            <pc:sldMk cId="4280405721" sldId="262"/>
            <ac:spMk id="31" creationId="{D2B783EE-0239-4717-BBEA-8C9EAC61C824}"/>
          </ac:spMkLst>
        </pc:spChg>
        <pc:spChg chg="del">
          <ac:chgData name="Ethan N Chung" userId="S::307200154@stu.chino.k12.ca.us::20ad933b-5bcd-45c5-9031-d01ca5d9bc06" providerId="AD" clId="Web-{132E9695-CDD2-FEE5-0AD2-F684F7767D95}" dt="2023-11-17T16:18:59.431" v="8"/>
          <ac:spMkLst>
            <pc:docMk/>
            <pc:sldMk cId="4280405721" sldId="262"/>
            <ac:spMk id="33" creationId="{A7B99495-F43F-4D80-A44F-2CB4764EB90B}"/>
          </ac:spMkLst>
        </pc:spChg>
        <pc:spChg chg="del">
          <ac:chgData name="Ethan N Chung" userId="S::307200154@stu.chino.k12.ca.us::20ad933b-5bcd-45c5-9031-d01ca5d9bc06" providerId="AD" clId="Web-{132E9695-CDD2-FEE5-0AD2-F684F7767D95}" dt="2023-11-17T16:18:59.431" v="8"/>
          <ac:spMkLst>
            <pc:docMk/>
            <pc:sldMk cId="4280405721" sldId="262"/>
            <ac:spMk id="35" creationId="{70BEB1E7-2F88-40BC-B73D-42E5B6F80BFC}"/>
          </ac:spMkLst>
        </pc:spChg>
      </pc:sldChg>
      <pc:sldChg chg="delSp modSp mod modTransition modClrScheme delDesignElem chgLayout">
        <pc:chgData name="Ethan N Chung" userId="S::307200154@stu.chino.k12.ca.us::20ad933b-5bcd-45c5-9031-d01ca5d9bc06" providerId="AD" clId="Web-{132E9695-CDD2-FEE5-0AD2-F684F7767D95}" dt="2023-11-17T16:19:22.573" v="9"/>
        <pc:sldMkLst>
          <pc:docMk/>
          <pc:sldMk cId="1788353431" sldId="263"/>
        </pc:sldMkLst>
        <pc:spChg chg="mod ord">
          <ac:chgData name="Ethan N Chung" userId="S::307200154@stu.chino.k12.ca.us::20ad933b-5bcd-45c5-9031-d01ca5d9bc06" providerId="AD" clId="Web-{132E9695-CDD2-FEE5-0AD2-F684F7767D95}" dt="2023-11-17T16:19:22.573" v="9"/>
          <ac:spMkLst>
            <pc:docMk/>
            <pc:sldMk cId="1788353431" sldId="263"/>
            <ac:spMk id="2" creationId="{2C2A6099-50A0-534B-822A-F9E1F359F148}"/>
          </ac:spMkLst>
        </pc:spChg>
        <pc:spChg chg="mod ord">
          <ac:chgData name="Ethan N Chung" userId="S::307200154@stu.chino.k12.ca.us::20ad933b-5bcd-45c5-9031-d01ca5d9bc06" providerId="AD" clId="Web-{132E9695-CDD2-FEE5-0AD2-F684F7767D95}" dt="2023-11-17T16:19:22.573" v="9"/>
          <ac:spMkLst>
            <pc:docMk/>
            <pc:sldMk cId="1788353431" sldId="263"/>
            <ac:spMk id="3" creationId="{A2FB06CF-0096-5A0B-A433-B15C894DEB9E}"/>
          </ac:spMkLst>
        </pc:spChg>
        <pc:spChg chg="del">
          <ac:chgData name="Ethan N Chung" userId="S::307200154@stu.chino.k12.ca.us::20ad933b-5bcd-45c5-9031-d01ca5d9bc06" providerId="AD" clId="Web-{132E9695-CDD2-FEE5-0AD2-F684F7767D95}" dt="2023-11-17T16:18:59.431" v="8"/>
          <ac:spMkLst>
            <pc:docMk/>
            <pc:sldMk cId="1788353431" sldId="263"/>
            <ac:spMk id="9" creationId="{F94AA2BD-2E3F-4B1D-8127-5744B8115311}"/>
          </ac:spMkLst>
        </pc:spChg>
        <pc:spChg chg="del">
          <ac:chgData name="Ethan N Chung" userId="S::307200154@stu.chino.k12.ca.us::20ad933b-5bcd-45c5-9031-d01ca5d9bc06" providerId="AD" clId="Web-{132E9695-CDD2-FEE5-0AD2-F684F7767D95}" dt="2023-11-17T16:18:59.431" v="8"/>
          <ac:spMkLst>
            <pc:docMk/>
            <pc:sldMk cId="1788353431" sldId="263"/>
            <ac:spMk id="11" creationId="{4BD02261-2DC8-4AA8-9E16-7751AE892445}"/>
          </ac:spMkLst>
        </pc:spChg>
        <pc:spChg chg="del">
          <ac:chgData name="Ethan N Chung" userId="S::307200154@stu.chino.k12.ca.us::20ad933b-5bcd-45c5-9031-d01ca5d9bc06" providerId="AD" clId="Web-{132E9695-CDD2-FEE5-0AD2-F684F7767D95}" dt="2023-11-17T16:18:59.431" v="8"/>
          <ac:spMkLst>
            <pc:docMk/>
            <pc:sldMk cId="1788353431" sldId="263"/>
            <ac:spMk id="13" creationId="{3D752CF2-2291-40B5-B462-C17B174C10BC}"/>
          </ac:spMkLst>
        </pc:spChg>
      </pc:sldChg>
      <pc:sldMasterChg chg="del modTransition delSldLayout modSldLayout">
        <pc:chgData name="Ethan N Chung" userId="S::307200154@stu.chino.k12.ca.us::20ad933b-5bcd-45c5-9031-d01ca5d9bc06" providerId="AD" clId="Web-{132E9695-CDD2-FEE5-0AD2-F684F7767D95}" dt="2023-11-17T16:18:59.431" v="8"/>
        <pc:sldMasterMkLst>
          <pc:docMk/>
          <pc:sldMasterMk cId="2460954070" sldId="2147483660"/>
        </pc:sldMasterMkLst>
        <pc:sldLayoutChg chg="del modTransition">
          <pc:chgData name="Ethan N Chung" userId="S::307200154@stu.chino.k12.ca.us::20ad933b-5bcd-45c5-9031-d01ca5d9bc06" providerId="AD" clId="Web-{132E9695-CDD2-FEE5-0AD2-F684F7767D95}" dt="2023-11-17T16:18:59.431" v="8"/>
          <pc:sldLayoutMkLst>
            <pc:docMk/>
            <pc:sldMasterMk cId="2460954070" sldId="2147483660"/>
            <pc:sldLayoutMk cId="2385387890" sldId="2147483661"/>
          </pc:sldLayoutMkLst>
        </pc:sldLayoutChg>
        <pc:sldLayoutChg chg="del modTransition">
          <pc:chgData name="Ethan N Chung" userId="S::307200154@stu.chino.k12.ca.us::20ad933b-5bcd-45c5-9031-d01ca5d9bc06" providerId="AD" clId="Web-{132E9695-CDD2-FEE5-0AD2-F684F7767D95}" dt="2023-11-17T16:18:59.431" v="8"/>
          <pc:sldLayoutMkLst>
            <pc:docMk/>
            <pc:sldMasterMk cId="2460954070" sldId="2147483660"/>
            <pc:sldLayoutMk cId="949138452" sldId="2147483662"/>
          </pc:sldLayoutMkLst>
        </pc:sldLayoutChg>
        <pc:sldLayoutChg chg="del modTransition">
          <pc:chgData name="Ethan N Chung" userId="S::307200154@stu.chino.k12.ca.us::20ad933b-5bcd-45c5-9031-d01ca5d9bc06" providerId="AD" clId="Web-{132E9695-CDD2-FEE5-0AD2-F684F7767D95}" dt="2023-11-17T16:18:59.431" v="8"/>
          <pc:sldLayoutMkLst>
            <pc:docMk/>
            <pc:sldMasterMk cId="2460954070" sldId="2147483660"/>
            <pc:sldLayoutMk cId="2591524520" sldId="2147483663"/>
          </pc:sldLayoutMkLst>
        </pc:sldLayoutChg>
        <pc:sldLayoutChg chg="del modTransition">
          <pc:chgData name="Ethan N Chung" userId="S::307200154@stu.chino.k12.ca.us::20ad933b-5bcd-45c5-9031-d01ca5d9bc06" providerId="AD" clId="Web-{132E9695-CDD2-FEE5-0AD2-F684F7767D95}" dt="2023-11-17T16:18:59.431" v="8"/>
          <pc:sldLayoutMkLst>
            <pc:docMk/>
            <pc:sldMasterMk cId="2460954070" sldId="2147483660"/>
            <pc:sldLayoutMk cId="1203092039" sldId="2147483664"/>
          </pc:sldLayoutMkLst>
        </pc:sldLayoutChg>
        <pc:sldLayoutChg chg="del modTransition">
          <pc:chgData name="Ethan N Chung" userId="S::307200154@stu.chino.k12.ca.us::20ad933b-5bcd-45c5-9031-d01ca5d9bc06" providerId="AD" clId="Web-{132E9695-CDD2-FEE5-0AD2-F684F7767D95}" dt="2023-11-17T16:18:59.431" v="8"/>
          <pc:sldLayoutMkLst>
            <pc:docMk/>
            <pc:sldMasterMk cId="2460954070" sldId="2147483660"/>
            <pc:sldLayoutMk cId="3733172339" sldId="2147483665"/>
          </pc:sldLayoutMkLst>
        </pc:sldLayoutChg>
        <pc:sldLayoutChg chg="del modTransition">
          <pc:chgData name="Ethan N Chung" userId="S::307200154@stu.chino.k12.ca.us::20ad933b-5bcd-45c5-9031-d01ca5d9bc06" providerId="AD" clId="Web-{132E9695-CDD2-FEE5-0AD2-F684F7767D95}" dt="2023-11-17T16:18:59.431" v="8"/>
          <pc:sldLayoutMkLst>
            <pc:docMk/>
            <pc:sldMasterMk cId="2460954070" sldId="2147483660"/>
            <pc:sldLayoutMk cId="3210312558" sldId="2147483666"/>
          </pc:sldLayoutMkLst>
        </pc:sldLayoutChg>
        <pc:sldLayoutChg chg="del modTransition">
          <pc:chgData name="Ethan N Chung" userId="S::307200154@stu.chino.k12.ca.us::20ad933b-5bcd-45c5-9031-d01ca5d9bc06" providerId="AD" clId="Web-{132E9695-CDD2-FEE5-0AD2-F684F7767D95}" dt="2023-11-17T16:18:59.431" v="8"/>
          <pc:sldLayoutMkLst>
            <pc:docMk/>
            <pc:sldMasterMk cId="2460954070" sldId="2147483660"/>
            <pc:sldLayoutMk cId="3146388984" sldId="2147483667"/>
          </pc:sldLayoutMkLst>
        </pc:sldLayoutChg>
        <pc:sldLayoutChg chg="del modTransition">
          <pc:chgData name="Ethan N Chung" userId="S::307200154@stu.chino.k12.ca.us::20ad933b-5bcd-45c5-9031-d01ca5d9bc06" providerId="AD" clId="Web-{132E9695-CDD2-FEE5-0AD2-F684F7767D95}" dt="2023-11-17T16:18:59.431" v="8"/>
          <pc:sldLayoutMkLst>
            <pc:docMk/>
            <pc:sldMasterMk cId="2460954070" sldId="2147483660"/>
            <pc:sldLayoutMk cId="3171841454" sldId="2147483668"/>
          </pc:sldLayoutMkLst>
        </pc:sldLayoutChg>
        <pc:sldLayoutChg chg="del modTransition">
          <pc:chgData name="Ethan N Chung" userId="S::307200154@stu.chino.k12.ca.us::20ad933b-5bcd-45c5-9031-d01ca5d9bc06" providerId="AD" clId="Web-{132E9695-CDD2-FEE5-0AD2-F684F7767D95}" dt="2023-11-17T16:18:59.431" v="8"/>
          <pc:sldLayoutMkLst>
            <pc:docMk/>
            <pc:sldMasterMk cId="2460954070" sldId="2147483660"/>
            <pc:sldLayoutMk cId="1718958274" sldId="2147483669"/>
          </pc:sldLayoutMkLst>
        </pc:sldLayoutChg>
        <pc:sldLayoutChg chg="del modTransition">
          <pc:chgData name="Ethan N Chung" userId="S::307200154@stu.chino.k12.ca.us::20ad933b-5bcd-45c5-9031-d01ca5d9bc06" providerId="AD" clId="Web-{132E9695-CDD2-FEE5-0AD2-F684F7767D95}" dt="2023-11-17T16:18:59.431" v="8"/>
          <pc:sldLayoutMkLst>
            <pc:docMk/>
            <pc:sldMasterMk cId="2460954070" sldId="2147483660"/>
            <pc:sldLayoutMk cId="2202905451" sldId="2147483670"/>
          </pc:sldLayoutMkLst>
        </pc:sldLayoutChg>
        <pc:sldLayoutChg chg="del modTransition">
          <pc:chgData name="Ethan N Chung" userId="S::307200154@stu.chino.k12.ca.us::20ad933b-5bcd-45c5-9031-d01ca5d9bc06" providerId="AD" clId="Web-{132E9695-CDD2-FEE5-0AD2-F684F7767D95}" dt="2023-11-17T16:18:59.431" v="8"/>
          <pc:sldLayoutMkLst>
            <pc:docMk/>
            <pc:sldMasterMk cId="2460954070" sldId="2147483660"/>
            <pc:sldLayoutMk cId="3479445657" sldId="2147483671"/>
          </pc:sldLayoutMkLst>
        </pc:sldLayoutChg>
      </pc:sldMasterChg>
      <pc:sldMasterChg chg="add del modTransition addSldLayout delSldLayout modSldLayout">
        <pc:chgData name="Ethan N Chung" userId="S::307200154@stu.chino.k12.ca.us::20ad933b-5bcd-45c5-9031-d01ca5d9bc06" providerId="AD" clId="Web-{132E9695-CDD2-FEE5-0AD2-F684F7767D95}" dt="2023-11-17T16:19:22.573" v="9"/>
        <pc:sldMasterMkLst>
          <pc:docMk/>
          <pc:sldMasterMk cId="2408926674" sldId="2147483672"/>
        </pc:sldMasterMkLst>
        <pc:sldLayoutChg chg="add del mod replId">
          <pc:chgData name="Ethan N Chung" userId="S::307200154@stu.chino.k12.ca.us::20ad933b-5bcd-45c5-9031-d01ca5d9bc06" providerId="AD" clId="Web-{132E9695-CDD2-FEE5-0AD2-F684F7767D95}" dt="2023-11-17T16:19:22.573" v="9"/>
          <pc:sldLayoutMkLst>
            <pc:docMk/>
            <pc:sldMasterMk cId="2408926674" sldId="2147483672"/>
            <pc:sldLayoutMk cId="3817143396" sldId="2147483673"/>
          </pc:sldLayoutMkLst>
        </pc:sldLayoutChg>
        <pc:sldLayoutChg chg="add del mod replId">
          <pc:chgData name="Ethan N Chung" userId="S::307200154@stu.chino.k12.ca.us::20ad933b-5bcd-45c5-9031-d01ca5d9bc06" providerId="AD" clId="Web-{132E9695-CDD2-FEE5-0AD2-F684F7767D95}" dt="2023-11-17T16:19:22.573" v="9"/>
          <pc:sldLayoutMkLst>
            <pc:docMk/>
            <pc:sldMasterMk cId="2408926674" sldId="2147483672"/>
            <pc:sldLayoutMk cId="2161093416" sldId="2147483674"/>
          </pc:sldLayoutMkLst>
        </pc:sldLayoutChg>
        <pc:sldLayoutChg chg="add del mod replId">
          <pc:chgData name="Ethan N Chung" userId="S::307200154@stu.chino.k12.ca.us::20ad933b-5bcd-45c5-9031-d01ca5d9bc06" providerId="AD" clId="Web-{132E9695-CDD2-FEE5-0AD2-F684F7767D95}" dt="2023-11-17T16:19:22.573" v="9"/>
          <pc:sldLayoutMkLst>
            <pc:docMk/>
            <pc:sldMasterMk cId="2408926674" sldId="2147483672"/>
            <pc:sldLayoutMk cId="2918398866" sldId="2147483675"/>
          </pc:sldLayoutMkLst>
        </pc:sldLayoutChg>
        <pc:sldLayoutChg chg="add del mod replId">
          <pc:chgData name="Ethan N Chung" userId="S::307200154@stu.chino.k12.ca.us::20ad933b-5bcd-45c5-9031-d01ca5d9bc06" providerId="AD" clId="Web-{132E9695-CDD2-FEE5-0AD2-F684F7767D95}" dt="2023-11-17T16:19:22.573" v="9"/>
          <pc:sldLayoutMkLst>
            <pc:docMk/>
            <pc:sldMasterMk cId="2408926674" sldId="2147483672"/>
            <pc:sldLayoutMk cId="369688365" sldId="2147483676"/>
          </pc:sldLayoutMkLst>
        </pc:sldLayoutChg>
        <pc:sldLayoutChg chg="add del mod replId">
          <pc:chgData name="Ethan N Chung" userId="S::307200154@stu.chino.k12.ca.us::20ad933b-5bcd-45c5-9031-d01ca5d9bc06" providerId="AD" clId="Web-{132E9695-CDD2-FEE5-0AD2-F684F7767D95}" dt="2023-11-17T16:19:22.573" v="9"/>
          <pc:sldLayoutMkLst>
            <pc:docMk/>
            <pc:sldMasterMk cId="2408926674" sldId="2147483672"/>
            <pc:sldLayoutMk cId="1874897199" sldId="2147483677"/>
          </pc:sldLayoutMkLst>
        </pc:sldLayoutChg>
        <pc:sldLayoutChg chg="add del mod replId">
          <pc:chgData name="Ethan N Chung" userId="S::307200154@stu.chino.k12.ca.us::20ad933b-5bcd-45c5-9031-d01ca5d9bc06" providerId="AD" clId="Web-{132E9695-CDD2-FEE5-0AD2-F684F7767D95}" dt="2023-11-17T16:19:22.573" v="9"/>
          <pc:sldLayoutMkLst>
            <pc:docMk/>
            <pc:sldMasterMk cId="2408926674" sldId="2147483672"/>
            <pc:sldLayoutMk cId="3880244588" sldId="2147483678"/>
          </pc:sldLayoutMkLst>
        </pc:sldLayoutChg>
        <pc:sldLayoutChg chg="add del mod replId">
          <pc:chgData name="Ethan N Chung" userId="S::307200154@stu.chino.k12.ca.us::20ad933b-5bcd-45c5-9031-d01ca5d9bc06" providerId="AD" clId="Web-{132E9695-CDD2-FEE5-0AD2-F684F7767D95}" dt="2023-11-17T16:19:22.573" v="9"/>
          <pc:sldLayoutMkLst>
            <pc:docMk/>
            <pc:sldMasterMk cId="2408926674" sldId="2147483672"/>
            <pc:sldLayoutMk cId="3203864415" sldId="2147483679"/>
          </pc:sldLayoutMkLst>
        </pc:sldLayoutChg>
        <pc:sldLayoutChg chg="add del mod replId">
          <pc:chgData name="Ethan N Chung" userId="S::307200154@stu.chino.k12.ca.us::20ad933b-5bcd-45c5-9031-d01ca5d9bc06" providerId="AD" clId="Web-{132E9695-CDD2-FEE5-0AD2-F684F7767D95}" dt="2023-11-17T16:19:22.573" v="9"/>
          <pc:sldLayoutMkLst>
            <pc:docMk/>
            <pc:sldMasterMk cId="2408926674" sldId="2147483672"/>
            <pc:sldLayoutMk cId="3290789500" sldId="2147483680"/>
          </pc:sldLayoutMkLst>
        </pc:sldLayoutChg>
        <pc:sldLayoutChg chg="add del mod replId">
          <pc:chgData name="Ethan N Chung" userId="S::307200154@stu.chino.k12.ca.us::20ad933b-5bcd-45c5-9031-d01ca5d9bc06" providerId="AD" clId="Web-{132E9695-CDD2-FEE5-0AD2-F684F7767D95}" dt="2023-11-17T16:19:22.573" v="9"/>
          <pc:sldLayoutMkLst>
            <pc:docMk/>
            <pc:sldMasterMk cId="2408926674" sldId="2147483672"/>
            <pc:sldLayoutMk cId="551471829" sldId="2147483681"/>
          </pc:sldLayoutMkLst>
        </pc:sldLayoutChg>
        <pc:sldLayoutChg chg="add del mod replId">
          <pc:chgData name="Ethan N Chung" userId="S::307200154@stu.chino.k12.ca.us::20ad933b-5bcd-45c5-9031-d01ca5d9bc06" providerId="AD" clId="Web-{132E9695-CDD2-FEE5-0AD2-F684F7767D95}" dt="2023-11-17T16:19:22.573" v="9"/>
          <pc:sldLayoutMkLst>
            <pc:docMk/>
            <pc:sldMasterMk cId="2408926674" sldId="2147483672"/>
            <pc:sldLayoutMk cId="2738917397" sldId="2147483682"/>
          </pc:sldLayoutMkLst>
        </pc:sldLayoutChg>
        <pc:sldLayoutChg chg="add del mod replId">
          <pc:chgData name="Ethan N Chung" userId="S::307200154@stu.chino.k12.ca.us::20ad933b-5bcd-45c5-9031-d01ca5d9bc06" providerId="AD" clId="Web-{132E9695-CDD2-FEE5-0AD2-F684F7767D95}" dt="2023-11-17T16:19:22.573" v="9"/>
          <pc:sldLayoutMkLst>
            <pc:docMk/>
            <pc:sldMasterMk cId="2408926674" sldId="2147483672"/>
            <pc:sldLayoutMk cId="2278135760" sldId="2147483683"/>
          </pc:sldLayoutMkLst>
        </pc:sldLayoutChg>
        <pc:sldLayoutChg chg="add del mod replId">
          <pc:chgData name="Ethan N Chung" userId="S::307200154@stu.chino.k12.ca.us::20ad933b-5bcd-45c5-9031-d01ca5d9bc06" providerId="AD" clId="Web-{132E9695-CDD2-FEE5-0AD2-F684F7767D95}" dt="2023-11-17T16:19:22.573" v="9"/>
          <pc:sldLayoutMkLst>
            <pc:docMk/>
            <pc:sldMasterMk cId="2408926674" sldId="2147483672"/>
            <pc:sldLayoutMk cId="3705482201" sldId="2147483684"/>
          </pc:sldLayoutMkLst>
        </pc:sldLayoutChg>
        <pc:sldLayoutChg chg="add del mod replId">
          <pc:chgData name="Ethan N Chung" userId="S::307200154@stu.chino.k12.ca.us::20ad933b-5bcd-45c5-9031-d01ca5d9bc06" providerId="AD" clId="Web-{132E9695-CDD2-FEE5-0AD2-F684F7767D95}" dt="2023-11-17T16:19:22.573" v="9"/>
          <pc:sldLayoutMkLst>
            <pc:docMk/>
            <pc:sldMasterMk cId="2408926674" sldId="2147483672"/>
            <pc:sldLayoutMk cId="2358685152" sldId="2147483685"/>
          </pc:sldLayoutMkLst>
        </pc:sldLayoutChg>
        <pc:sldLayoutChg chg="add del mod replId">
          <pc:chgData name="Ethan N Chung" userId="S::307200154@stu.chino.k12.ca.us::20ad933b-5bcd-45c5-9031-d01ca5d9bc06" providerId="AD" clId="Web-{132E9695-CDD2-FEE5-0AD2-F684F7767D95}" dt="2023-11-17T16:19:22.573" v="9"/>
          <pc:sldLayoutMkLst>
            <pc:docMk/>
            <pc:sldMasterMk cId="2408926674" sldId="2147483672"/>
            <pc:sldLayoutMk cId="1306093995" sldId="2147483686"/>
          </pc:sldLayoutMkLst>
        </pc:sldLayoutChg>
        <pc:sldLayoutChg chg="add del mod replId">
          <pc:chgData name="Ethan N Chung" userId="S::307200154@stu.chino.k12.ca.us::20ad933b-5bcd-45c5-9031-d01ca5d9bc06" providerId="AD" clId="Web-{132E9695-CDD2-FEE5-0AD2-F684F7767D95}" dt="2023-11-17T16:19:22.573" v="9"/>
          <pc:sldLayoutMkLst>
            <pc:docMk/>
            <pc:sldMasterMk cId="2408926674" sldId="2147483672"/>
            <pc:sldLayoutMk cId="1331368973" sldId="2147483687"/>
          </pc:sldLayoutMkLst>
        </pc:sldLayoutChg>
        <pc:sldLayoutChg chg="add del mod replId">
          <pc:chgData name="Ethan N Chung" userId="S::307200154@stu.chino.k12.ca.us::20ad933b-5bcd-45c5-9031-d01ca5d9bc06" providerId="AD" clId="Web-{132E9695-CDD2-FEE5-0AD2-F684F7767D95}" dt="2023-11-17T16:19:22.573" v="9"/>
          <pc:sldLayoutMkLst>
            <pc:docMk/>
            <pc:sldMasterMk cId="2408926674" sldId="2147483672"/>
            <pc:sldLayoutMk cId="1108718942" sldId="2147483688"/>
          </pc:sldLayoutMkLst>
        </pc:sldLayoutChg>
        <pc:sldLayoutChg chg="add del mod replId">
          <pc:chgData name="Ethan N Chung" userId="S::307200154@stu.chino.k12.ca.us::20ad933b-5bcd-45c5-9031-d01ca5d9bc06" providerId="AD" clId="Web-{132E9695-CDD2-FEE5-0AD2-F684F7767D95}" dt="2023-11-17T16:19:22.573" v="9"/>
          <pc:sldLayoutMkLst>
            <pc:docMk/>
            <pc:sldMasterMk cId="2408926674" sldId="2147483672"/>
            <pc:sldLayoutMk cId="4242492462" sldId="2147483689"/>
          </pc:sldLayoutMkLst>
        </pc:sldLayoutChg>
      </pc:sldMasterChg>
      <pc:sldMasterChg chg="add modTransition addSldLayout modSldLayout">
        <pc:chgData name="Ethan N Chung" userId="S::307200154@stu.chino.k12.ca.us::20ad933b-5bcd-45c5-9031-d01ca5d9bc06" providerId="AD" clId="Web-{132E9695-CDD2-FEE5-0AD2-F684F7767D95}" dt="2023-11-17T16:19:22.573" v="9"/>
        <pc:sldMasterMkLst>
          <pc:docMk/>
          <pc:sldMasterMk cId="1270422910" sldId="2147483690"/>
        </pc:sldMasterMkLst>
        <pc:sldLayoutChg chg="add mod replId">
          <pc:chgData name="Ethan N Chung" userId="S::307200154@stu.chino.k12.ca.us::20ad933b-5bcd-45c5-9031-d01ca5d9bc06" providerId="AD" clId="Web-{132E9695-CDD2-FEE5-0AD2-F684F7767D95}" dt="2023-11-17T16:19:22.573" v="9"/>
          <pc:sldLayoutMkLst>
            <pc:docMk/>
            <pc:sldMasterMk cId="1270422910" sldId="2147483690"/>
            <pc:sldLayoutMk cId="2421678691" sldId="2147483691"/>
          </pc:sldLayoutMkLst>
        </pc:sldLayoutChg>
        <pc:sldLayoutChg chg="add mod replId">
          <pc:chgData name="Ethan N Chung" userId="S::307200154@stu.chino.k12.ca.us::20ad933b-5bcd-45c5-9031-d01ca5d9bc06" providerId="AD" clId="Web-{132E9695-CDD2-FEE5-0AD2-F684F7767D95}" dt="2023-11-17T16:19:22.573" v="9"/>
          <pc:sldLayoutMkLst>
            <pc:docMk/>
            <pc:sldMasterMk cId="1270422910" sldId="2147483690"/>
            <pc:sldLayoutMk cId="2532710129" sldId="2147483692"/>
          </pc:sldLayoutMkLst>
        </pc:sldLayoutChg>
        <pc:sldLayoutChg chg="add mod replId">
          <pc:chgData name="Ethan N Chung" userId="S::307200154@stu.chino.k12.ca.us::20ad933b-5bcd-45c5-9031-d01ca5d9bc06" providerId="AD" clId="Web-{132E9695-CDD2-FEE5-0AD2-F684F7767D95}" dt="2023-11-17T16:19:22.573" v="9"/>
          <pc:sldLayoutMkLst>
            <pc:docMk/>
            <pc:sldMasterMk cId="1270422910" sldId="2147483690"/>
            <pc:sldLayoutMk cId="2281656070" sldId="2147483693"/>
          </pc:sldLayoutMkLst>
        </pc:sldLayoutChg>
        <pc:sldLayoutChg chg="add mod replId">
          <pc:chgData name="Ethan N Chung" userId="S::307200154@stu.chino.k12.ca.us::20ad933b-5bcd-45c5-9031-d01ca5d9bc06" providerId="AD" clId="Web-{132E9695-CDD2-FEE5-0AD2-F684F7767D95}" dt="2023-11-17T16:19:22.573" v="9"/>
          <pc:sldLayoutMkLst>
            <pc:docMk/>
            <pc:sldMasterMk cId="1270422910" sldId="2147483690"/>
            <pc:sldLayoutMk cId="702489220" sldId="2147483694"/>
          </pc:sldLayoutMkLst>
        </pc:sldLayoutChg>
        <pc:sldLayoutChg chg="add mod replId">
          <pc:chgData name="Ethan N Chung" userId="S::307200154@stu.chino.k12.ca.us::20ad933b-5bcd-45c5-9031-d01ca5d9bc06" providerId="AD" clId="Web-{132E9695-CDD2-FEE5-0AD2-F684F7767D95}" dt="2023-11-17T16:19:22.573" v="9"/>
          <pc:sldLayoutMkLst>
            <pc:docMk/>
            <pc:sldMasterMk cId="1270422910" sldId="2147483690"/>
            <pc:sldLayoutMk cId="1346978095" sldId="2147483695"/>
          </pc:sldLayoutMkLst>
        </pc:sldLayoutChg>
        <pc:sldLayoutChg chg="add mod replId">
          <pc:chgData name="Ethan N Chung" userId="S::307200154@stu.chino.k12.ca.us::20ad933b-5bcd-45c5-9031-d01ca5d9bc06" providerId="AD" clId="Web-{132E9695-CDD2-FEE5-0AD2-F684F7767D95}" dt="2023-11-17T16:19:22.573" v="9"/>
          <pc:sldLayoutMkLst>
            <pc:docMk/>
            <pc:sldMasterMk cId="1270422910" sldId="2147483690"/>
            <pc:sldLayoutMk cId="2633978108" sldId="2147483696"/>
          </pc:sldLayoutMkLst>
        </pc:sldLayoutChg>
        <pc:sldLayoutChg chg="add mod replId">
          <pc:chgData name="Ethan N Chung" userId="S::307200154@stu.chino.k12.ca.us::20ad933b-5bcd-45c5-9031-d01ca5d9bc06" providerId="AD" clId="Web-{132E9695-CDD2-FEE5-0AD2-F684F7767D95}" dt="2023-11-17T16:19:22.573" v="9"/>
          <pc:sldLayoutMkLst>
            <pc:docMk/>
            <pc:sldMasterMk cId="1270422910" sldId="2147483690"/>
            <pc:sldLayoutMk cId="2382219323" sldId="2147483697"/>
          </pc:sldLayoutMkLst>
        </pc:sldLayoutChg>
        <pc:sldLayoutChg chg="add mod replId">
          <pc:chgData name="Ethan N Chung" userId="S::307200154@stu.chino.k12.ca.us::20ad933b-5bcd-45c5-9031-d01ca5d9bc06" providerId="AD" clId="Web-{132E9695-CDD2-FEE5-0AD2-F684F7767D95}" dt="2023-11-17T16:19:22.573" v="9"/>
          <pc:sldLayoutMkLst>
            <pc:docMk/>
            <pc:sldMasterMk cId="1270422910" sldId="2147483690"/>
            <pc:sldLayoutMk cId="2011063823" sldId="2147483698"/>
          </pc:sldLayoutMkLst>
        </pc:sldLayoutChg>
        <pc:sldLayoutChg chg="add mod replId">
          <pc:chgData name="Ethan N Chung" userId="S::307200154@stu.chino.k12.ca.us::20ad933b-5bcd-45c5-9031-d01ca5d9bc06" providerId="AD" clId="Web-{132E9695-CDD2-FEE5-0AD2-F684F7767D95}" dt="2023-11-17T16:19:22.573" v="9"/>
          <pc:sldLayoutMkLst>
            <pc:docMk/>
            <pc:sldMasterMk cId="1270422910" sldId="2147483690"/>
            <pc:sldLayoutMk cId="1097581935" sldId="2147483699"/>
          </pc:sldLayoutMkLst>
        </pc:sldLayoutChg>
        <pc:sldLayoutChg chg="add mod replId">
          <pc:chgData name="Ethan N Chung" userId="S::307200154@stu.chino.k12.ca.us::20ad933b-5bcd-45c5-9031-d01ca5d9bc06" providerId="AD" clId="Web-{132E9695-CDD2-FEE5-0AD2-F684F7767D95}" dt="2023-11-17T16:19:22.573" v="9"/>
          <pc:sldLayoutMkLst>
            <pc:docMk/>
            <pc:sldMasterMk cId="1270422910" sldId="2147483690"/>
            <pc:sldLayoutMk cId="390161306" sldId="2147483700"/>
          </pc:sldLayoutMkLst>
        </pc:sldLayoutChg>
        <pc:sldLayoutChg chg="add mod replId">
          <pc:chgData name="Ethan N Chung" userId="S::307200154@stu.chino.k12.ca.us::20ad933b-5bcd-45c5-9031-d01ca5d9bc06" providerId="AD" clId="Web-{132E9695-CDD2-FEE5-0AD2-F684F7767D95}" dt="2023-11-17T16:19:22.573" v="9"/>
          <pc:sldLayoutMkLst>
            <pc:docMk/>
            <pc:sldMasterMk cId="1270422910" sldId="2147483690"/>
            <pc:sldLayoutMk cId="1769488508" sldId="2147483701"/>
          </pc:sldLayoutMkLst>
        </pc:sldLayoutChg>
      </pc:sldMasterChg>
    </pc:docChg>
  </pc:docChgLst>
  <pc:docChgLst>
    <pc:chgData clId="Web-{C7170408-28BA-3F8E-8E7B-BC129D2BD297}"/>
    <pc:docChg chg="modSld">
      <pc:chgData name="" userId="" providerId="" clId="Web-{C7170408-28BA-3F8E-8E7B-BC129D2BD297}" dt="2023-11-17T16:39:46.831" v="0" actId="1076"/>
      <pc:docMkLst>
        <pc:docMk/>
      </pc:docMkLst>
      <pc:sldChg chg="modSp">
        <pc:chgData name="" userId="" providerId="" clId="Web-{C7170408-28BA-3F8E-8E7B-BC129D2BD297}" dt="2023-11-17T16:39:46.831" v="0" actId="1076"/>
        <pc:sldMkLst>
          <pc:docMk/>
          <pc:sldMk cId="722307387" sldId="257"/>
        </pc:sldMkLst>
        <pc:picChg chg="mod">
          <ac:chgData name="" userId="" providerId="" clId="Web-{C7170408-28BA-3F8E-8E7B-BC129D2BD297}" dt="2023-11-17T16:39:46.831" v="0" actId="1076"/>
          <ac:picMkLst>
            <pc:docMk/>
            <pc:sldMk cId="722307387" sldId="257"/>
            <ac:picMk id="3" creationId="{E766AD66-59E0-D15B-E681-26857DE97BFC}"/>
          </ac:picMkLst>
        </pc:picChg>
      </pc:sldChg>
    </pc:docChg>
  </pc:docChgLst>
  <pc:docChgLst>
    <pc:chgData name="Ethan N Chung" userId="S::307200154@stu.chino.k12.ca.us::20ad933b-5bcd-45c5-9031-d01ca5d9bc06" providerId="AD" clId="Web-{17632237-3DE0-86A8-EC00-65B647B35126}"/>
    <pc:docChg chg="addSld modSld">
      <pc:chgData name="Ethan N Chung" userId="S::307200154@stu.chino.k12.ca.us::20ad933b-5bcd-45c5-9031-d01ca5d9bc06" providerId="AD" clId="Web-{17632237-3DE0-86A8-EC00-65B647B35126}" dt="2023-11-15T16:57:04.506" v="601" actId="20577"/>
      <pc:docMkLst>
        <pc:docMk/>
      </pc:docMkLst>
      <pc:sldChg chg="modSp">
        <pc:chgData name="Ethan N Chung" userId="S::307200154@stu.chino.k12.ca.us::20ad933b-5bcd-45c5-9031-d01ca5d9bc06" providerId="AD" clId="Web-{17632237-3DE0-86A8-EC00-65B647B35126}" dt="2023-11-15T16:21:06.677" v="165" actId="20577"/>
        <pc:sldMkLst>
          <pc:docMk/>
          <pc:sldMk cId="2187748501" sldId="258"/>
        </pc:sldMkLst>
        <pc:spChg chg="mod">
          <ac:chgData name="Ethan N Chung" userId="S::307200154@stu.chino.k12.ca.us::20ad933b-5bcd-45c5-9031-d01ca5d9bc06" providerId="AD" clId="Web-{17632237-3DE0-86A8-EC00-65B647B35126}" dt="2023-11-15T16:21:06.677" v="165" actId="20577"/>
          <ac:spMkLst>
            <pc:docMk/>
            <pc:sldMk cId="2187748501" sldId="258"/>
            <ac:spMk id="2" creationId="{01837D93-4094-D7E5-98E2-91A033BAFDD3}"/>
          </ac:spMkLst>
        </pc:spChg>
        <pc:spChg chg="mod">
          <ac:chgData name="Ethan N Chung" userId="S::307200154@stu.chino.k12.ca.us::20ad933b-5bcd-45c5-9031-d01ca5d9bc06" providerId="AD" clId="Web-{17632237-3DE0-86A8-EC00-65B647B35126}" dt="2023-11-15T16:20:55.707" v="163" actId="20577"/>
          <ac:spMkLst>
            <pc:docMk/>
            <pc:sldMk cId="2187748501" sldId="258"/>
            <ac:spMk id="5" creationId="{6080002B-B69E-6080-9670-EE06464B92BB}"/>
          </ac:spMkLst>
        </pc:spChg>
      </pc:sldChg>
      <pc:sldChg chg="modSp">
        <pc:chgData name="Ethan N Chung" userId="S::307200154@stu.chino.k12.ca.us::20ad933b-5bcd-45c5-9031-d01ca5d9bc06" providerId="AD" clId="Web-{17632237-3DE0-86A8-EC00-65B647B35126}" dt="2023-11-15T16:22:38.871" v="174" actId="20577"/>
        <pc:sldMkLst>
          <pc:docMk/>
          <pc:sldMk cId="718499036" sldId="259"/>
        </pc:sldMkLst>
        <pc:spChg chg="mod">
          <ac:chgData name="Ethan N Chung" userId="S::307200154@stu.chino.k12.ca.us::20ad933b-5bcd-45c5-9031-d01ca5d9bc06" providerId="AD" clId="Web-{17632237-3DE0-86A8-EC00-65B647B35126}" dt="2023-11-15T16:22:38.871" v="174" actId="20577"/>
          <ac:spMkLst>
            <pc:docMk/>
            <pc:sldMk cId="718499036" sldId="259"/>
            <ac:spMk id="2" creationId="{F3E4141C-32B7-E2F1-E132-C18093CEB61C}"/>
          </ac:spMkLst>
        </pc:spChg>
      </pc:sldChg>
      <pc:sldChg chg="modSp">
        <pc:chgData name="Ethan N Chung" userId="S::307200154@stu.chino.k12.ca.us::20ad933b-5bcd-45c5-9031-d01ca5d9bc06" providerId="AD" clId="Web-{17632237-3DE0-86A8-EC00-65B647B35126}" dt="2023-11-15T16:49:32.880" v="492" actId="20577"/>
        <pc:sldMkLst>
          <pc:docMk/>
          <pc:sldMk cId="974094592" sldId="260"/>
        </pc:sldMkLst>
        <pc:spChg chg="mod">
          <ac:chgData name="Ethan N Chung" userId="S::307200154@stu.chino.k12.ca.us::20ad933b-5bcd-45c5-9031-d01ca5d9bc06" providerId="AD" clId="Web-{17632237-3DE0-86A8-EC00-65B647B35126}" dt="2023-11-15T16:49:32.880" v="492" actId="20577"/>
          <ac:spMkLst>
            <pc:docMk/>
            <pc:sldMk cId="974094592" sldId="260"/>
            <ac:spMk id="2" creationId="{7510EE8E-C733-DFF6-FB62-9BD258803BEC}"/>
          </ac:spMkLst>
        </pc:spChg>
      </pc:sldChg>
      <pc:sldChg chg="modSp new">
        <pc:chgData name="Ethan N Chung" userId="S::307200154@stu.chino.k12.ca.us::20ad933b-5bcd-45c5-9031-d01ca5d9bc06" providerId="AD" clId="Web-{17632237-3DE0-86A8-EC00-65B647B35126}" dt="2023-11-15T16:57:04.506" v="601" actId="20577"/>
        <pc:sldMkLst>
          <pc:docMk/>
          <pc:sldMk cId="4280405721" sldId="262"/>
        </pc:sldMkLst>
        <pc:spChg chg="mod">
          <ac:chgData name="Ethan N Chung" userId="S::307200154@stu.chino.k12.ca.us::20ad933b-5bcd-45c5-9031-d01ca5d9bc06" providerId="AD" clId="Web-{17632237-3DE0-86A8-EC00-65B647B35126}" dt="2023-11-15T16:22:52.481" v="178" actId="20577"/>
          <ac:spMkLst>
            <pc:docMk/>
            <pc:sldMk cId="4280405721" sldId="262"/>
            <ac:spMk id="2" creationId="{96996D10-C5B5-B2C5-CEB2-4A24B2781BD9}"/>
          </ac:spMkLst>
        </pc:spChg>
        <pc:spChg chg="mod">
          <ac:chgData name="Ethan N Chung" userId="S::307200154@stu.chino.k12.ca.us::20ad933b-5bcd-45c5-9031-d01ca5d9bc06" providerId="AD" clId="Web-{17632237-3DE0-86A8-EC00-65B647B35126}" dt="2023-11-15T16:57:04.506" v="601" actId="20577"/>
          <ac:spMkLst>
            <pc:docMk/>
            <pc:sldMk cId="4280405721" sldId="262"/>
            <ac:spMk id="3" creationId="{537190BA-F54E-487B-E2C1-F2A3796270F2}"/>
          </ac:spMkLst>
        </pc:spChg>
      </pc:sldChg>
      <pc:sldChg chg="modSp new">
        <pc:chgData name="Ethan N Chung" userId="S::307200154@stu.chino.k12.ca.us::20ad933b-5bcd-45c5-9031-d01ca5d9bc06" providerId="AD" clId="Web-{17632237-3DE0-86A8-EC00-65B647B35126}" dt="2023-11-15T16:47:50.731" v="491" actId="20577"/>
        <pc:sldMkLst>
          <pc:docMk/>
          <pc:sldMk cId="1788353431" sldId="263"/>
        </pc:sldMkLst>
        <pc:spChg chg="mod">
          <ac:chgData name="Ethan N Chung" userId="S::307200154@stu.chino.k12.ca.us::20ad933b-5bcd-45c5-9031-d01ca5d9bc06" providerId="AD" clId="Web-{17632237-3DE0-86A8-EC00-65B647B35126}" dt="2023-11-15T16:22:16.479" v="171" actId="20577"/>
          <ac:spMkLst>
            <pc:docMk/>
            <pc:sldMk cId="1788353431" sldId="263"/>
            <ac:spMk id="2" creationId="{2C2A6099-50A0-534B-822A-F9E1F359F148}"/>
          </ac:spMkLst>
        </pc:spChg>
        <pc:spChg chg="mod">
          <ac:chgData name="Ethan N Chung" userId="S::307200154@stu.chino.k12.ca.us::20ad933b-5bcd-45c5-9031-d01ca5d9bc06" providerId="AD" clId="Web-{17632237-3DE0-86A8-EC00-65B647B35126}" dt="2023-11-15T16:47:50.731" v="491" actId="20577"/>
          <ac:spMkLst>
            <pc:docMk/>
            <pc:sldMk cId="1788353431" sldId="263"/>
            <ac:spMk id="3" creationId="{A2FB06CF-0096-5A0B-A433-B15C894DEB9E}"/>
          </ac:spMkLst>
        </pc:spChg>
      </pc:sldChg>
    </pc:docChg>
  </pc:docChgLst>
  <pc:docChgLst>
    <pc:chgData name="Ethan N Chung" userId="S::307200154@stu.chino.k12.ca.us::20ad933b-5bcd-45c5-9031-d01ca5d9bc06" providerId="AD" clId="Web-{9D88D00E-8C09-4CF9-B5EF-3909C917B921}"/>
    <pc:docChg chg="modSld">
      <pc:chgData name="Ethan N Chung" userId="S::307200154@stu.chino.k12.ca.us::20ad933b-5bcd-45c5-9031-d01ca5d9bc06" providerId="AD" clId="Web-{9D88D00E-8C09-4CF9-B5EF-3909C917B921}" dt="2023-11-17T16:52:48.674" v="56"/>
      <pc:docMkLst>
        <pc:docMk/>
      </pc:docMkLst>
      <pc:sldChg chg="modSp modTransition">
        <pc:chgData name="Ethan N Chung" userId="S::307200154@stu.chino.k12.ca.us::20ad933b-5bcd-45c5-9031-d01ca5d9bc06" providerId="AD" clId="Web-{9D88D00E-8C09-4CF9-B5EF-3909C917B921}" dt="2023-11-17T16:48:37.134" v="30"/>
        <pc:sldMkLst>
          <pc:docMk/>
          <pc:sldMk cId="109857222" sldId="256"/>
        </pc:sldMkLst>
        <pc:picChg chg="mod">
          <ac:chgData name="Ethan N Chung" userId="S::307200154@stu.chino.k12.ca.us::20ad933b-5bcd-45c5-9031-d01ca5d9bc06" providerId="AD" clId="Web-{9D88D00E-8C09-4CF9-B5EF-3909C917B921}" dt="2023-11-17T16:43:24.186" v="0" actId="1076"/>
          <ac:picMkLst>
            <pc:docMk/>
            <pc:sldMk cId="109857222" sldId="256"/>
            <ac:picMk id="4" creationId="{3F9231E4-E1A3-8D89-4CDB-07F06D1873B1}"/>
          </ac:picMkLst>
        </pc:picChg>
      </pc:sldChg>
      <pc:sldChg chg="addSp delSp modSp">
        <pc:chgData name="Ethan N Chung" userId="S::307200154@stu.chino.k12.ca.us::20ad933b-5bcd-45c5-9031-d01ca5d9bc06" providerId="AD" clId="Web-{9D88D00E-8C09-4CF9-B5EF-3909C917B921}" dt="2023-11-17T16:52:48.674" v="56"/>
        <pc:sldMkLst>
          <pc:docMk/>
          <pc:sldMk cId="722307387" sldId="257"/>
        </pc:sldMkLst>
        <pc:spChg chg="del mod">
          <ac:chgData name="Ethan N Chung" userId="S::307200154@stu.chino.k12.ca.us::20ad933b-5bcd-45c5-9031-d01ca5d9bc06" providerId="AD" clId="Web-{9D88D00E-8C09-4CF9-B5EF-3909C917B921}" dt="2023-11-17T16:52:48.674" v="56"/>
          <ac:spMkLst>
            <pc:docMk/>
            <pc:sldMk cId="722307387" sldId="257"/>
            <ac:spMk id="4" creationId="{DADA87AB-51D1-149C-0937-024B05237B95}"/>
          </ac:spMkLst>
        </pc:spChg>
        <pc:spChg chg="add mod">
          <ac:chgData name="Ethan N Chung" userId="S::307200154@stu.chino.k12.ca.us::20ad933b-5bcd-45c5-9031-d01ca5d9bc06" providerId="AD" clId="Web-{9D88D00E-8C09-4CF9-B5EF-3909C917B921}" dt="2023-11-17T16:52:48.674" v="56"/>
          <ac:spMkLst>
            <pc:docMk/>
            <pc:sldMk cId="722307387" sldId="257"/>
            <ac:spMk id="9" creationId="{2B7D8C99-1C89-D30F-044F-B60A42FCE02B}"/>
          </ac:spMkLst>
        </pc:spChg>
      </pc:sldChg>
      <pc:sldChg chg="addSp delSp modSp">
        <pc:chgData name="Ethan N Chung" userId="S::307200154@stu.chino.k12.ca.us::20ad933b-5bcd-45c5-9031-d01ca5d9bc06" providerId="AD" clId="Web-{9D88D00E-8C09-4CF9-B5EF-3909C917B921}" dt="2023-11-17T16:51:27.202" v="41" actId="20577"/>
        <pc:sldMkLst>
          <pc:docMk/>
          <pc:sldMk cId="4091082086" sldId="261"/>
        </pc:sldMkLst>
        <pc:spChg chg="mod ord">
          <ac:chgData name="Ethan N Chung" userId="S::307200154@stu.chino.k12.ca.us::20ad933b-5bcd-45c5-9031-d01ca5d9bc06" providerId="AD" clId="Web-{9D88D00E-8C09-4CF9-B5EF-3909C917B921}" dt="2023-11-17T16:51:27.202" v="41" actId="20577"/>
          <ac:spMkLst>
            <pc:docMk/>
            <pc:sldMk cId="4091082086" sldId="261"/>
            <ac:spMk id="2" creationId="{D5BD05C1-2B0D-F602-6AE1-26F3BEB597C4}"/>
          </ac:spMkLst>
        </pc:spChg>
        <pc:spChg chg="add mod">
          <ac:chgData name="Ethan N Chung" userId="S::307200154@stu.chino.k12.ca.us::20ad933b-5bcd-45c5-9031-d01ca5d9bc06" providerId="AD" clId="Web-{9D88D00E-8C09-4CF9-B5EF-3909C917B921}" dt="2023-11-17T16:46:15.676" v="7"/>
          <ac:spMkLst>
            <pc:docMk/>
            <pc:sldMk cId="4091082086" sldId="261"/>
            <ac:spMk id="4" creationId="{6B0E975F-B30B-FE43-261C-1E427674C43D}"/>
          </ac:spMkLst>
        </pc:spChg>
        <pc:spChg chg="del">
          <ac:chgData name="Ethan N Chung" userId="S::307200154@stu.chino.k12.ca.us::20ad933b-5bcd-45c5-9031-d01ca5d9bc06" providerId="AD" clId="Web-{9D88D00E-8C09-4CF9-B5EF-3909C917B921}" dt="2023-11-17T16:45:55.129" v="1"/>
          <ac:spMkLst>
            <pc:docMk/>
            <pc:sldMk cId="4091082086" sldId="261"/>
            <ac:spMk id="8" creationId="{17FF9136-0095-1C95-DCD6-DC4EB219FA13}"/>
          </ac:spMkLst>
        </pc:spChg>
        <pc:spChg chg="del">
          <ac:chgData name="Ethan N Chung" userId="S::307200154@stu.chino.k12.ca.us::20ad933b-5bcd-45c5-9031-d01ca5d9bc06" providerId="AD" clId="Web-{9D88D00E-8C09-4CF9-B5EF-3909C917B921}" dt="2023-11-17T16:46:15.676" v="7"/>
          <ac:spMkLst>
            <pc:docMk/>
            <pc:sldMk cId="4091082086" sldId="261"/>
            <ac:spMk id="11" creationId="{F13C74B1-5B17-4795-BED0-7140497B445A}"/>
          </ac:spMkLst>
        </pc:spChg>
        <pc:spChg chg="del">
          <ac:chgData name="Ethan N Chung" userId="S::307200154@stu.chino.k12.ca.us::20ad933b-5bcd-45c5-9031-d01ca5d9bc06" providerId="AD" clId="Web-{9D88D00E-8C09-4CF9-B5EF-3909C917B921}" dt="2023-11-17T16:46:15.676" v="7"/>
          <ac:spMkLst>
            <pc:docMk/>
            <pc:sldMk cId="4091082086" sldId="261"/>
            <ac:spMk id="13" creationId="{D4974D33-8DC5-464E-8C6D-BE58F0669C17}"/>
          </ac:spMkLst>
        </pc:spChg>
        <pc:spChg chg="add">
          <ac:chgData name="Ethan N Chung" userId="S::307200154@stu.chino.k12.ca.us::20ad933b-5bcd-45c5-9031-d01ca5d9bc06" providerId="AD" clId="Web-{9D88D00E-8C09-4CF9-B5EF-3909C917B921}" dt="2023-11-17T16:46:15.676" v="7"/>
          <ac:spMkLst>
            <pc:docMk/>
            <pc:sldMk cId="4091082086" sldId="261"/>
            <ac:spMk id="17" creationId="{BF2BB58F-E596-6BDF-AB93-15A97444C581}"/>
          </ac:spMkLst>
        </pc:spChg>
        <pc:spChg chg="add">
          <ac:chgData name="Ethan N Chung" userId="S::307200154@stu.chino.k12.ca.us::20ad933b-5bcd-45c5-9031-d01ca5d9bc06" providerId="AD" clId="Web-{9D88D00E-8C09-4CF9-B5EF-3909C917B921}" dt="2023-11-17T16:46:15.676" v="7"/>
          <ac:spMkLst>
            <pc:docMk/>
            <pc:sldMk cId="4091082086" sldId="261"/>
            <ac:spMk id="20" creationId="{913AE63C-D5B4-45D1-ACFC-648CFFCF9805}"/>
          </ac:spMkLst>
        </pc:spChg>
        <pc:spChg chg="add">
          <ac:chgData name="Ethan N Chung" userId="S::307200154@stu.chino.k12.ca.us::20ad933b-5bcd-45c5-9031-d01ca5d9bc06" providerId="AD" clId="Web-{9D88D00E-8C09-4CF9-B5EF-3909C917B921}" dt="2023-11-17T16:46:15.676" v="7"/>
          <ac:spMkLst>
            <pc:docMk/>
            <pc:sldMk cId="4091082086" sldId="261"/>
            <ac:spMk id="22" creationId="{4E59E4BC-D742-4881-838E-F5B9C1C2C82B}"/>
          </ac:spMkLst>
        </pc:spChg>
        <pc:grpChg chg="add">
          <ac:chgData name="Ethan N Chung" userId="S::307200154@stu.chino.k12.ca.us::20ad933b-5bcd-45c5-9031-d01ca5d9bc06" providerId="AD" clId="Web-{9D88D00E-8C09-4CF9-B5EF-3909C917B921}" dt="2023-11-17T16:46:15.676" v="7"/>
          <ac:grpSpMkLst>
            <pc:docMk/>
            <pc:sldMk cId="4091082086" sldId="261"/>
            <ac:grpSpMk id="24" creationId="{3FF196BB-37B1-4BB9-8014-CC784F01E698}"/>
          </ac:grpSpMkLst>
        </pc:grpChg>
        <pc:grpChg chg="add">
          <ac:chgData name="Ethan N Chung" userId="S::307200154@stu.chino.k12.ca.us::20ad933b-5bcd-45c5-9031-d01ca5d9bc06" providerId="AD" clId="Web-{9D88D00E-8C09-4CF9-B5EF-3909C917B921}" dt="2023-11-17T16:46:15.676" v="7"/>
          <ac:grpSpMkLst>
            <pc:docMk/>
            <pc:sldMk cId="4091082086" sldId="261"/>
            <ac:grpSpMk id="28" creationId="{5C2625FA-3EDD-4059-9D0E-AFD1D271AF5B}"/>
          </ac:grpSpMkLst>
        </pc:grpChg>
        <pc:picChg chg="add mod ord">
          <ac:chgData name="Ethan N Chung" userId="S::307200154@stu.chino.k12.ca.us::20ad933b-5bcd-45c5-9031-d01ca5d9bc06" providerId="AD" clId="Web-{9D88D00E-8C09-4CF9-B5EF-3909C917B921}" dt="2023-11-17T16:47:50.133" v="29" actId="14100"/>
          <ac:picMkLst>
            <pc:docMk/>
            <pc:sldMk cId="4091082086" sldId="261"/>
            <ac:picMk id="3" creationId="{56E0B299-5A65-08BE-F030-D442BBFF305F}"/>
          </ac:picMkLst>
        </pc:picChg>
      </pc:sldChg>
      <pc:sldChg chg="delAnim">
        <pc:chgData name="Ethan N Chung" userId="S::307200154@stu.chino.k12.ca.us::20ad933b-5bcd-45c5-9031-d01ca5d9bc06" providerId="AD" clId="Web-{9D88D00E-8C09-4CF9-B5EF-3909C917B921}" dt="2023-11-17T16:51:56.078" v="44"/>
        <pc:sldMkLst>
          <pc:docMk/>
          <pc:sldMk cId="1788353431" sldId="263"/>
        </pc:sldMkLst>
      </pc:sldChg>
    </pc:docChg>
  </pc:docChgLst>
  <pc:docChgLst>
    <pc:chgData name="Ethan N Chung" userId="S::307200154@stu.chino.k12.ca.us::20ad933b-5bcd-45c5-9031-d01ca5d9bc06" providerId="AD" clId="Web-{83F6576B-C53D-D981-7E25-DC158632CF5B}"/>
    <pc:docChg chg="sldOrd">
      <pc:chgData name="Ethan N Chung" userId="S::307200154@stu.chino.k12.ca.us::20ad933b-5bcd-45c5-9031-d01ca5d9bc06" providerId="AD" clId="Web-{83F6576B-C53D-D981-7E25-DC158632CF5B}" dt="2023-11-15T17:04:28.351" v="0"/>
      <pc:docMkLst>
        <pc:docMk/>
      </pc:docMkLst>
      <pc:sldChg chg="ord">
        <pc:chgData name="Ethan N Chung" userId="S::307200154@stu.chino.k12.ca.us::20ad933b-5bcd-45c5-9031-d01ca5d9bc06" providerId="AD" clId="Web-{83F6576B-C53D-D981-7E25-DC158632CF5B}" dt="2023-11-15T17:04:28.351" v="0"/>
        <pc:sldMkLst>
          <pc:docMk/>
          <pc:sldMk cId="722307387" sldId="25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678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61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488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710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56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489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978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978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219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063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581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422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Sioux-Encampment-1024x768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sa/3.0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fusilablealamanecer.blogspot.com/2013/11/nube-roja-y-la-resistencia-de-la-gran.html" TargetMode="External"/><Relationship Id="rId7" Type="http://schemas.openxmlformats.org/officeDocument/2006/relationships/hyperlink" Target="https://creativecommons.org/licenses/by-nc/3.0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nc-nd/3.0/" TargetMode="External"/><Relationship Id="rId5" Type="http://schemas.openxmlformats.org/officeDocument/2006/relationships/hyperlink" Target="https://lippard.blogspot.com/2007/12/lakota-nation-withdraws-from-us.html" TargetMode="Externa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flickr.com/photos/depredator007/2848394838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frolems.com/2015/10/15/how-to-make-nigerian-native-soup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/3.0/" TargetMode="External"/><Relationship Id="rId5" Type="http://schemas.openxmlformats.org/officeDocument/2006/relationships/hyperlink" Target="http://flickr.com/photos/dspender/3497744636" TargetMode="Externa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flickr.com/photos/puzzler4879/4351392132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/3.0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in a village&#10;&#10;Description automatically generated">
            <a:extLst>
              <a:ext uri="{FF2B5EF4-FFF2-40B4-BE49-F238E27FC236}">
                <a16:creationId xmlns:a16="http://schemas.microsoft.com/office/drawing/2014/main" id="{3F9231E4-E1A3-8D89-4CDB-07F06D1873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5189" r="1" b="1"/>
          <a:stretch/>
        </p:blipFill>
        <p:spPr>
          <a:xfrm>
            <a:off x="10930" y="-531963"/>
            <a:ext cx="12195447" cy="6879745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4D60F200-5EB0-B223-2439-C96C67F0F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589414" y="-733991"/>
            <a:ext cx="3020876" cy="12206596"/>
          </a:xfrm>
          <a:prstGeom prst="rect">
            <a:avLst/>
          </a:prstGeom>
          <a:gradFill flip="none" rotWithShape="1">
            <a:gsLst>
              <a:gs pos="21000">
                <a:srgbClr val="000000">
                  <a:alpha val="62000"/>
                </a:srgbClr>
              </a:gs>
              <a:gs pos="100000">
                <a:srgbClr val="000000">
                  <a:alpha val="0"/>
                </a:srgb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6567EA8-C72D-4B9B-D23F-6B2E9F9C9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446" y="0"/>
            <a:ext cx="2843402" cy="6879745"/>
          </a:xfrm>
          <a:prstGeom prst="rect">
            <a:avLst/>
          </a:prstGeom>
          <a:gradFill flip="none" rotWithShape="1">
            <a:gsLst>
              <a:gs pos="5000">
                <a:schemeClr val="accent2"/>
              </a:gs>
              <a:gs pos="49000">
                <a:schemeClr val="accent5">
                  <a:lumMod val="60000"/>
                  <a:lumOff val="40000"/>
                  <a:alpha val="0"/>
                </a:schemeClr>
              </a:gs>
            </a:gsLst>
            <a:lin ang="9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EFBFA78-9360-1E01-5448-6D5AE0A326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9038704" y="21736"/>
            <a:ext cx="3152862" cy="6858008"/>
          </a:xfrm>
          <a:prstGeom prst="rect">
            <a:avLst/>
          </a:prstGeom>
          <a:gradFill flip="none" rotWithShape="1">
            <a:gsLst>
              <a:gs pos="5000">
                <a:schemeClr val="accent5">
                  <a:alpha val="48000"/>
                </a:schemeClr>
              </a:gs>
              <a:gs pos="42000">
                <a:schemeClr val="accent5">
                  <a:alpha val="0"/>
                </a:schemeClr>
              </a:gs>
            </a:gsLst>
            <a:lin ang="1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740453C-744F-DB3A-47EC-15EACE1DC1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447" y="5288433"/>
            <a:ext cx="12199706" cy="1591311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49000">
                <a:schemeClr val="accent2">
                  <a:alpha val="0"/>
                </a:schemeClr>
              </a:gs>
            </a:gsLst>
            <a:lin ang="588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6924B03-77BD-EAE3-2854-43363FF8E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84596" y="2224929"/>
            <a:ext cx="3866773" cy="5442859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54000">
                <a:schemeClr val="accent5">
                  <a:lumMod val="60000"/>
                  <a:lumOff val="40000"/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9028" y="4121944"/>
            <a:ext cx="7927785" cy="1620665"/>
          </a:xfrm>
        </p:spPr>
        <p:txBody>
          <a:bodyPr>
            <a:normAutofit/>
          </a:bodyPr>
          <a:lstStyle/>
          <a:p>
            <a:pPr algn="l"/>
            <a:r>
              <a:rPr lang="en-US" sz="4000">
                <a:solidFill>
                  <a:srgbClr val="FFFFFF"/>
                </a:solidFill>
                <a:ea typeface="Calibri Light"/>
                <a:cs typeface="Calibri Light"/>
              </a:rPr>
              <a:t>The Sioux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9028" y="5737867"/>
            <a:ext cx="7942381" cy="618479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US" sz="2000">
                <a:solidFill>
                  <a:srgbClr val="FFFFFF"/>
                </a:solidFill>
                <a:ea typeface="Calibri"/>
                <a:cs typeface="Calibri"/>
              </a:rPr>
              <a:t>By Ethan and Kazuya</a:t>
            </a: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B1682C-9F07-0FD1-420B-9F498C68DD3D}"/>
              </a:ext>
            </a:extLst>
          </p:cNvPr>
          <p:cNvSpPr txBox="1"/>
          <p:nvPr/>
        </p:nvSpPr>
        <p:spPr>
          <a:xfrm>
            <a:off x="9870532" y="6679689"/>
            <a:ext cx="2321468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96D1D-4B85-B2C0-FD6B-5B733F716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138036"/>
            <a:ext cx="5334000" cy="1402470"/>
          </a:xfrm>
        </p:spPr>
        <p:txBody>
          <a:bodyPr anchor="t">
            <a:normAutofit/>
          </a:bodyPr>
          <a:lstStyle/>
          <a:p>
            <a:r>
              <a:rPr lang="en-US" sz="3200">
                <a:latin typeface="Georgia Pro"/>
                <a:ea typeface="Calibri Light"/>
                <a:cs typeface="Calibri Light"/>
              </a:rPr>
              <a:t>Location </a:t>
            </a:r>
            <a:endParaRPr lang="en-US" sz="3200" dirty="0">
              <a:latin typeface="Georgia Pro"/>
              <a:cs typeface="Calibri Light"/>
            </a:endParaRP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map of the united states&#10;&#10;Description automatically generated">
            <a:extLst>
              <a:ext uri="{FF2B5EF4-FFF2-40B4-BE49-F238E27FC236}">
                <a16:creationId xmlns:a16="http://schemas.microsoft.com/office/drawing/2014/main" id="{0D5EB599-8120-0074-8BB1-9BFB2AA589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0811" r="3676"/>
          <a:stretch/>
        </p:blipFill>
        <p:spPr>
          <a:xfrm>
            <a:off x="6979129" y="1"/>
            <a:ext cx="5212862" cy="3429000"/>
          </a:xfrm>
          <a:prstGeom prst="rect">
            <a:avLst/>
          </a:prstGeom>
        </p:spPr>
      </p:pic>
      <p:pic>
        <p:nvPicPr>
          <p:cNvPr id="3" name="Picture 2" descr="A map of the united states&#10;&#10;Description automatically generated">
            <a:extLst>
              <a:ext uri="{FF2B5EF4-FFF2-40B4-BE49-F238E27FC236}">
                <a16:creationId xmlns:a16="http://schemas.microsoft.com/office/drawing/2014/main" id="{E766AD66-59E0-D15B-E681-26857DE97BF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r="1562" b="-3"/>
          <a:stretch/>
        </p:blipFill>
        <p:spPr>
          <a:xfrm>
            <a:off x="5811191" y="2281853"/>
            <a:ext cx="5212861" cy="3429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13BB6D1-23EF-6159-ACEB-E22D4ABAF2D1}"/>
              </a:ext>
            </a:extLst>
          </p:cNvPr>
          <p:cNvSpPr txBox="1"/>
          <p:nvPr/>
        </p:nvSpPr>
        <p:spPr>
          <a:xfrm>
            <a:off x="9718254" y="6657945"/>
            <a:ext cx="2473754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C5ED57-9BA6-9DFF-2D43-1B3A67708C17}"/>
              </a:ext>
            </a:extLst>
          </p:cNvPr>
          <p:cNvSpPr txBox="1"/>
          <p:nvPr/>
        </p:nvSpPr>
        <p:spPr>
          <a:xfrm>
            <a:off x="9857699" y="3228946"/>
            <a:ext cx="2334292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B7D8C99-1C89-D30F-044F-B60A42FCE0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The Sioux lived in the Great Plains.</a:t>
            </a:r>
          </a:p>
          <a:p>
            <a:r>
              <a:rPr lang="en-US" dirty="0">
                <a:cs typeface="Calibri"/>
              </a:rPr>
              <a:t> They  lived in South Dakota.</a:t>
            </a:r>
          </a:p>
          <a:p>
            <a:r>
              <a:rPr lang="en-US" dirty="0">
                <a:ea typeface="Calibri" panose="020F0502020204030204"/>
                <a:cs typeface="Calibri"/>
              </a:rPr>
              <a:t>They lived in North Dakota.</a:t>
            </a:r>
          </a:p>
        </p:txBody>
      </p:sp>
    </p:spTree>
    <p:extLst>
      <p:ext uri="{BB962C8B-B14F-4D97-AF65-F5344CB8AC3E}">
        <p14:creationId xmlns:p14="http://schemas.microsoft.com/office/powerpoint/2010/main" val="722307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37D93-4094-D7E5-98E2-91A033BAF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>
                <a:cs typeface="Calibri Light"/>
              </a:rPr>
              <a:t>Shelter</a:t>
            </a:r>
            <a:endParaRPr lang="en-US" sz="540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080002B-B69E-6080-9670-EE06464B92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 dirty="0">
                <a:ea typeface="Calibri"/>
                <a:cs typeface="Calibri"/>
              </a:rPr>
              <a:t>The Sioux`s shelter is called a tipi.</a:t>
            </a:r>
          </a:p>
          <a:p>
            <a:r>
              <a:rPr lang="en-US" sz="2200" dirty="0">
                <a:cs typeface="Calibri"/>
              </a:rPr>
              <a:t>The tipi is made from 20 buffalo hides and tree branches.</a:t>
            </a:r>
          </a:p>
          <a:p>
            <a:r>
              <a:rPr lang="en-US" sz="2200" dirty="0">
                <a:cs typeface="Calibri"/>
              </a:rPr>
              <a:t>The tipi is easy to build and take down.</a:t>
            </a:r>
          </a:p>
          <a:p>
            <a:endParaRPr lang="en-US" sz="2200">
              <a:cs typeface="Calibri"/>
            </a:endParaRPr>
          </a:p>
        </p:txBody>
      </p:sp>
      <p:pic>
        <p:nvPicPr>
          <p:cNvPr id="3" name="Picture 2" descr="A teepee in the desert&#10;&#10;Description automatically generated">
            <a:extLst>
              <a:ext uri="{FF2B5EF4-FFF2-40B4-BE49-F238E27FC236}">
                <a16:creationId xmlns:a16="http://schemas.microsoft.com/office/drawing/2014/main" id="{ED3F21D9-9B2E-9402-9B7A-40F5346CB0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509" r="19501" b="-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C08B6BD-2ADB-53A1-C9A8-39C2A5FE0F4B}"/>
              </a:ext>
            </a:extLst>
          </p:cNvPr>
          <p:cNvSpPr txBox="1"/>
          <p:nvPr/>
        </p:nvSpPr>
        <p:spPr>
          <a:xfrm>
            <a:off x="9737482" y="6657945"/>
            <a:ext cx="2454518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87748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A6099-50A0-534B-822A-F9E1F359F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87552"/>
            <a:ext cx="4485861" cy="1088136"/>
          </a:xfrm>
        </p:spPr>
        <p:txBody>
          <a:bodyPr anchor="b">
            <a:normAutofit/>
          </a:bodyPr>
          <a:lstStyle/>
          <a:p>
            <a:r>
              <a:rPr lang="en-US" sz="3400">
                <a:cs typeface="Calibri Light"/>
              </a:rPr>
              <a:t>Culture</a:t>
            </a:r>
            <a:endParaRPr lang="en-US" sz="34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B06CF-0096-5A0B-A433-B15C894DEB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79" y="2688336"/>
            <a:ext cx="4498848" cy="358444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/>
            <a:r>
              <a:rPr lang="en-US" sz="1800" dirty="0">
                <a:cs typeface="Calibri" panose="020F0502020204030204"/>
              </a:rPr>
              <a:t>The woman decorated dresses with rabbit fur.</a:t>
            </a:r>
          </a:p>
          <a:p>
            <a:pPr marL="457200" indent="-457200"/>
            <a:r>
              <a:rPr lang="en-US" sz="1800" dirty="0">
                <a:cs typeface="Calibri" panose="020F0502020204030204"/>
              </a:rPr>
              <a:t>They did a sun dance to thank for the past years.</a:t>
            </a:r>
          </a:p>
          <a:p>
            <a:pPr marL="457200" indent="-457200"/>
            <a:r>
              <a:rPr lang="en-US" sz="1800" dirty="0">
                <a:cs typeface="Calibri" panose="020F0502020204030204"/>
              </a:rPr>
              <a:t>They traded things like toy horses made from leather.</a:t>
            </a:r>
          </a:p>
          <a:p>
            <a:pPr marL="0" indent="0">
              <a:buNone/>
            </a:pPr>
            <a:endParaRPr lang="en-US" sz="1800">
              <a:cs typeface="Calibri" panose="020F0502020204030204"/>
            </a:endParaRPr>
          </a:p>
        </p:txBody>
      </p:sp>
      <p:pic>
        <p:nvPicPr>
          <p:cNvPr id="4" name="Picture 3" descr="Girl’s Dress | Dakota (Eastern Sioux), Yanktonai or Lakota (Teton Sioux) | The Metropolitan ...">
            <a:extLst>
              <a:ext uri="{FF2B5EF4-FFF2-40B4-BE49-F238E27FC236}">
                <a16:creationId xmlns:a16="http://schemas.microsoft.com/office/drawing/2014/main" id="{2A6C434E-3FAC-AFBA-8BF9-16798A5D9D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3" r="-1" b="-1"/>
          <a:stretch/>
        </p:blipFill>
        <p:spPr>
          <a:xfrm>
            <a:off x="530805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88353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96D10-C5B5-B2C5-CEB2-4A24B2781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45810"/>
            <a:ext cx="5120561" cy="1325563"/>
          </a:xfrm>
        </p:spPr>
        <p:txBody>
          <a:bodyPr>
            <a:normAutofit/>
          </a:bodyPr>
          <a:lstStyle/>
          <a:p>
            <a:r>
              <a:rPr lang="en-US">
                <a:cs typeface="Calibri Light"/>
              </a:rPr>
              <a:t>Food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190BA-F54E-487B-E2C1-F2A3796270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092194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The Sioux grew crops like squash, beans, and corn</a:t>
            </a:r>
            <a:endParaRPr lang="en-US" dirty="0"/>
          </a:p>
          <a:p>
            <a:r>
              <a:rPr lang="en-US" dirty="0">
                <a:cs typeface="Calibri"/>
              </a:rPr>
              <a:t>The Sioux also hunted bear, deer, elk, bison, and buffalo.</a:t>
            </a:r>
          </a:p>
        </p:txBody>
      </p:sp>
      <p:pic>
        <p:nvPicPr>
          <p:cNvPr id="7" name="Picture 6" descr="A bowl of food next to a bowl of food&#10;&#10;Description automatically generated">
            <a:extLst>
              <a:ext uri="{FF2B5EF4-FFF2-40B4-BE49-F238E27FC236}">
                <a16:creationId xmlns:a16="http://schemas.microsoft.com/office/drawing/2014/main" id="{B1A03A88-51C2-AB8A-9A36-3C5FF8049C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4335" r="26580" b="-2"/>
          <a:stretch/>
        </p:blipFill>
        <p:spPr>
          <a:xfrm>
            <a:off x="6305372" y="300089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pic>
        <p:nvPicPr>
          <p:cNvPr id="4" name="Picture 3" descr="Several colorful corn on the cob&#10;&#10;Description automatically generated">
            <a:extLst>
              <a:ext uri="{FF2B5EF4-FFF2-40B4-BE49-F238E27FC236}">
                <a16:creationId xmlns:a16="http://schemas.microsoft.com/office/drawing/2014/main" id="{6DE410EE-D619-F5A1-1328-CFD9B2D55E1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r="6102" b="-5"/>
          <a:stretch/>
        </p:blipFill>
        <p:spPr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709CB3E-133A-0497-F186-570F15F23D0A}"/>
              </a:ext>
            </a:extLst>
          </p:cNvPr>
          <p:cNvSpPr txBox="1"/>
          <p:nvPr/>
        </p:nvSpPr>
        <p:spPr>
          <a:xfrm>
            <a:off x="9990756" y="6870700"/>
            <a:ext cx="2201244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1CDAA1-ABDB-B3C5-4853-BA101033059B}"/>
              </a:ext>
            </a:extLst>
          </p:cNvPr>
          <p:cNvSpPr txBox="1"/>
          <p:nvPr/>
        </p:nvSpPr>
        <p:spPr>
          <a:xfrm>
            <a:off x="7776812" y="6870700"/>
            <a:ext cx="2201244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80405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Slide Background Fill">
            <a:extLst>
              <a:ext uri="{FF2B5EF4-FFF2-40B4-BE49-F238E27FC236}">
                <a16:creationId xmlns:a16="http://schemas.microsoft.com/office/drawing/2014/main" id="{913AE63C-D5B4-45D1-ACFC-648CFFCF9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Color Cover">
            <a:extLst>
              <a:ext uri="{FF2B5EF4-FFF2-40B4-BE49-F238E27FC236}">
                <a16:creationId xmlns:a16="http://schemas.microsoft.com/office/drawing/2014/main" id="{4E59E4BC-D742-4881-838E-F5B9C1C2C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FF196BB-37B1-4BB9-8014-CC784F01E6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6064235" cy="6858000"/>
            <a:chOff x="651279" y="598259"/>
            <a:chExt cx="10889442" cy="5680742"/>
          </a:xfrm>
        </p:grpSpPr>
        <p:sp>
          <p:nvSpPr>
            <p:cNvPr id="25" name="Color">
              <a:extLst>
                <a:ext uri="{FF2B5EF4-FFF2-40B4-BE49-F238E27FC236}">
                  <a16:creationId xmlns:a16="http://schemas.microsoft.com/office/drawing/2014/main" id="{534AF622-3ACC-4C27-9FD9-B3568A9C76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Color">
              <a:extLst>
                <a:ext uri="{FF2B5EF4-FFF2-40B4-BE49-F238E27FC236}">
                  <a16:creationId xmlns:a16="http://schemas.microsoft.com/office/drawing/2014/main" id="{F026015A-BBAC-46FA-9359-D1B35A8BC9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3" name="Content Placeholder 2" descr="An old person wearing a traditional garment&#10;&#10;Description automatically generated">
            <a:extLst>
              <a:ext uri="{FF2B5EF4-FFF2-40B4-BE49-F238E27FC236}">
                <a16:creationId xmlns:a16="http://schemas.microsoft.com/office/drawing/2014/main" id="{56E0B299-5A65-08BE-F030-D442BBFF30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-1" b="15820"/>
          <a:stretch/>
        </p:blipFill>
        <p:spPr>
          <a:xfrm>
            <a:off x="6099156" y="251049"/>
            <a:ext cx="6096063" cy="6762079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5C2625FA-3EDD-4059-9D0E-AFD1D271A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0" y="0"/>
            <a:chExt cx="12188952" cy="6858000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8B4C3FF-8264-459D-BF6B-4A5FA0BA67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DBA07FA-8EDD-495B-AF95-5BFDC506A1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3B0954EF-0F85-4BE8-B5C8-947D85E972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B080BC4B-C9C5-47DE-BCB0-F9FC609EF7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18D4159-BB18-4176-8E78-FADCF9731B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FD675126-0622-4F48-996A-375CAE425B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C8355C78-B718-4720-A6A0-AC274B913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5BD05C1-2B0D-F602-6AE1-26F3BEB59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9"/>
            <a:ext cx="4782147" cy="3018870"/>
          </a:xfrm>
        </p:spPr>
        <p:txBody>
          <a:bodyPr anchor="b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  <a:cs typeface="Calibri Light"/>
              </a:rPr>
              <a:t>This is a Sioux warrior.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BF2BB58F-E596-6BDF-AB93-15A97444C5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383" y="3952172"/>
            <a:ext cx="4782147" cy="2229172"/>
          </a:xfrm>
        </p:spPr>
        <p:txBody>
          <a:bodyPr anchor="t">
            <a:normAutofit/>
          </a:bodyPr>
          <a:lstStyle/>
          <a:p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0E975F-B30B-FE43-261C-1E427674C43D}"/>
              </a:ext>
            </a:extLst>
          </p:cNvPr>
          <p:cNvSpPr txBox="1"/>
          <p:nvPr/>
        </p:nvSpPr>
        <p:spPr>
          <a:xfrm>
            <a:off x="9199568" y="5993564"/>
            <a:ext cx="2334293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91082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C45CE-EB35-54D0-8099-1C7F82875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The End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54A61B-A33B-3524-7C87-9753E5AAC7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cs typeface="Calibri" panose="020F0502020204030204"/>
              </a:rPr>
              <a:t>Thank you for listening.</a:t>
            </a:r>
          </a:p>
        </p:txBody>
      </p:sp>
    </p:spTree>
    <p:extLst>
      <p:ext uri="{BB962C8B-B14F-4D97-AF65-F5344CB8AC3E}">
        <p14:creationId xmlns:p14="http://schemas.microsoft.com/office/powerpoint/2010/main" val="1010840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7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The Sioux</vt:lpstr>
      <vt:lpstr>Location </vt:lpstr>
      <vt:lpstr>Shelter</vt:lpstr>
      <vt:lpstr>Culture</vt:lpstr>
      <vt:lpstr>Food</vt:lpstr>
      <vt:lpstr>This is a Sioux warrior.</vt:lpstr>
      <vt:lpstr>The 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191</cp:revision>
  <dcterms:created xsi:type="dcterms:W3CDTF">2023-11-07T19:38:59Z</dcterms:created>
  <dcterms:modified xsi:type="dcterms:W3CDTF">2023-11-17T19:04:48Z</dcterms:modified>
</cp:coreProperties>
</file>