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>
        <p:scale>
          <a:sx n="86" d="100"/>
          <a:sy n="86" d="100"/>
        </p:scale>
        <p:origin x="-888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FCEE2D-9F8F-4E33-A2BE-E7EC1F82461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262E3-BE53-4237-8AFB-78C170E2CF4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668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Tribe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6400800" cy="2514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Erick 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nd Angel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200"/>
            </a:gs>
            <a:gs pos="38000">
              <a:srgbClr val="FF7A00"/>
            </a:gs>
            <a:gs pos="7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460"/>
            <a:ext cx="8229600" cy="11430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37814"/>
            <a:ext cx="2362200" cy="2574429"/>
          </a:xfrm>
        </p:spPr>
      </p:pic>
      <p:sp>
        <p:nvSpPr>
          <p:cNvPr id="7" name="TextBox 6"/>
          <p:cNvSpPr txBox="1"/>
          <p:nvPr/>
        </p:nvSpPr>
        <p:spPr>
          <a:xfrm>
            <a:off x="1143000" y="1143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Their location was in the southern part of California, next to the Chumash tribe.  They also lived  next to the beach  and on some islands. The </a:t>
            </a:r>
            <a:r>
              <a:rPr lang="en-US" sz="2400" dirty="0" err="1" smtClean="0">
                <a:solidFill>
                  <a:schemeClr val="bg1"/>
                </a:solidFill>
              </a:rPr>
              <a:t>Gabrielino</a:t>
            </a:r>
            <a:r>
              <a:rPr lang="en-US" sz="2400" dirty="0" smtClean="0">
                <a:solidFill>
                  <a:schemeClr val="bg1"/>
                </a:solidFill>
              </a:rPr>
              <a:t> built villages near       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dirty="0" smtClean="0">
                <a:solidFill>
                  <a:schemeClr val="bg1"/>
                </a:solidFill>
              </a:rPr>
              <a:t>os  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ngeles </a:t>
            </a:r>
            <a:r>
              <a:rPr lang="en-US" sz="2400" dirty="0" smtClean="0">
                <a:solidFill>
                  <a:schemeClr val="bg1"/>
                </a:solidFill>
              </a:rPr>
              <a:t>River.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3048000" cy="203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4038600"/>
            <a:ext cx="3835400" cy="25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Gabrielino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depended on nature for their food. They ate sharks, sword fish, and rodents. They smoked fish and meat to preserve it for later.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40681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05325"/>
            <a:ext cx="2942844" cy="2180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8196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525" y="381000"/>
            <a:ext cx="8229600" cy="1143000"/>
          </a:xfrm>
        </p:spPr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09600"/>
            <a:ext cx="43434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Some of their shelters were made out of hay.  They were shaped like a bee hive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Also it was 10 feet tall.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925"/>
            <a:ext cx="33401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676400"/>
            <a:ext cx="33274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39154"/>
            <a:ext cx="3175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72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6777"/>
            <a:ext cx="3047999" cy="244122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53302"/>
            <a:ext cx="3581400" cy="230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9" y="0"/>
            <a:ext cx="2946400" cy="2206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914"/>
            <a:ext cx="3276600" cy="2158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74319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The   </a:t>
            </a:r>
            <a:r>
              <a:rPr lang="en-US" sz="2800" b="1" dirty="0" err="1" smtClean="0">
                <a:solidFill>
                  <a:schemeClr val="bg1"/>
                </a:solidFill>
              </a:rPr>
              <a:t>Gabrielino</a:t>
            </a:r>
            <a:r>
              <a:rPr lang="en-US" sz="2800" b="1" dirty="0" smtClean="0">
                <a:solidFill>
                  <a:schemeClr val="bg1"/>
                </a:solidFill>
              </a:rPr>
              <a:t> culture made  things  like purses  and baskets.  They danced at  ceremonies. They  believed in  the  sun  spirits.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124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The Gabrielino Tribe</vt:lpstr>
      <vt:lpstr>Location</vt:lpstr>
      <vt:lpstr>Food</vt:lpstr>
      <vt:lpstr>Shelter</vt:lpstr>
      <vt:lpstr>Culture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Gabrielino Tribe</dc:title>
  <dc:creator>Authorised User</dc:creator>
  <cp:lastModifiedBy>Authorized User</cp:lastModifiedBy>
  <cp:revision>29</cp:revision>
  <dcterms:created xsi:type="dcterms:W3CDTF">2015-10-27T17:21:42Z</dcterms:created>
  <dcterms:modified xsi:type="dcterms:W3CDTF">2015-11-06T19:40:22Z</dcterms:modified>
</cp:coreProperties>
</file>