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7" r:id="rId9"/>
    <p:sldId id="264" r:id="rId10"/>
    <p:sldId id="265" r:id="rId11"/>
    <p:sldId id="266"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33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BB2755-79E2-4429-9AAF-F50427DECAAA}" type="slidenum">
              <a:rPr lang="en-US" altLang="en-US"/>
              <a:pPr/>
              <a:t>‹#›</a:t>
            </a:fld>
            <a:endParaRPr lang="en-US" altLang="en-US"/>
          </a:p>
        </p:txBody>
      </p:sp>
    </p:spTree>
    <p:extLst>
      <p:ext uri="{BB962C8B-B14F-4D97-AF65-F5344CB8AC3E}">
        <p14:creationId xmlns:p14="http://schemas.microsoft.com/office/powerpoint/2010/main" val="39570066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31F1C4-EA99-4D36-B8A3-B7405DC1843E}" type="slidenum">
              <a:rPr lang="en-US" altLang="en-US"/>
              <a:pPr/>
              <a:t>1</a:t>
            </a:fld>
            <a:endParaRPr lang="en-US" alt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altLang="en-US"/>
              <a:t>http://www.archives.gov/historical-docs/doc-content/images/bill-of-rights-m.jpg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5BF7D3-02E8-4836-A06A-88EC210105B6}" type="slidenum">
              <a:rPr lang="en-US" altLang="en-US"/>
              <a:pPr/>
              <a:t>2</a:t>
            </a:fld>
            <a:endParaRPr lang="en-US" alt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altLang="en-US"/>
              <a:t>http://j-walkblog.com/index.php?/weblog/2005/02/01/</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121040-FDCF-4026-9269-791BF7F817EC}" type="slidenum">
              <a:rPr lang="en-US" altLang="en-US"/>
              <a:pPr/>
              <a:t>3</a:t>
            </a:fld>
            <a:endParaRPr lang="en-US" alt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altLang="en-US"/>
              <a:t>http://www2.fileplanet.com/images/50000/52029ss_sm2.jpg</a:t>
            </a:r>
          </a:p>
          <a:p>
            <a:r>
              <a:rPr lang="en-US" altLang="en-US"/>
              <a:t>http://www.173rdairborne.com/images/iraq-soldiers.jpg</a:t>
            </a:r>
          </a:p>
          <a:p>
            <a:r>
              <a:rPr lang="en-US" altLang="en-US"/>
              <a:t>http://www.anaheim.net/depts_servc/police/snu1.gif</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BAB7A-7718-4DC3-9ED0-1B8DE94837CC}" type="slidenum">
              <a:rPr lang="en-US" altLang="en-US"/>
              <a:pPr/>
              <a:t>4</a:t>
            </a:fld>
            <a:endParaRPr lang="en-US" alt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altLang="en-US"/>
              <a:t>http://www.sbcgj.org/98-99/gjphoto98-99.jpg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964F6A-2E08-49BD-B23A-9B7AB67EEEF1}" type="slidenum">
              <a:rPr lang="en-US" altLang="en-US"/>
              <a:pPr/>
              <a:t>5</a:t>
            </a:fld>
            <a:endParaRPr lang="en-US" alt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ltLang="en-US"/>
              <a:t>http://hpbimg.williamrevels.com/William%20Revels%20-%20Counsel%20in%20Trial%20by%20Jury.jpg</a:t>
            </a:r>
          </a:p>
          <a:p>
            <a:r>
              <a:rPr lang="en-US" altLang="en-US"/>
              <a:t>http://static.howstuffworks.com/gif/lawsuit-questioning.gif</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28C0B3-00FA-4562-B9CC-2946233D33E2}" type="slidenum">
              <a:rPr lang="en-US" altLang="en-US"/>
              <a:pPr/>
              <a:t>6</a:t>
            </a:fld>
            <a:endParaRPr lang="en-US" alt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altLang="en-US"/>
              <a:t>http://www.fotosearch.com/comp/ARP/ARP108/judge.jpg</a:t>
            </a:r>
          </a:p>
          <a:p>
            <a:r>
              <a:rPr lang="en-US" altLang="en-US"/>
              <a:t>http://www.affordablehousinginstitute.org/blogs/us/drawn_quartered.jpg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BD491E-B7C2-4D07-9455-727892C03B18}" type="slidenum">
              <a:rPr lang="en-US" altLang="en-US"/>
              <a:pPr/>
              <a:t>7</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a:t>http://static.flickr.com/32/124988402_cc6f47a632_m.jpg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D7A3D0-C344-4CC3-A40B-B09F151AD4A9}" type="slidenum">
              <a:rPr lang="en-US" altLang="en-US"/>
              <a:pPr/>
              <a:t>9</a:t>
            </a:fld>
            <a:endParaRPr lang="en-US" alt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altLang="en-US"/>
              <a:t>http://www.cc-courthelp.org/images/tour_mtz_fam_law_courtroom.jpg</a:t>
            </a:r>
          </a:p>
          <a:p>
            <a:r>
              <a:rPr lang="en-US" altLang="en-US"/>
              <a:t>http://usinfo.state.gov/journals/itdhr/1004/ijde/college.jpg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EF2352-796C-4DE3-BF35-14C1A2D707D7}" type="slidenum">
              <a:rPr lang="en-US" altLang="en-US"/>
              <a:pPr/>
              <a:t>10</a:t>
            </a:fld>
            <a:endParaRPr lang="en-US" alt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ltLang="en-US"/>
              <a:t>http://www.reuther.wayne.edu/faces/prohibition%20raid.jpg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normAutofit/>
          </a:bodyPr>
          <a:lstStyle/>
          <a:p>
            <a:fld id="{2391CE9E-9472-43C3-8612-433E88EAB57C}" type="slidenum">
              <a:rPr lang="en-US" altLang="en-US" smtClean="0"/>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05040C1-4531-47E4-B1D0-993BEA2D710C}"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8FE4891-0FB2-49FA-B526-4E055240509B}" type="slidenum">
              <a:rPr lang="en-US" altLang="en-US" smtClean="0"/>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7505CD9-4E61-4DF6-8F60-ADCB81BDA46C}" type="slidenum">
              <a:rPr lang="en-US" altLang="en-US" smtClean="0"/>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CDF575E-3E32-415C-A57F-EB36B63BC6B2}" type="slidenum">
              <a:rPr lang="en-US" altLang="en-US" smtClean="0"/>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4D9CA9E-A1A5-4D22-8ACA-7C2B2A0F9134}" type="slidenum">
              <a:rPr lang="en-US" altLang="en-US" smtClean="0"/>
              <a:pPr/>
              <a:t>‹#›</a:t>
            </a:fld>
            <a:endParaRPr lang="en-US" alt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AD188FED-270C-4131-8D6D-05F913811F17}" type="slidenum">
              <a:rPr lang="en-US" altLang="en-US" smtClean="0"/>
              <a:pPr/>
              <a:t>‹#›</a:t>
            </a:fld>
            <a:endParaRPr lang="en-US" alt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8D0303-7873-4E17-A0CC-1F324F260FC2}" type="slidenum">
              <a:rPr lang="en-US" altLang="en-US" smtClean="0"/>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B8813ACF-D43B-4512-8DC3-58464A29B826}"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42B1E65-52ED-439A-8189-C89C4DAEFD44}" type="slidenum">
              <a:rPr lang="en-US" altLang="en-US" smtClean="0"/>
              <a:pPr/>
              <a:t>‹#›</a:t>
            </a:fld>
            <a:endParaRPr lang="en-US" alt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8A45C0F-7533-46AA-BD6C-0BB762491852}" type="slidenum">
              <a:rPr lang="en-US" altLang="en-US" smtClean="0"/>
              <a:pPr/>
              <a:t>‹#›</a:t>
            </a:fld>
            <a:endParaRPr lang="en-US" alt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endParaRPr lang="en-US" alt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lt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CBAB4263-773D-442F-A394-D07C08B2C0E3}" type="slidenum">
              <a:rPr lang="en-US" altLang="en-US" smtClean="0"/>
              <a:pPr/>
              <a:t>‹#›</a:t>
            </a:fld>
            <a:endParaRPr lang="en-US" alt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22.wav"/><Relationship Id="rId7"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audio" Target="../media/audio23.wav"/><Relationship Id="rId4" Type="http://schemas.openxmlformats.org/officeDocument/2006/relationships/audio" Target="../media/audio17.wav"/></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audio" Target="../media/audio3.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audio" Target="../media/audio4.wav"/><Relationship Id="rId7"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audio" Target="../media/audio7.wav"/><Relationship Id="rId5" Type="http://schemas.openxmlformats.org/officeDocument/2006/relationships/audio" Target="../media/audio6.wav"/><Relationship Id="rId4" Type="http://schemas.openxmlformats.org/officeDocument/2006/relationships/audio" Target="../media/audio5.wav"/><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audio" Target="../media/audio9.wav"/></Relationships>
</file>

<file path=ppt/slides/_rels/slide5.xml.rels><?xml version="1.0" encoding="UTF-8" standalone="yes"?>
<Relationships xmlns="http://schemas.openxmlformats.org/package/2006/relationships"><Relationship Id="rId3" Type="http://schemas.openxmlformats.org/officeDocument/2006/relationships/audio" Target="../media/audio10.wav"/><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audio" Target="../media/audio12.wav"/><Relationship Id="rId4" Type="http://schemas.openxmlformats.org/officeDocument/2006/relationships/audio" Target="../media/audio11.wav"/></Relationships>
</file>

<file path=ppt/slides/_rels/slide6.xml.rels><?xml version="1.0" encoding="UTF-8" standalone="yes"?>
<Relationships xmlns="http://schemas.openxmlformats.org/package/2006/relationships"><Relationship Id="rId3" Type="http://schemas.openxmlformats.org/officeDocument/2006/relationships/audio" Target="../media/audio13.wav"/><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audio" Target="../media/audio15.wav"/><Relationship Id="rId4" Type="http://schemas.openxmlformats.org/officeDocument/2006/relationships/audio" Target="../media/audio14.wav"/></Relationships>
</file>

<file path=ppt/slides/_rels/slide7.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audio" Target="../media/audio17.wav"/></Relationships>
</file>

<file path=ppt/slides/_rels/slide8.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audio" Target="../media/audio18.wav"/></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audio" Target="../media/audio3.wav"/><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audio" Target="../media/audio21.wav"/><Relationship Id="rId5" Type="http://schemas.openxmlformats.org/officeDocument/2006/relationships/audio" Target="../media/audio20.wav"/><Relationship Id="rId4" Type="http://schemas.openxmlformats.org/officeDocument/2006/relationships/audio" Target="../media/audio1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a:t>The Amendments</a:t>
            </a:r>
          </a:p>
        </p:txBody>
      </p:sp>
      <p:sp>
        <p:nvSpPr>
          <p:cNvPr id="2051" name="Rectangle 3"/>
          <p:cNvSpPr>
            <a:spLocks noGrp="1" noChangeArrowheads="1"/>
          </p:cNvSpPr>
          <p:nvPr>
            <p:ph type="subTitle" idx="1"/>
          </p:nvPr>
        </p:nvSpPr>
        <p:spPr/>
        <p:txBody>
          <a:bodyPr/>
          <a:lstStyle/>
          <a:p>
            <a:r>
              <a:rPr lang="en-US" altLang="en-US"/>
              <a:t>Ch 3 sec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strVal val="#ppt_w*2.5"/>
                                          </p:val>
                                        </p:tav>
                                        <p:tav tm="100000">
                                          <p:val>
                                            <p:strVal val="#ppt_w"/>
                                          </p:val>
                                        </p:tav>
                                      </p:tavLst>
                                    </p:anim>
                                    <p:anim calcmode="lin" valueType="num">
                                      <p:cBhvr>
                                        <p:cTn id="8" dur="500" fill="hold"/>
                                        <p:tgtEl>
                                          <p:spTgt spid="2050"/>
                                        </p:tgtEl>
                                        <p:attrNameLst>
                                          <p:attrName>ppt_h</p:attrName>
                                        </p:attrNameLst>
                                      </p:cBhvr>
                                      <p:tavLst>
                                        <p:tav tm="0">
                                          <p:val>
                                            <p:strVal val="#ppt_h*0.01"/>
                                          </p:val>
                                        </p:tav>
                                        <p:tav tm="100000">
                                          <p:val>
                                            <p:strVal val="#ppt_h"/>
                                          </p:val>
                                        </p:tav>
                                      </p:tavLst>
                                    </p:anim>
                                    <p:anim calcmode="lin" valueType="num">
                                      <p:cBhvr>
                                        <p:cTn id="9" dur="500" fill="hold"/>
                                        <p:tgtEl>
                                          <p:spTgt spid="2050"/>
                                        </p:tgtEl>
                                        <p:attrNameLst>
                                          <p:attrName>ppt_x</p:attrName>
                                        </p:attrNameLst>
                                      </p:cBhvr>
                                      <p:tavLst>
                                        <p:tav tm="0">
                                          <p:val>
                                            <p:strVal val="#ppt_x"/>
                                          </p:val>
                                        </p:tav>
                                        <p:tav tm="100000">
                                          <p:val>
                                            <p:strVal val="#ppt_x"/>
                                          </p:val>
                                        </p:tav>
                                      </p:tavLst>
                                    </p:anim>
                                    <p:anim calcmode="lin" valueType="num">
                                      <p:cBhvr>
                                        <p:cTn id="10" dur="500" fill="hold"/>
                                        <p:tgtEl>
                                          <p:spTgt spid="2050"/>
                                        </p:tgtEl>
                                        <p:attrNameLst>
                                          <p:attrName>ppt_y</p:attrName>
                                        </p:attrNameLst>
                                      </p:cBhvr>
                                      <p:tavLst>
                                        <p:tav tm="0">
                                          <p:val>
                                            <p:strVal val="#ppt_h+1"/>
                                          </p:val>
                                        </p:tav>
                                        <p:tav tm="100000">
                                          <p:val>
                                            <p:strVal val="#ppt_y"/>
                                          </p:val>
                                        </p:tav>
                                      </p:tavLst>
                                    </p:anim>
                                    <p:animEffect transition="in" filter="fade">
                                      <p:cBhvr>
                                        <p:cTn id="11" dur="500"/>
                                        <p:tgtEl>
                                          <p:spTgt spid="205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2051">
                                            <p:txEl>
                                              <p:pRg st="0" end="0"/>
                                            </p:txEl>
                                          </p:spTgt>
                                        </p:tgtEl>
                                        <p:attrNameLst>
                                          <p:attrName>style.visibility</p:attrName>
                                        </p:attrNameLst>
                                      </p:cBhvr>
                                      <p:to>
                                        <p:strVal val="visible"/>
                                      </p:to>
                                    </p:set>
                                    <p:anim by="(-#ppt_w*2)" calcmode="lin" valueType="num">
                                      <p:cBhvr rctx="PPT">
                                        <p:cTn id="16" dur="500" autoRev="1" fill="hold">
                                          <p:stCondLst>
                                            <p:cond delay="0"/>
                                          </p:stCondLst>
                                        </p:cTn>
                                        <p:tgtEl>
                                          <p:spTgt spid="2051">
                                            <p:txEl>
                                              <p:pRg st="0" end="0"/>
                                            </p:txEl>
                                          </p:spTgt>
                                        </p:tgtEl>
                                        <p:attrNameLst>
                                          <p:attrName>ppt_w</p:attrName>
                                        </p:attrNameLst>
                                      </p:cBhvr>
                                    </p:anim>
                                    <p:anim by="(#ppt_w*0.50)" calcmode="lin" valueType="num">
                                      <p:cBhvr>
                                        <p:cTn id="17" dur="500" decel="50000" autoRev="1" fill="hold">
                                          <p:stCondLst>
                                            <p:cond delay="0"/>
                                          </p:stCondLst>
                                        </p:cTn>
                                        <p:tgtEl>
                                          <p:spTgt spid="2051">
                                            <p:txEl>
                                              <p:pRg st="0" end="0"/>
                                            </p:txEl>
                                          </p:spTgt>
                                        </p:tgtEl>
                                        <p:attrNameLst>
                                          <p:attrName>ppt_x</p:attrName>
                                        </p:attrNameLst>
                                      </p:cBhvr>
                                    </p:anim>
                                    <p:anim from="(-#ppt_h/2)" to="(#ppt_y)" calcmode="lin" valueType="num">
                                      <p:cBhvr>
                                        <p:cTn id="18" dur="1000" fill="hold">
                                          <p:stCondLst>
                                            <p:cond delay="0"/>
                                          </p:stCondLst>
                                        </p:cTn>
                                        <p:tgtEl>
                                          <p:spTgt spid="2051">
                                            <p:txEl>
                                              <p:pRg st="0" end="0"/>
                                            </p:txEl>
                                          </p:spTgt>
                                        </p:tgtEl>
                                        <p:attrNameLst>
                                          <p:attrName>ppt_y</p:attrName>
                                        </p:attrNameLst>
                                      </p:cBhvr>
                                    </p:anim>
                                    <p:animRot by="21600000">
                                      <p:cBhvr>
                                        <p:cTn id="19" dur="1000" fill="hold">
                                          <p:stCondLst>
                                            <p:cond delay="0"/>
                                          </p:stCondLst>
                                        </p:cTn>
                                        <p:tgtEl>
                                          <p:spTgt spid="205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II.  Other Amendments</a:t>
            </a:r>
          </a:p>
        </p:txBody>
      </p:sp>
      <p:sp>
        <p:nvSpPr>
          <p:cNvPr id="11267" name="Rectangle 3"/>
          <p:cNvSpPr>
            <a:spLocks noGrp="1" noChangeArrowheads="1"/>
          </p:cNvSpPr>
          <p:nvPr>
            <p:ph idx="1"/>
          </p:nvPr>
        </p:nvSpPr>
        <p:spPr>
          <a:xfrm>
            <a:off x="0" y="1219200"/>
            <a:ext cx="4800600" cy="4191000"/>
          </a:xfrm>
        </p:spPr>
        <p:txBody>
          <a:bodyPr>
            <a:normAutofit lnSpcReduction="10000"/>
          </a:bodyPr>
          <a:lstStyle/>
          <a:p>
            <a:pPr marL="609600" indent="-609600">
              <a:lnSpc>
                <a:spcPct val="80000"/>
              </a:lnSpc>
              <a:buFontTx/>
              <a:buAutoNum type="alphaUcPeriod" startAt="4"/>
            </a:pPr>
            <a:r>
              <a:rPr lang="en-US" altLang="en-US" sz="2800" dirty="0"/>
              <a:t>The Thirteenth, Fourteenth, and Fifteenth Amendments outlawed slavery, prohibited depriving anyone of life, liberty, or property without due process of law, and prohibited denying the right to vote based on race.</a:t>
            </a:r>
          </a:p>
          <a:p>
            <a:pPr marL="609600" indent="-609600">
              <a:lnSpc>
                <a:spcPct val="80000"/>
              </a:lnSpc>
              <a:buFontTx/>
              <a:buAutoNum type="alphaUcPeriod" startAt="4"/>
            </a:pPr>
            <a:r>
              <a:rPr lang="en-US" altLang="en-US" sz="2800" dirty="0"/>
              <a:t>The later Amendments, Sixteen through Twenty-seven, deal with a wide range of topics reflecting change in modern times.</a:t>
            </a:r>
          </a:p>
        </p:txBody>
      </p:sp>
      <p:pic>
        <p:nvPicPr>
          <p:cNvPr id="11269" name="Picture 5" descr="freed-slav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7800" y="1219200"/>
            <a:ext cx="3657600" cy="3097213"/>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prohibition%20rai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2895600"/>
            <a:ext cx="3810000" cy="3095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animEffect transition="in" filter="fade">
                                      <p:cBhvr>
                                        <p:cTn id="14" dur="1000"/>
                                        <p:tgtEl>
                                          <p:spTgt spid="11267">
                                            <p:txEl>
                                              <p:pRg st="1" end="1"/>
                                            </p:txEl>
                                          </p:spTgt>
                                        </p:tgtEl>
                                      </p:cBhvr>
                                    </p:animEffect>
                                    <p:anim calcmode="lin" valueType="num">
                                      <p:cBhvr>
                                        <p:cTn id="15"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amera.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1269"/>
                                        </p:tgtEl>
                                        <p:attrNameLst>
                                          <p:attrName>style.visibility</p:attrName>
                                        </p:attrNameLst>
                                      </p:cBhvr>
                                      <p:to>
                                        <p:strVal val="visible"/>
                                      </p:to>
                                    </p:set>
                                    <p:animEffect transition="in" filter="dissolve">
                                      <p:cBhvr>
                                        <p:cTn id="21" dur="500"/>
                                        <p:tgtEl>
                                          <p:spTgt spid="11269"/>
                                        </p:tgtEl>
                                      </p:cBhvr>
                                    </p:animEffect>
                                  </p:childTnLst>
                                  <p:subTnLst>
                                    <p:audio>
                                      <p:cMediaNode>
                                        <p:cTn display="0" masterRel="sameClick">
                                          <p:stCondLst>
                                            <p:cond evt="begin" delay="0">
                                              <p:tn val="19"/>
                                            </p:cond>
                                          </p:stCondLst>
                                          <p:endCondLst>
                                            <p:cond evt="onStopAudio" delay="0">
                                              <p:tgtEl>
                                                <p:sldTgt/>
                                              </p:tgtEl>
                                            </p:cond>
                                          </p:endCondLst>
                                        </p:cTn>
                                        <p:tgtEl>
                                          <p:sndTgt r:embed="rId4" name="crowdcheer.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6" presetClass="entr" presetSubtype="0" fill="hold" nodeType="clickEffect">
                                  <p:stCondLst>
                                    <p:cond delay="0"/>
                                  </p:stCondLst>
                                  <p:childTnLst>
                                    <p:set>
                                      <p:cBhvr>
                                        <p:cTn id="25" dur="1" fill="hold">
                                          <p:stCondLst>
                                            <p:cond delay="0"/>
                                          </p:stCondLst>
                                        </p:cTn>
                                        <p:tgtEl>
                                          <p:spTgt spid="11271"/>
                                        </p:tgtEl>
                                        <p:attrNameLst>
                                          <p:attrName>style.visibility</p:attrName>
                                        </p:attrNameLst>
                                      </p:cBhvr>
                                      <p:to>
                                        <p:strVal val="visible"/>
                                      </p:to>
                                    </p:set>
                                    <p:animEffect transition="in" filter="wipe(down)">
                                      <p:cBhvr>
                                        <p:cTn id="26" dur="580">
                                          <p:stCondLst>
                                            <p:cond delay="0"/>
                                          </p:stCondLst>
                                        </p:cTn>
                                        <p:tgtEl>
                                          <p:spTgt spid="11271"/>
                                        </p:tgtEl>
                                      </p:cBhvr>
                                    </p:animEffect>
                                    <p:anim calcmode="lin" valueType="num">
                                      <p:cBhvr>
                                        <p:cTn id="27" dur="1822" tmFilter="0,0; 0.14,0.36; 0.43,0.73; 0.71,0.91; 1.0,1.0">
                                          <p:stCondLst>
                                            <p:cond delay="0"/>
                                          </p:stCondLst>
                                        </p:cTn>
                                        <p:tgtEl>
                                          <p:spTgt spid="11271"/>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1271"/>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1271"/>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1271"/>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1271"/>
                                        </p:tgtEl>
                                        <p:attrNameLst>
                                          <p:attrName>ppt_y</p:attrName>
                                        </p:attrNameLst>
                                      </p:cBhvr>
                                      <p:tavLst>
                                        <p:tav tm="0" fmla="#ppt_y-sin(pi*$)/81">
                                          <p:val>
                                            <p:fltVal val="0"/>
                                          </p:val>
                                        </p:tav>
                                        <p:tav tm="100000">
                                          <p:val>
                                            <p:fltVal val="1"/>
                                          </p:val>
                                        </p:tav>
                                      </p:tavLst>
                                    </p:anim>
                                    <p:animScale>
                                      <p:cBhvr>
                                        <p:cTn id="32" dur="26">
                                          <p:stCondLst>
                                            <p:cond delay="650"/>
                                          </p:stCondLst>
                                        </p:cTn>
                                        <p:tgtEl>
                                          <p:spTgt spid="11271"/>
                                        </p:tgtEl>
                                      </p:cBhvr>
                                      <p:to x="100000" y="60000"/>
                                    </p:animScale>
                                    <p:animScale>
                                      <p:cBhvr>
                                        <p:cTn id="33" dur="166" decel="50000">
                                          <p:stCondLst>
                                            <p:cond delay="676"/>
                                          </p:stCondLst>
                                        </p:cTn>
                                        <p:tgtEl>
                                          <p:spTgt spid="11271"/>
                                        </p:tgtEl>
                                      </p:cBhvr>
                                      <p:to x="100000" y="100000"/>
                                    </p:animScale>
                                    <p:animScale>
                                      <p:cBhvr>
                                        <p:cTn id="34" dur="26">
                                          <p:stCondLst>
                                            <p:cond delay="1312"/>
                                          </p:stCondLst>
                                        </p:cTn>
                                        <p:tgtEl>
                                          <p:spTgt spid="11271"/>
                                        </p:tgtEl>
                                      </p:cBhvr>
                                      <p:to x="100000" y="80000"/>
                                    </p:animScale>
                                    <p:animScale>
                                      <p:cBhvr>
                                        <p:cTn id="35" dur="166" decel="50000">
                                          <p:stCondLst>
                                            <p:cond delay="1338"/>
                                          </p:stCondLst>
                                        </p:cTn>
                                        <p:tgtEl>
                                          <p:spTgt spid="11271"/>
                                        </p:tgtEl>
                                      </p:cBhvr>
                                      <p:to x="100000" y="100000"/>
                                    </p:animScale>
                                    <p:animScale>
                                      <p:cBhvr>
                                        <p:cTn id="36" dur="26">
                                          <p:stCondLst>
                                            <p:cond delay="1642"/>
                                          </p:stCondLst>
                                        </p:cTn>
                                        <p:tgtEl>
                                          <p:spTgt spid="11271"/>
                                        </p:tgtEl>
                                      </p:cBhvr>
                                      <p:to x="100000" y="90000"/>
                                    </p:animScale>
                                    <p:animScale>
                                      <p:cBhvr>
                                        <p:cTn id="37" dur="166" decel="50000">
                                          <p:stCondLst>
                                            <p:cond delay="1668"/>
                                          </p:stCondLst>
                                        </p:cTn>
                                        <p:tgtEl>
                                          <p:spTgt spid="11271"/>
                                        </p:tgtEl>
                                      </p:cBhvr>
                                      <p:to x="100000" y="100000"/>
                                    </p:animScale>
                                    <p:animScale>
                                      <p:cBhvr>
                                        <p:cTn id="38" dur="26">
                                          <p:stCondLst>
                                            <p:cond delay="1808"/>
                                          </p:stCondLst>
                                        </p:cTn>
                                        <p:tgtEl>
                                          <p:spTgt spid="11271"/>
                                        </p:tgtEl>
                                      </p:cBhvr>
                                      <p:to x="100000" y="95000"/>
                                    </p:animScale>
                                    <p:animScale>
                                      <p:cBhvr>
                                        <p:cTn id="39" dur="166" decel="50000">
                                          <p:stCondLst>
                                            <p:cond delay="1834"/>
                                          </p:stCondLst>
                                        </p:cTn>
                                        <p:tgtEl>
                                          <p:spTgt spid="11271"/>
                                        </p:tgtEl>
                                      </p:cBhvr>
                                      <p:to x="100000" y="100000"/>
                                    </p:animScale>
                                  </p:childTnLst>
                                  <p:subTnLst>
                                    <p:audio>
                                      <p:cMediaNode>
                                        <p:cTn display="0" masterRel="sameClick">
                                          <p:stCondLst>
                                            <p:cond evt="begin" delay="0">
                                              <p:tn val="24"/>
                                            </p:cond>
                                          </p:stCondLst>
                                          <p:endCondLst>
                                            <p:cond evt="onStopAudio" delay="0">
                                              <p:tgtEl>
                                                <p:sldTgt/>
                                              </p:tgtEl>
                                            </p:cond>
                                          </p:endCondLst>
                                        </p:cTn>
                                        <p:tgtEl>
                                          <p:sndTgt r:embed="rId5" name="drugsareba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In your notebooks</a:t>
            </a:r>
          </a:p>
        </p:txBody>
      </p:sp>
      <p:sp>
        <p:nvSpPr>
          <p:cNvPr id="12291" name="Rectangle 3"/>
          <p:cNvSpPr>
            <a:spLocks noGrp="1" noChangeArrowheads="1"/>
          </p:cNvSpPr>
          <p:nvPr>
            <p:ph idx="1"/>
          </p:nvPr>
        </p:nvSpPr>
        <p:spPr/>
        <p:txBody>
          <a:bodyPr/>
          <a:lstStyle/>
          <a:p>
            <a:r>
              <a:rPr lang="en-US" altLang="en-US"/>
              <a:t>Identify three constitutional amendments adopted since the Bill of Rights that have made American government more democratic, and explain how each has done so.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down)">
                                      <p:cBhvr>
                                        <p:cTn id="7" dur="580">
                                          <p:stCondLst>
                                            <p:cond delay="0"/>
                                          </p:stCondLst>
                                        </p:cTn>
                                        <p:tgtEl>
                                          <p:spTgt spid="12290"/>
                                        </p:tgtEl>
                                      </p:cBhvr>
                                    </p:animEffect>
                                    <p:anim calcmode="lin" valueType="num">
                                      <p:cBhvr>
                                        <p:cTn id="8" dur="1822" tmFilter="0,0; 0.14,0.36; 0.43,0.73; 0.71,0.91; 1.0,1.0">
                                          <p:stCondLst>
                                            <p:cond delay="0"/>
                                          </p:stCondLst>
                                        </p:cTn>
                                        <p:tgtEl>
                                          <p:spTgt spid="1229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29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29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29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290"/>
                                        </p:tgtEl>
                                        <p:attrNameLst>
                                          <p:attrName>ppt_y</p:attrName>
                                        </p:attrNameLst>
                                      </p:cBhvr>
                                      <p:tavLst>
                                        <p:tav tm="0" fmla="#ppt_y-sin(pi*$)/81">
                                          <p:val>
                                            <p:fltVal val="0"/>
                                          </p:val>
                                        </p:tav>
                                        <p:tav tm="100000">
                                          <p:val>
                                            <p:fltVal val="1"/>
                                          </p:val>
                                        </p:tav>
                                      </p:tavLst>
                                    </p:anim>
                                    <p:animScale>
                                      <p:cBhvr>
                                        <p:cTn id="13" dur="26">
                                          <p:stCondLst>
                                            <p:cond delay="650"/>
                                          </p:stCondLst>
                                        </p:cTn>
                                        <p:tgtEl>
                                          <p:spTgt spid="12290"/>
                                        </p:tgtEl>
                                      </p:cBhvr>
                                      <p:to x="100000" y="60000"/>
                                    </p:animScale>
                                    <p:animScale>
                                      <p:cBhvr>
                                        <p:cTn id="14" dur="166" decel="50000">
                                          <p:stCondLst>
                                            <p:cond delay="676"/>
                                          </p:stCondLst>
                                        </p:cTn>
                                        <p:tgtEl>
                                          <p:spTgt spid="12290"/>
                                        </p:tgtEl>
                                      </p:cBhvr>
                                      <p:to x="100000" y="100000"/>
                                    </p:animScale>
                                    <p:animScale>
                                      <p:cBhvr>
                                        <p:cTn id="15" dur="26">
                                          <p:stCondLst>
                                            <p:cond delay="1312"/>
                                          </p:stCondLst>
                                        </p:cTn>
                                        <p:tgtEl>
                                          <p:spTgt spid="12290"/>
                                        </p:tgtEl>
                                      </p:cBhvr>
                                      <p:to x="100000" y="80000"/>
                                    </p:animScale>
                                    <p:animScale>
                                      <p:cBhvr>
                                        <p:cTn id="16" dur="166" decel="50000">
                                          <p:stCondLst>
                                            <p:cond delay="1338"/>
                                          </p:stCondLst>
                                        </p:cTn>
                                        <p:tgtEl>
                                          <p:spTgt spid="12290"/>
                                        </p:tgtEl>
                                      </p:cBhvr>
                                      <p:to x="100000" y="100000"/>
                                    </p:animScale>
                                    <p:animScale>
                                      <p:cBhvr>
                                        <p:cTn id="17" dur="26">
                                          <p:stCondLst>
                                            <p:cond delay="1642"/>
                                          </p:stCondLst>
                                        </p:cTn>
                                        <p:tgtEl>
                                          <p:spTgt spid="12290"/>
                                        </p:tgtEl>
                                      </p:cBhvr>
                                      <p:to x="100000" y="90000"/>
                                    </p:animScale>
                                    <p:animScale>
                                      <p:cBhvr>
                                        <p:cTn id="18" dur="166" decel="50000">
                                          <p:stCondLst>
                                            <p:cond delay="1668"/>
                                          </p:stCondLst>
                                        </p:cTn>
                                        <p:tgtEl>
                                          <p:spTgt spid="12290"/>
                                        </p:tgtEl>
                                      </p:cBhvr>
                                      <p:to x="100000" y="100000"/>
                                    </p:animScale>
                                    <p:animScale>
                                      <p:cBhvr>
                                        <p:cTn id="19" dur="26">
                                          <p:stCondLst>
                                            <p:cond delay="1808"/>
                                          </p:stCondLst>
                                        </p:cTn>
                                        <p:tgtEl>
                                          <p:spTgt spid="12290"/>
                                        </p:tgtEl>
                                      </p:cBhvr>
                                      <p:to x="100000" y="95000"/>
                                    </p:animScale>
                                    <p:animScale>
                                      <p:cBhvr>
                                        <p:cTn id="20" dur="166" decel="50000">
                                          <p:stCondLst>
                                            <p:cond delay="1834"/>
                                          </p:stCondLst>
                                        </p:cTn>
                                        <p:tgtEl>
                                          <p:spTgt spid="12290"/>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8" presetClass="entr" presetSubtype="0" accel="50000" fill="hold" grpId="0" nodeType="clickEffect">
                                  <p:stCondLst>
                                    <p:cond delay="0"/>
                                  </p:stCondLst>
                                  <p:childTnLst>
                                    <p:set>
                                      <p:cBhvr>
                                        <p:cTn id="24" dur="1" fill="hold">
                                          <p:stCondLst>
                                            <p:cond delay="0"/>
                                          </p:stCondLst>
                                        </p:cTn>
                                        <p:tgtEl>
                                          <p:spTgt spid="12291">
                                            <p:txEl>
                                              <p:pRg st="0" end="0"/>
                                            </p:txEl>
                                          </p:spTgt>
                                        </p:tgtEl>
                                        <p:attrNameLst>
                                          <p:attrName>style.visibility</p:attrName>
                                        </p:attrNameLst>
                                      </p:cBhvr>
                                      <p:to>
                                        <p:strVal val="visible"/>
                                      </p:to>
                                    </p:set>
                                    <p:anim calcmode="lin" valueType="num">
                                      <p:cBhvr>
                                        <p:cTn id="25" dur="1000" fill="hold"/>
                                        <p:tgtEl>
                                          <p:spTgt spid="12291">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12291">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12291">
                                            <p:txEl>
                                              <p:pRg st="0" end="0"/>
                                            </p:txEl>
                                          </p:spTgt>
                                        </p:tgtEl>
                                        <p:attrNameLst>
                                          <p:attrName>ppt_y</p:attrName>
                                        </p:attrNameLst>
                                      </p:cBhvr>
                                      <p:tavLst>
                                        <p:tav tm="0">
                                          <p:val>
                                            <p:strVal val="#ppt_y"/>
                                          </p:val>
                                        </p:tav>
                                        <p:tav tm="100000">
                                          <p:val>
                                            <p:strVal val="#ppt_y"/>
                                          </p:val>
                                        </p:tav>
                                      </p:tavLst>
                                    </p:anim>
                                    <p:animEffect transition="in" filter="fade">
                                      <p:cBhvr>
                                        <p:cTn id="28" dur="10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I.  The Bill of Rights</a:t>
            </a:r>
          </a:p>
        </p:txBody>
      </p:sp>
      <p:sp>
        <p:nvSpPr>
          <p:cNvPr id="3075" name="Rectangle 3"/>
          <p:cNvSpPr>
            <a:spLocks noGrp="1" noChangeArrowheads="1"/>
          </p:cNvSpPr>
          <p:nvPr>
            <p:ph idx="1"/>
          </p:nvPr>
        </p:nvSpPr>
        <p:spPr>
          <a:xfrm>
            <a:off x="152400" y="1143000"/>
            <a:ext cx="5181600" cy="4419600"/>
          </a:xfrm>
        </p:spPr>
        <p:txBody>
          <a:bodyPr>
            <a:normAutofit lnSpcReduction="10000"/>
          </a:bodyPr>
          <a:lstStyle/>
          <a:p>
            <a:pPr marL="609600" indent="-609600">
              <a:buFontTx/>
              <a:buAutoNum type="alphaUcPeriod"/>
            </a:pPr>
            <a:r>
              <a:rPr lang="en-US" altLang="en-US" sz="2800" dirty="0"/>
              <a:t>These ten amendments originally applied only to the federal government, but through a series of Supreme Court decisions now apply to state governments as well</a:t>
            </a:r>
          </a:p>
          <a:p>
            <a:pPr marL="609600" indent="-609600">
              <a:buFontTx/>
              <a:buAutoNum type="alphaUcPeriod"/>
            </a:pPr>
            <a:r>
              <a:rPr lang="en-US" altLang="en-US" sz="2800" dirty="0"/>
              <a:t>The First Amendment protects individuals’ right to worship, to speak freely, to assemble, and to petition and criticize the government.</a:t>
            </a:r>
          </a:p>
        </p:txBody>
      </p:sp>
      <p:pic>
        <p:nvPicPr>
          <p:cNvPr id="3077" name="Picture 5" descr="handelsm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2209800"/>
            <a:ext cx="3810000" cy="2933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wd">
                                    <p:tmPct val="10000"/>
                                  </p:iterate>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1"/>
                                          </p:val>
                                        </p:tav>
                                        <p:tav tm="100000">
                                          <p:val>
                                            <p:strVal val="#ppt_x"/>
                                          </p:val>
                                        </p:tav>
                                      </p:tavLst>
                                    </p:anim>
                                    <p:anim calcmode="lin" valueType="num">
                                      <p:cBhvr>
                                        <p:cTn id="9" dur="1000" fill="hold"/>
                                        <p:tgtEl>
                                          <p:spTgt spid="307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metal_clang.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3075">
                                            <p:txEl>
                                              <p:pRg st="0" end="0"/>
                                            </p:txEl>
                                          </p:spTgt>
                                        </p:tgtEl>
                                        <p:attrNameLst>
                                          <p:attrName>style.visibility</p:attrName>
                                        </p:attrNameLst>
                                      </p:cBhvr>
                                      <p:to>
                                        <p:strVal val="visible"/>
                                      </p:to>
                                    </p:set>
                                    <p:anim from="(-#ppt_w/2)" to="(#ppt_x)" calcmode="lin" valueType="num">
                                      <p:cBhvr>
                                        <p:cTn id="14" dur="600" fill="hold">
                                          <p:stCondLst>
                                            <p:cond delay="0"/>
                                          </p:stCondLst>
                                        </p:cTn>
                                        <p:tgtEl>
                                          <p:spTgt spid="3075">
                                            <p:txEl>
                                              <p:pRg st="0" end="0"/>
                                            </p:txEl>
                                          </p:spTgt>
                                        </p:tgtEl>
                                        <p:attrNameLst>
                                          <p:attrName>ppt_x</p:attrName>
                                        </p:attrNameLst>
                                      </p:cBhvr>
                                    </p:anim>
                                    <p:anim from="0" to="-1.0" calcmode="lin" valueType="num">
                                      <p:cBhvr>
                                        <p:cTn id="15" dur="200" decel="50000" autoRev="1" fill="hold">
                                          <p:stCondLst>
                                            <p:cond delay="600"/>
                                          </p:stCondLst>
                                        </p:cTn>
                                        <p:tgtEl>
                                          <p:spTgt spid="3075">
                                            <p:txEl>
                                              <p:pRg st="0" end="0"/>
                                            </p:txEl>
                                          </p:spTgt>
                                        </p:tgtEl>
                                        <p:attrNameLst>
                                          <p:attrName>xshear</p:attrName>
                                        </p:attrNameLst>
                                      </p:cBhvr>
                                    </p:anim>
                                    <p:animScale>
                                      <p:cBhvr>
                                        <p:cTn id="16" dur="200" decel="100000" autoRev="1" fill="hold">
                                          <p:stCondLst>
                                            <p:cond delay="600"/>
                                          </p:stCondLst>
                                        </p:cTn>
                                        <p:tgtEl>
                                          <p:spTgt spid="3075">
                                            <p:txEl>
                                              <p:pRg st="0" end="0"/>
                                            </p:txEl>
                                          </p:spTgt>
                                        </p:tgtEl>
                                      </p:cBhvr>
                                      <p:from x="100000" y="100000"/>
                                      <p:to x="80000" y="100000"/>
                                    </p:animScale>
                                    <p:anim by="(#ppt_h/3+#ppt_w*0.1)" calcmode="lin" valueType="num">
                                      <p:cBhvr additive="sum">
                                        <p:cTn id="17" dur="200" decel="100000" autoRev="1" fill="hold">
                                          <p:stCondLst>
                                            <p:cond delay="600"/>
                                          </p:stCondLst>
                                        </p:cTn>
                                        <p:tgtEl>
                                          <p:spTgt spid="3075">
                                            <p:txEl>
                                              <p:pRg st="0" end="0"/>
                                            </p:txEl>
                                          </p:spTgt>
                                        </p:tgtEl>
                                        <p:attrNameLst>
                                          <p:attrName>ppt_x</p:attrName>
                                        </p:attrNameLst>
                                      </p:cBhvr>
                                    </p:anim>
                                  </p:childTnLst>
                                  <p:subTnLst>
                                    <p:audio>
                                      <p:cMediaNode>
                                        <p:cTn display="0" masterRel="sameClick">
                                          <p:stCondLst>
                                            <p:cond evt="begin" delay="0">
                                              <p:tn val="12"/>
                                            </p:cond>
                                          </p:stCondLst>
                                          <p:endCondLst>
                                            <p:cond evt="onStopAudio" delay="0">
                                              <p:tgtEl>
                                                <p:sldTgt/>
                                              </p:tgtEl>
                                            </p:cond>
                                          </p:endCondLst>
                                        </p:cTn>
                                        <p:tgtEl>
                                          <p:sndTgt r:embed="rId4" name="whoosh.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34" presetClass="entr" presetSubtype="0" fill="hold" grpId="0" nodeType="clickEffect">
                                  <p:stCondLst>
                                    <p:cond delay="0"/>
                                  </p:stCondLst>
                                  <p:childTnLst>
                                    <p:set>
                                      <p:cBhvr>
                                        <p:cTn id="21" dur="1" fill="hold">
                                          <p:stCondLst>
                                            <p:cond delay="0"/>
                                          </p:stCondLst>
                                        </p:cTn>
                                        <p:tgtEl>
                                          <p:spTgt spid="3075">
                                            <p:txEl>
                                              <p:pRg st="1" end="1"/>
                                            </p:txEl>
                                          </p:spTgt>
                                        </p:tgtEl>
                                        <p:attrNameLst>
                                          <p:attrName>style.visibility</p:attrName>
                                        </p:attrNameLst>
                                      </p:cBhvr>
                                      <p:to>
                                        <p:strVal val="visible"/>
                                      </p:to>
                                    </p:set>
                                    <p:anim from="(-#ppt_w/2)" to="(#ppt_x)" calcmode="lin" valueType="num">
                                      <p:cBhvr>
                                        <p:cTn id="22" dur="600" fill="hold">
                                          <p:stCondLst>
                                            <p:cond delay="0"/>
                                          </p:stCondLst>
                                        </p:cTn>
                                        <p:tgtEl>
                                          <p:spTgt spid="3075">
                                            <p:txEl>
                                              <p:pRg st="1" end="1"/>
                                            </p:txEl>
                                          </p:spTgt>
                                        </p:tgtEl>
                                        <p:attrNameLst>
                                          <p:attrName>ppt_x</p:attrName>
                                        </p:attrNameLst>
                                      </p:cBhvr>
                                    </p:anim>
                                    <p:anim from="0" to="-1.0" calcmode="lin" valueType="num">
                                      <p:cBhvr>
                                        <p:cTn id="23" dur="200" decel="50000" autoRev="1" fill="hold">
                                          <p:stCondLst>
                                            <p:cond delay="600"/>
                                          </p:stCondLst>
                                        </p:cTn>
                                        <p:tgtEl>
                                          <p:spTgt spid="3075">
                                            <p:txEl>
                                              <p:pRg st="1" end="1"/>
                                            </p:txEl>
                                          </p:spTgt>
                                        </p:tgtEl>
                                        <p:attrNameLst>
                                          <p:attrName>xshear</p:attrName>
                                        </p:attrNameLst>
                                      </p:cBhvr>
                                    </p:anim>
                                    <p:animScale>
                                      <p:cBhvr>
                                        <p:cTn id="24" dur="200" decel="100000" autoRev="1" fill="hold">
                                          <p:stCondLst>
                                            <p:cond delay="600"/>
                                          </p:stCondLst>
                                        </p:cTn>
                                        <p:tgtEl>
                                          <p:spTgt spid="3075">
                                            <p:txEl>
                                              <p:pRg st="1" end="1"/>
                                            </p:txEl>
                                          </p:spTgt>
                                        </p:tgtEl>
                                      </p:cBhvr>
                                      <p:from x="100000" y="100000"/>
                                      <p:to x="80000" y="100000"/>
                                    </p:animScale>
                                    <p:anim by="(#ppt_h/3+#ppt_w*0.1)" calcmode="lin" valueType="num">
                                      <p:cBhvr additive="sum">
                                        <p:cTn id="25" dur="200" decel="100000" autoRev="1" fill="hold">
                                          <p:stCondLst>
                                            <p:cond delay="600"/>
                                          </p:stCondLst>
                                        </p:cTn>
                                        <p:tgtEl>
                                          <p:spTgt spid="3075">
                                            <p:txEl>
                                              <p:pRg st="1" end="1"/>
                                            </p:txEl>
                                          </p:spTgt>
                                        </p:tgtEl>
                                        <p:attrNameLst>
                                          <p:attrName>ppt_x</p:attrName>
                                        </p:attrNameLst>
                                      </p:cBhvr>
                                    </p:anim>
                                  </p:childTnLst>
                                  <p:subTnLst>
                                    <p:audio>
                                      <p:cMediaNode>
                                        <p:cTn display="0" masterRel="sameClick">
                                          <p:stCondLst>
                                            <p:cond evt="begin" delay="0">
                                              <p:tn val="20"/>
                                            </p:cond>
                                          </p:stCondLst>
                                          <p:endCondLst>
                                            <p:cond evt="onStopAudio" delay="0">
                                              <p:tgtEl>
                                                <p:sldTgt/>
                                              </p:tgtEl>
                                            </p:cond>
                                          </p:endCondLst>
                                        </p:cTn>
                                        <p:tgtEl>
                                          <p:sndTgt r:embed="rId4" name="whoosh.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35" presetClass="entr" presetSubtype="0" fill="hold" nodeType="clickEffect">
                                  <p:stCondLst>
                                    <p:cond delay="0"/>
                                  </p:stCondLst>
                                  <p:childTnLst>
                                    <p:set>
                                      <p:cBhvr>
                                        <p:cTn id="29" dur="1" fill="hold">
                                          <p:stCondLst>
                                            <p:cond delay="0"/>
                                          </p:stCondLst>
                                        </p:cTn>
                                        <p:tgtEl>
                                          <p:spTgt spid="3077"/>
                                        </p:tgtEl>
                                        <p:attrNameLst>
                                          <p:attrName>style.visibility</p:attrName>
                                        </p:attrNameLst>
                                      </p:cBhvr>
                                      <p:to>
                                        <p:strVal val="visible"/>
                                      </p:to>
                                    </p:set>
                                    <p:animEffect transition="in" filter="fade">
                                      <p:cBhvr>
                                        <p:cTn id="30" dur="2000"/>
                                        <p:tgtEl>
                                          <p:spTgt spid="3077"/>
                                        </p:tgtEl>
                                      </p:cBhvr>
                                    </p:animEffect>
                                    <p:anim calcmode="lin" valueType="num">
                                      <p:cBhvr>
                                        <p:cTn id="31" dur="2000" fill="hold"/>
                                        <p:tgtEl>
                                          <p:spTgt spid="3077"/>
                                        </p:tgtEl>
                                        <p:attrNameLst>
                                          <p:attrName>style.rotation</p:attrName>
                                        </p:attrNameLst>
                                      </p:cBhvr>
                                      <p:tavLst>
                                        <p:tav tm="0">
                                          <p:val>
                                            <p:fltVal val="720"/>
                                          </p:val>
                                        </p:tav>
                                        <p:tav tm="100000">
                                          <p:val>
                                            <p:fltVal val="0"/>
                                          </p:val>
                                        </p:tav>
                                      </p:tavLst>
                                    </p:anim>
                                    <p:anim calcmode="lin" valueType="num">
                                      <p:cBhvr>
                                        <p:cTn id="32" dur="2000" fill="hold"/>
                                        <p:tgtEl>
                                          <p:spTgt spid="3077"/>
                                        </p:tgtEl>
                                        <p:attrNameLst>
                                          <p:attrName>ppt_h</p:attrName>
                                        </p:attrNameLst>
                                      </p:cBhvr>
                                      <p:tavLst>
                                        <p:tav tm="0">
                                          <p:val>
                                            <p:fltVal val="0"/>
                                          </p:val>
                                        </p:tav>
                                        <p:tav tm="100000">
                                          <p:val>
                                            <p:strVal val="#ppt_h"/>
                                          </p:val>
                                        </p:tav>
                                      </p:tavLst>
                                    </p:anim>
                                    <p:anim calcmode="lin" valueType="num">
                                      <p:cBhvr>
                                        <p:cTn id="33" dur="2000" fill="hold"/>
                                        <p:tgtEl>
                                          <p:spTgt spid="307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8"/>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I.  The Bill of Rights</a:t>
            </a:r>
          </a:p>
        </p:txBody>
      </p:sp>
      <p:sp>
        <p:nvSpPr>
          <p:cNvPr id="4099" name="Rectangle 3"/>
          <p:cNvSpPr>
            <a:spLocks noGrp="1" noChangeArrowheads="1"/>
          </p:cNvSpPr>
          <p:nvPr>
            <p:ph idx="1"/>
          </p:nvPr>
        </p:nvSpPr>
        <p:spPr>
          <a:xfrm>
            <a:off x="0" y="1219200"/>
            <a:ext cx="5029200" cy="4267200"/>
          </a:xfrm>
        </p:spPr>
        <p:txBody>
          <a:bodyPr>
            <a:normAutofit fontScale="92500"/>
          </a:bodyPr>
          <a:lstStyle/>
          <a:p>
            <a:pPr marL="609600" indent="-609600">
              <a:buFontTx/>
              <a:buAutoNum type="alphaUcPeriod" startAt="3"/>
            </a:pPr>
            <a:r>
              <a:rPr lang="en-US" altLang="en-US" sz="2800" dirty="0"/>
              <a:t>The Second Amendment ensures citizens’ right to own firearms.</a:t>
            </a:r>
          </a:p>
          <a:p>
            <a:pPr marL="609600" indent="-609600">
              <a:buFontTx/>
              <a:buAutoNum type="alphaUcPeriod" startAt="3"/>
            </a:pPr>
            <a:r>
              <a:rPr lang="en-US" altLang="en-US" sz="2800" dirty="0"/>
              <a:t>The Third Amendment prohibits the government from forcing people to provide shelter for soldiers in their homes.</a:t>
            </a:r>
          </a:p>
          <a:p>
            <a:pPr marL="609600" indent="-609600">
              <a:buFontTx/>
              <a:buAutoNum type="alphaUcPeriod" startAt="3"/>
            </a:pPr>
            <a:r>
              <a:rPr lang="en-US" altLang="en-US" sz="2800" dirty="0"/>
              <a:t>The Fourth Amendment protects individuals from unlawful searches and arrests without court warrants.</a:t>
            </a:r>
          </a:p>
        </p:txBody>
      </p:sp>
      <p:pic>
        <p:nvPicPr>
          <p:cNvPr id="4101" name="Picture 5" descr="52029ss_sm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1295400"/>
            <a:ext cx="2476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iraq-soldier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2819400"/>
            <a:ext cx="3905250" cy="2524125"/>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snu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4495800"/>
            <a:ext cx="2857500" cy="2171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1000"/>
                                        <p:tgtEl>
                                          <p:spTgt spid="4099">
                                            <p:txEl>
                                              <p:pRg st="0" end="0"/>
                                            </p:txEl>
                                          </p:spTgt>
                                        </p:tgtEl>
                                      </p:cBhvr>
                                    </p:animEffect>
                                    <p:anim calcmode="lin" valueType="num">
                                      <p:cBhvr>
                                        <p:cTn id="8"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09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99">
                                            <p:txEl>
                                              <p:pRg st="0" end="0"/>
                                            </p:txEl>
                                          </p:spTgt>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boing_1.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4101"/>
                                        </p:tgtEl>
                                        <p:attrNameLst>
                                          <p:attrName>style.visibility</p:attrName>
                                        </p:attrNameLst>
                                      </p:cBhvr>
                                      <p:to>
                                        <p:strVal val="visible"/>
                                      </p:to>
                                    </p:set>
                                    <p:anim calcmode="lin" valueType="num">
                                      <p:cBhvr>
                                        <p:cTn id="15" dur="500" fill="hold"/>
                                        <p:tgtEl>
                                          <p:spTgt spid="4101"/>
                                        </p:tgtEl>
                                        <p:attrNameLst>
                                          <p:attrName>ppt_w</p:attrName>
                                        </p:attrNameLst>
                                      </p:cBhvr>
                                      <p:tavLst>
                                        <p:tav tm="0">
                                          <p:val>
                                            <p:strVal val="#ppt_w*0.05"/>
                                          </p:val>
                                        </p:tav>
                                        <p:tav tm="100000">
                                          <p:val>
                                            <p:strVal val="#ppt_w"/>
                                          </p:val>
                                        </p:tav>
                                      </p:tavLst>
                                    </p:anim>
                                    <p:anim calcmode="lin" valueType="num">
                                      <p:cBhvr>
                                        <p:cTn id="16" dur="500" fill="hold"/>
                                        <p:tgtEl>
                                          <p:spTgt spid="4101"/>
                                        </p:tgtEl>
                                        <p:attrNameLst>
                                          <p:attrName>ppt_h</p:attrName>
                                        </p:attrNameLst>
                                      </p:cBhvr>
                                      <p:tavLst>
                                        <p:tav tm="0">
                                          <p:val>
                                            <p:strVal val="#ppt_h"/>
                                          </p:val>
                                        </p:tav>
                                        <p:tav tm="100000">
                                          <p:val>
                                            <p:strVal val="#ppt_h"/>
                                          </p:val>
                                        </p:tav>
                                      </p:tavLst>
                                    </p:anim>
                                    <p:anim calcmode="lin" valueType="num">
                                      <p:cBhvr>
                                        <p:cTn id="17" dur="500" fill="hold"/>
                                        <p:tgtEl>
                                          <p:spTgt spid="4101"/>
                                        </p:tgtEl>
                                        <p:attrNameLst>
                                          <p:attrName>ppt_x</p:attrName>
                                        </p:attrNameLst>
                                      </p:cBhvr>
                                      <p:tavLst>
                                        <p:tav tm="0">
                                          <p:val>
                                            <p:strVal val="#ppt_x-.2"/>
                                          </p:val>
                                        </p:tav>
                                        <p:tav tm="100000">
                                          <p:val>
                                            <p:strVal val="#ppt_x"/>
                                          </p:val>
                                        </p:tav>
                                      </p:tavLst>
                                    </p:anim>
                                    <p:anim calcmode="lin" valueType="num">
                                      <p:cBhvr>
                                        <p:cTn id="18" dur="500" fill="hold"/>
                                        <p:tgtEl>
                                          <p:spTgt spid="4101"/>
                                        </p:tgtEl>
                                        <p:attrNameLst>
                                          <p:attrName>ppt_y</p:attrName>
                                        </p:attrNameLst>
                                      </p:cBhvr>
                                      <p:tavLst>
                                        <p:tav tm="0">
                                          <p:val>
                                            <p:strVal val="#ppt_y"/>
                                          </p:val>
                                        </p:tav>
                                        <p:tav tm="100000">
                                          <p:val>
                                            <p:strVal val="#ppt_y"/>
                                          </p:val>
                                        </p:tav>
                                      </p:tavLst>
                                    </p:anim>
                                    <p:animEffect transition="in" filter="fade">
                                      <p:cBhvr>
                                        <p:cTn id="19" dur="500"/>
                                        <p:tgtEl>
                                          <p:spTgt spid="4101"/>
                                        </p:tgtEl>
                                      </p:cBhvr>
                                    </p:animEffect>
                                  </p:childTnLst>
                                  <p:subTnLst>
                                    <p:audio>
                                      <p:cMediaNode>
                                        <p:cTn display="0" masterRel="sameClick">
                                          <p:stCondLst>
                                            <p:cond evt="begin" delay="0">
                                              <p:tn val="13"/>
                                            </p:cond>
                                          </p:stCondLst>
                                          <p:endCondLst>
                                            <p:cond evt="onStopAudio" delay="0">
                                              <p:tgtEl>
                                                <p:sldTgt/>
                                              </p:tgtEl>
                                            </p:cond>
                                          </p:endCondLst>
                                        </p:cTn>
                                        <p:tgtEl>
                                          <p:sndTgt r:embed="rId4" name="explode.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4099">
                                            <p:txEl>
                                              <p:pRg st="1" end="1"/>
                                            </p:txEl>
                                          </p:spTgt>
                                        </p:tgtEl>
                                        <p:attrNameLst>
                                          <p:attrName>style.visibility</p:attrName>
                                        </p:attrNameLst>
                                      </p:cBhvr>
                                      <p:to>
                                        <p:strVal val="visible"/>
                                      </p:to>
                                    </p:set>
                                    <p:animEffect transition="in" filter="fade">
                                      <p:cBhvr>
                                        <p:cTn id="24" dur="1000"/>
                                        <p:tgtEl>
                                          <p:spTgt spid="4099">
                                            <p:txEl>
                                              <p:pRg st="1" end="1"/>
                                            </p:txEl>
                                          </p:spTgt>
                                        </p:tgtEl>
                                      </p:cBhvr>
                                    </p:animEffect>
                                    <p:anim calcmode="lin" valueType="num">
                                      <p:cBhvr>
                                        <p:cTn id="25"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099">
                                            <p:txEl>
                                              <p:pRg st="1" end="1"/>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099">
                                            <p:txEl>
                                              <p:pRg st="1" end="1"/>
                                            </p:txEl>
                                          </p:spTgt>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boing_1.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5" presetClass="entr" presetSubtype="0" fill="hold" nodeType="clickEffect">
                                  <p:stCondLst>
                                    <p:cond delay="0"/>
                                  </p:stCondLst>
                                  <p:childTnLst>
                                    <p:set>
                                      <p:cBhvr>
                                        <p:cTn id="31" dur="1" fill="hold">
                                          <p:stCondLst>
                                            <p:cond delay="0"/>
                                          </p:stCondLst>
                                        </p:cTn>
                                        <p:tgtEl>
                                          <p:spTgt spid="4103"/>
                                        </p:tgtEl>
                                        <p:attrNameLst>
                                          <p:attrName>style.visibility</p:attrName>
                                        </p:attrNameLst>
                                      </p:cBhvr>
                                      <p:to>
                                        <p:strVal val="visible"/>
                                      </p:to>
                                    </p:set>
                                    <p:anim calcmode="lin" valueType="num">
                                      <p:cBhvr>
                                        <p:cTn id="32" dur="500" decel="50000" fill="hold">
                                          <p:stCondLst>
                                            <p:cond delay="0"/>
                                          </p:stCondLst>
                                        </p:cTn>
                                        <p:tgtEl>
                                          <p:spTgt spid="4103"/>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4103"/>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4103"/>
                                        </p:tgtEl>
                                        <p:attrNameLst>
                                          <p:attrName>ppt_w</p:attrName>
                                        </p:attrNameLst>
                                      </p:cBhvr>
                                      <p:tavLst>
                                        <p:tav tm="0">
                                          <p:val>
                                            <p:strVal val="#ppt_w*.05"/>
                                          </p:val>
                                        </p:tav>
                                        <p:tav tm="100000">
                                          <p:val>
                                            <p:strVal val="#ppt_w"/>
                                          </p:val>
                                        </p:tav>
                                      </p:tavLst>
                                    </p:anim>
                                    <p:anim calcmode="lin" valueType="num">
                                      <p:cBhvr>
                                        <p:cTn id="35" dur="1000" fill="hold"/>
                                        <p:tgtEl>
                                          <p:spTgt spid="4103"/>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4103"/>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4103"/>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4103"/>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4103"/>
                                        </p:tgtEl>
                                      </p:cBhvr>
                                    </p:animEffect>
                                  </p:childTnLst>
                                  <p:subTnLst>
                                    <p:audio>
                                      <p:cMediaNode>
                                        <p:cTn display="0" masterRel="sameClick">
                                          <p:stCondLst>
                                            <p:cond evt="begin" delay="0">
                                              <p:tn val="30"/>
                                            </p:cond>
                                          </p:stCondLst>
                                          <p:endCondLst>
                                            <p:cond evt="onStopAudio" delay="0">
                                              <p:tgtEl>
                                                <p:sldTgt/>
                                              </p:tgtEl>
                                            </p:cond>
                                          </p:endCondLst>
                                        </p:cTn>
                                        <p:tgtEl>
                                          <p:sndTgt r:embed="rId5" name="gwarsh.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4099">
                                            <p:txEl>
                                              <p:pRg st="2" end="2"/>
                                            </p:txEl>
                                          </p:spTgt>
                                        </p:tgtEl>
                                        <p:attrNameLst>
                                          <p:attrName>style.visibility</p:attrName>
                                        </p:attrNameLst>
                                      </p:cBhvr>
                                      <p:to>
                                        <p:strVal val="visible"/>
                                      </p:to>
                                    </p:set>
                                    <p:animEffect transition="in" filter="fade">
                                      <p:cBhvr>
                                        <p:cTn id="44" dur="1000"/>
                                        <p:tgtEl>
                                          <p:spTgt spid="4099">
                                            <p:txEl>
                                              <p:pRg st="2" end="2"/>
                                            </p:txEl>
                                          </p:spTgt>
                                        </p:tgtEl>
                                      </p:cBhvr>
                                    </p:animEffect>
                                    <p:anim calcmode="lin" valueType="num">
                                      <p:cBhvr>
                                        <p:cTn id="45"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4099">
                                            <p:txEl>
                                              <p:pRg st="2" end="2"/>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4099">
                                            <p:txEl>
                                              <p:pRg st="2" end="2"/>
                                            </p:txEl>
                                          </p:spTgt>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3" name="boing_1.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4105"/>
                                        </p:tgtEl>
                                        <p:attrNameLst>
                                          <p:attrName>style.visibility</p:attrName>
                                        </p:attrNameLst>
                                      </p:cBhvr>
                                      <p:to>
                                        <p:strVal val="visible"/>
                                      </p:to>
                                    </p:set>
                                    <p:anim calcmode="lin" valueType="num">
                                      <p:cBhvr>
                                        <p:cTn id="52" dur="500" fill="hold"/>
                                        <p:tgtEl>
                                          <p:spTgt spid="4105"/>
                                        </p:tgtEl>
                                        <p:attrNameLst>
                                          <p:attrName>ppt_w</p:attrName>
                                        </p:attrNameLst>
                                      </p:cBhvr>
                                      <p:tavLst>
                                        <p:tav tm="0">
                                          <p:val>
                                            <p:strVal val="#ppt_w*0.05"/>
                                          </p:val>
                                        </p:tav>
                                        <p:tav tm="100000">
                                          <p:val>
                                            <p:strVal val="#ppt_w"/>
                                          </p:val>
                                        </p:tav>
                                      </p:tavLst>
                                    </p:anim>
                                    <p:anim calcmode="lin" valueType="num">
                                      <p:cBhvr>
                                        <p:cTn id="53" dur="500" fill="hold"/>
                                        <p:tgtEl>
                                          <p:spTgt spid="4105"/>
                                        </p:tgtEl>
                                        <p:attrNameLst>
                                          <p:attrName>ppt_h</p:attrName>
                                        </p:attrNameLst>
                                      </p:cBhvr>
                                      <p:tavLst>
                                        <p:tav tm="0">
                                          <p:val>
                                            <p:strVal val="#ppt_h"/>
                                          </p:val>
                                        </p:tav>
                                        <p:tav tm="100000">
                                          <p:val>
                                            <p:strVal val="#ppt_h"/>
                                          </p:val>
                                        </p:tav>
                                      </p:tavLst>
                                    </p:anim>
                                    <p:anim calcmode="lin" valueType="num">
                                      <p:cBhvr>
                                        <p:cTn id="54" dur="500" fill="hold"/>
                                        <p:tgtEl>
                                          <p:spTgt spid="4105"/>
                                        </p:tgtEl>
                                        <p:attrNameLst>
                                          <p:attrName>ppt_x</p:attrName>
                                        </p:attrNameLst>
                                      </p:cBhvr>
                                      <p:tavLst>
                                        <p:tav tm="0">
                                          <p:val>
                                            <p:strVal val="#ppt_x-.2"/>
                                          </p:val>
                                        </p:tav>
                                        <p:tav tm="100000">
                                          <p:val>
                                            <p:strVal val="#ppt_x"/>
                                          </p:val>
                                        </p:tav>
                                      </p:tavLst>
                                    </p:anim>
                                    <p:anim calcmode="lin" valueType="num">
                                      <p:cBhvr>
                                        <p:cTn id="55" dur="500" fill="hold"/>
                                        <p:tgtEl>
                                          <p:spTgt spid="4105"/>
                                        </p:tgtEl>
                                        <p:attrNameLst>
                                          <p:attrName>ppt_y</p:attrName>
                                        </p:attrNameLst>
                                      </p:cBhvr>
                                      <p:tavLst>
                                        <p:tav tm="0">
                                          <p:val>
                                            <p:strVal val="#ppt_y"/>
                                          </p:val>
                                        </p:tav>
                                        <p:tav tm="100000">
                                          <p:val>
                                            <p:strVal val="#ppt_y"/>
                                          </p:val>
                                        </p:tav>
                                      </p:tavLst>
                                    </p:anim>
                                    <p:animEffect transition="in" filter="fade">
                                      <p:cBhvr>
                                        <p:cTn id="56" dur="500"/>
                                        <p:tgtEl>
                                          <p:spTgt spid="4105"/>
                                        </p:tgtEl>
                                      </p:cBhvr>
                                    </p:animEffect>
                                  </p:childTnLst>
                                  <p:subTnLst>
                                    <p:audio>
                                      <p:cMediaNode>
                                        <p:cTn display="0" masterRel="sameClick">
                                          <p:stCondLst>
                                            <p:cond evt="begin" delay="0">
                                              <p:tn val="50"/>
                                            </p:cond>
                                          </p:stCondLst>
                                          <p:endCondLst>
                                            <p:cond evt="onStopAudio" delay="0">
                                              <p:tgtEl>
                                                <p:sldTgt/>
                                              </p:tgtEl>
                                            </p:cond>
                                          </p:endCondLst>
                                        </p:cTn>
                                        <p:tgtEl>
                                          <p:sndTgt r:embed="rId6" name="Br_pa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I.  The Bill of Rights</a:t>
            </a:r>
          </a:p>
        </p:txBody>
      </p:sp>
      <p:sp>
        <p:nvSpPr>
          <p:cNvPr id="5123" name="Rectangle 3"/>
          <p:cNvSpPr>
            <a:spLocks noGrp="1" noChangeArrowheads="1"/>
          </p:cNvSpPr>
          <p:nvPr>
            <p:ph idx="1"/>
          </p:nvPr>
        </p:nvSpPr>
        <p:spPr>
          <a:xfrm>
            <a:off x="0" y="1143000"/>
            <a:ext cx="5562600" cy="4343400"/>
          </a:xfrm>
        </p:spPr>
        <p:txBody>
          <a:bodyPr>
            <a:normAutofit lnSpcReduction="10000"/>
          </a:bodyPr>
          <a:lstStyle/>
          <a:p>
            <a:pPr marL="609600" indent="-609600">
              <a:buFontTx/>
              <a:buAutoNum type="alphaUcPeriod" startAt="6"/>
            </a:pPr>
            <a:r>
              <a:rPr lang="en-US" altLang="en-US" sz="2800" dirty="0"/>
              <a:t>The Fifth Amendment protects people charged with a crime: a grand jury must indict them before trial; no one found innocent can be retried for the same crime; people cannot be forced to testify against themselves; and no one can be deprived of life, liberty, or property without due process of law.</a:t>
            </a:r>
          </a:p>
        </p:txBody>
      </p:sp>
      <p:pic>
        <p:nvPicPr>
          <p:cNvPr id="5125" name="Picture 5" descr="courtro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447800"/>
            <a:ext cx="3810000" cy="233362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gjphoto98-9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6400" y="3733800"/>
            <a:ext cx="3362325" cy="2293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
                                        <p:tgtEl>
                                          <p:spTgt spid="5123">
                                            <p:txEl>
                                              <p:pRg st="0" end="0"/>
                                            </p:txEl>
                                          </p:spTgt>
                                        </p:tgtEl>
                                      </p:cBhvr>
                                    </p:animEffect>
                                    <p:anim calcmode="lin" valueType="num">
                                      <p:cBhvr>
                                        <p:cTn id="8" dur="4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12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12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12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allrighty.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51" presetClass="entr" presetSubtype="0" fill="hold" nodeType="clickEffect">
                                  <p:stCondLst>
                                    <p:cond delay="0"/>
                                  </p:stCondLst>
                                  <p:childTnLst>
                                    <p:set>
                                      <p:cBhvr>
                                        <p:cTn id="15" dur="1" fill="hold">
                                          <p:stCondLst>
                                            <p:cond delay="0"/>
                                          </p:stCondLst>
                                        </p:cTn>
                                        <p:tgtEl>
                                          <p:spTgt spid="5125"/>
                                        </p:tgtEl>
                                        <p:attrNameLst>
                                          <p:attrName>style.visibility</p:attrName>
                                        </p:attrNameLst>
                                      </p:cBhvr>
                                      <p:to>
                                        <p:strVal val="visible"/>
                                      </p:to>
                                    </p:set>
                                    <p:animEffect transition="in" filter="fade">
                                      <p:cBhvr>
                                        <p:cTn id="16" dur="770" decel="100000"/>
                                        <p:tgtEl>
                                          <p:spTgt spid="5125"/>
                                        </p:tgtEl>
                                      </p:cBhvr>
                                    </p:animEffect>
                                    <p:animScale>
                                      <p:cBhvr>
                                        <p:cTn id="17" dur="770" decel="100000"/>
                                        <p:tgtEl>
                                          <p:spTgt spid="5125"/>
                                        </p:tgtEl>
                                      </p:cBhvr>
                                      <p:from x="10000" y="10000"/>
                                      <p:to x="200000" y="450000"/>
                                    </p:animScale>
                                    <p:animScale>
                                      <p:cBhvr>
                                        <p:cTn id="18" dur="1230" accel="100000" fill="hold">
                                          <p:stCondLst>
                                            <p:cond delay="770"/>
                                          </p:stCondLst>
                                        </p:cTn>
                                        <p:tgtEl>
                                          <p:spTgt spid="5125"/>
                                        </p:tgtEl>
                                      </p:cBhvr>
                                      <p:from x="200000" y="450000"/>
                                      <p:to x="100000" y="100000"/>
                                    </p:animScale>
                                    <p:set>
                                      <p:cBhvr>
                                        <p:cTn id="19" dur="770" fill="hold"/>
                                        <p:tgtEl>
                                          <p:spTgt spid="5125"/>
                                        </p:tgtEl>
                                        <p:attrNameLst>
                                          <p:attrName>ppt_x</p:attrName>
                                        </p:attrNameLst>
                                      </p:cBhvr>
                                      <p:to>
                                        <p:strVal val="(0.5)"/>
                                      </p:to>
                                    </p:set>
                                    <p:anim from="(0.5)" to="(#ppt_x)" calcmode="lin" valueType="num">
                                      <p:cBhvr>
                                        <p:cTn id="20" dur="1230" accel="100000" fill="hold">
                                          <p:stCondLst>
                                            <p:cond delay="770"/>
                                          </p:stCondLst>
                                        </p:cTn>
                                        <p:tgtEl>
                                          <p:spTgt spid="5125"/>
                                        </p:tgtEl>
                                        <p:attrNameLst>
                                          <p:attrName>ppt_x</p:attrName>
                                        </p:attrNameLst>
                                      </p:cBhvr>
                                    </p:anim>
                                    <p:set>
                                      <p:cBhvr>
                                        <p:cTn id="21" dur="770" fill="hold"/>
                                        <p:tgtEl>
                                          <p:spTgt spid="5125"/>
                                        </p:tgtEl>
                                        <p:attrNameLst>
                                          <p:attrName>ppt_y</p:attrName>
                                        </p:attrNameLst>
                                      </p:cBhvr>
                                      <p:to>
                                        <p:strVal val="(#ppt_y+0.4)"/>
                                      </p:to>
                                    </p:set>
                                    <p:anim from="(#ppt_y+0.4)" to="(#ppt_y)" calcmode="lin" valueType="num">
                                      <p:cBhvr>
                                        <p:cTn id="22" dur="1230" accel="100000" fill="hold">
                                          <p:stCondLst>
                                            <p:cond delay="770"/>
                                          </p:stCondLst>
                                        </p:cTn>
                                        <p:tgtEl>
                                          <p:spTgt spid="5125"/>
                                        </p:tgtEl>
                                        <p:attrNameLst>
                                          <p:attrName>ppt_y</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7" presetClass="entr" presetSubtype="0" fill="hold" nodeType="clickEffect">
                                  <p:stCondLst>
                                    <p:cond delay="0"/>
                                  </p:stCondLst>
                                  <p:childTnLst>
                                    <p:set>
                                      <p:cBhvr>
                                        <p:cTn id="26" dur="1" fill="hold">
                                          <p:stCondLst>
                                            <p:cond delay="0"/>
                                          </p:stCondLst>
                                        </p:cTn>
                                        <p:tgtEl>
                                          <p:spTgt spid="5127"/>
                                        </p:tgtEl>
                                        <p:attrNameLst>
                                          <p:attrName>style.visibility</p:attrName>
                                        </p:attrNameLst>
                                      </p:cBhvr>
                                      <p:to>
                                        <p:strVal val="visible"/>
                                      </p:to>
                                    </p:set>
                                    <p:animEffect transition="in" filter="fade">
                                      <p:cBhvr>
                                        <p:cTn id="27" dur="1000"/>
                                        <p:tgtEl>
                                          <p:spTgt spid="5127"/>
                                        </p:tgtEl>
                                      </p:cBhvr>
                                    </p:animEffect>
                                    <p:anim calcmode="lin" valueType="num">
                                      <p:cBhvr>
                                        <p:cTn id="28" dur="1000" fill="hold"/>
                                        <p:tgtEl>
                                          <p:spTgt spid="5127"/>
                                        </p:tgtEl>
                                        <p:attrNameLst>
                                          <p:attrName>ppt_x</p:attrName>
                                        </p:attrNameLst>
                                      </p:cBhvr>
                                      <p:tavLst>
                                        <p:tav tm="0">
                                          <p:val>
                                            <p:strVal val="#ppt_x"/>
                                          </p:val>
                                        </p:tav>
                                        <p:tav tm="100000">
                                          <p:val>
                                            <p:strVal val="#ppt_x"/>
                                          </p:val>
                                        </p:tav>
                                      </p:tavLst>
                                    </p:anim>
                                    <p:anim calcmode="lin" valueType="num">
                                      <p:cBhvr>
                                        <p:cTn id="29" dur="1000" fill="hold"/>
                                        <p:tgtEl>
                                          <p:spTgt spid="512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ohh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I.  The Bill of Rights</a:t>
            </a:r>
          </a:p>
        </p:txBody>
      </p:sp>
      <p:sp>
        <p:nvSpPr>
          <p:cNvPr id="6147" name="Rectangle 3"/>
          <p:cNvSpPr>
            <a:spLocks noGrp="1" noChangeArrowheads="1"/>
          </p:cNvSpPr>
          <p:nvPr>
            <p:ph idx="1"/>
          </p:nvPr>
        </p:nvSpPr>
        <p:spPr>
          <a:xfrm>
            <a:off x="0" y="1600200"/>
            <a:ext cx="4648200" cy="5257800"/>
          </a:xfrm>
        </p:spPr>
        <p:txBody>
          <a:bodyPr/>
          <a:lstStyle/>
          <a:p>
            <a:pPr marL="609600" indent="-609600">
              <a:buFontTx/>
              <a:buAutoNum type="alphaUcPeriod" startAt="7"/>
            </a:pPr>
            <a:r>
              <a:rPr lang="en-US" altLang="en-US" sz="2800"/>
              <a:t>The Sixth Amendment guarantees accused persons the right to know the charges against them, a defense attorney, a speedy jury trial, and the right to question all witnesses and compel them to testify.</a:t>
            </a:r>
          </a:p>
        </p:txBody>
      </p:sp>
      <p:pic>
        <p:nvPicPr>
          <p:cNvPr id="6148" name="Picture 4" descr="William%20Revels%20-%20Counsel%20in%20Trial%20by%20Ju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447800"/>
            <a:ext cx="4048125" cy="27019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lawsuit-question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4495800"/>
            <a:ext cx="1952625" cy="1885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500" fill="hold"/>
                                        <p:tgtEl>
                                          <p:spTgt spid="6147">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6147">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6147">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6147">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614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_rewind.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52" presetClass="entr" presetSubtype="0" fill="hold" nodeType="clickEffect">
                                  <p:stCondLst>
                                    <p:cond delay="0"/>
                                  </p:stCondLst>
                                  <p:childTnLst>
                                    <p:set>
                                      <p:cBhvr>
                                        <p:cTn id="15" dur="1" fill="hold">
                                          <p:stCondLst>
                                            <p:cond delay="0"/>
                                          </p:stCondLst>
                                        </p:cTn>
                                        <p:tgtEl>
                                          <p:spTgt spid="6148"/>
                                        </p:tgtEl>
                                        <p:attrNameLst>
                                          <p:attrName>style.visibility</p:attrName>
                                        </p:attrNameLst>
                                      </p:cBhvr>
                                      <p:to>
                                        <p:strVal val="visible"/>
                                      </p:to>
                                    </p:set>
                                    <p:animScale>
                                      <p:cBhvr>
                                        <p:cTn id="16" dur="1000" decel="50000" fill="hold">
                                          <p:stCondLst>
                                            <p:cond delay="0"/>
                                          </p:stCondLst>
                                        </p:cTn>
                                        <p:tgtEl>
                                          <p:spTgt spid="61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6148"/>
                                        </p:tgtEl>
                                        <p:attrNameLst>
                                          <p:attrName>ppt_x</p:attrName>
                                          <p:attrName>ppt_y</p:attrName>
                                        </p:attrNameLst>
                                      </p:cBhvr>
                                    </p:animMotion>
                                    <p:animEffect transition="in" filter="fade">
                                      <p:cBhvr>
                                        <p:cTn id="18" dur="1000"/>
                                        <p:tgtEl>
                                          <p:spTgt spid="6148"/>
                                        </p:tgtEl>
                                      </p:cBhvr>
                                    </p:animEffect>
                                  </p:childTnLst>
                                  <p:subTnLst>
                                    <p:audio>
                                      <p:cMediaNode>
                                        <p:cTn display="0" masterRel="sameClick">
                                          <p:stCondLst>
                                            <p:cond evt="begin" delay="0">
                                              <p:tn val="14"/>
                                            </p:cond>
                                          </p:stCondLst>
                                          <p:endCondLst>
                                            <p:cond evt="onStopAudio" delay="0">
                                              <p:tgtEl>
                                                <p:sldTgt/>
                                              </p:tgtEl>
                                            </p:cond>
                                          </p:endCondLst>
                                        </p:cTn>
                                        <p:tgtEl>
                                          <p:sndTgt r:embed="rId4" name="ritalinforall.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6150"/>
                                        </p:tgtEl>
                                        <p:attrNameLst>
                                          <p:attrName>style.visibility</p:attrName>
                                        </p:attrNameLst>
                                      </p:cBhvr>
                                      <p:to>
                                        <p:strVal val="visible"/>
                                      </p:to>
                                    </p:set>
                                    <p:animEffect transition="in" filter="diamond(in)">
                                      <p:cBhvr>
                                        <p:cTn id="23" dur="1000"/>
                                        <p:tgtEl>
                                          <p:spTgt spid="6150"/>
                                        </p:tgtEl>
                                      </p:cBhvr>
                                    </p:animEffect>
                                  </p:childTnLst>
                                  <p:subTnLst>
                                    <p:audio>
                                      <p:cMediaNode>
                                        <p:cTn display="0" masterRel="sameClick">
                                          <p:stCondLst>
                                            <p:cond evt="begin" delay="0">
                                              <p:tn val="21"/>
                                            </p:cond>
                                          </p:stCondLst>
                                          <p:endCondLst>
                                            <p:cond evt="onStopAudio" delay="0">
                                              <p:tgtEl>
                                                <p:sldTgt/>
                                              </p:tgtEl>
                                            </p:cond>
                                          </p:endCondLst>
                                        </p:cTn>
                                        <p:tgtEl>
                                          <p:sndTgt r:embed="rId5" name="mock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I.  The Bill of Rights</a:t>
            </a:r>
          </a:p>
        </p:txBody>
      </p:sp>
      <p:sp>
        <p:nvSpPr>
          <p:cNvPr id="7171" name="Rectangle 3"/>
          <p:cNvSpPr>
            <a:spLocks noGrp="1" noChangeArrowheads="1"/>
          </p:cNvSpPr>
          <p:nvPr>
            <p:ph idx="1"/>
          </p:nvPr>
        </p:nvSpPr>
        <p:spPr>
          <a:xfrm>
            <a:off x="0" y="1295400"/>
            <a:ext cx="5029200" cy="4191000"/>
          </a:xfrm>
        </p:spPr>
        <p:txBody>
          <a:bodyPr>
            <a:normAutofit fontScale="92500"/>
          </a:bodyPr>
          <a:lstStyle/>
          <a:p>
            <a:pPr marL="609600" indent="-609600">
              <a:buFontTx/>
              <a:buAutoNum type="alphaUcPeriod" startAt="8"/>
            </a:pPr>
            <a:r>
              <a:rPr lang="en-US" altLang="en-US" sz="2800" dirty="0"/>
              <a:t>The Seventh Amendment provides individuals the right to a trial by jury to settle property disputes, though a judge may try the case if both parties agree.</a:t>
            </a:r>
          </a:p>
          <a:p>
            <a:pPr marL="609600" indent="-609600">
              <a:buFontTx/>
              <a:buAutoNum type="alphaUcPeriod" startAt="8"/>
            </a:pPr>
            <a:r>
              <a:rPr lang="en-US" altLang="en-US" sz="2800" dirty="0"/>
              <a:t>The Eighth Amendment prohibits excessive bail and fines, and bars cruel and unusual punishment for crimes.</a:t>
            </a:r>
          </a:p>
        </p:txBody>
      </p:sp>
      <p:pic>
        <p:nvPicPr>
          <p:cNvPr id="7173" name="Picture 5" descr="jud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1219200"/>
            <a:ext cx="268605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drawn_quarter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3276600"/>
            <a:ext cx="3810000" cy="26527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dissolve">
                                      <p:cBhvr>
                                        <p:cTn id="7" dur="500"/>
                                        <p:tgtEl>
                                          <p:spTgt spid="717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boathorn.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wheel(4)">
                                      <p:cBhvr>
                                        <p:cTn id="12" dur="2000"/>
                                        <p:tgtEl>
                                          <p:spTgt spid="7173"/>
                                        </p:tgtEl>
                                      </p:cBhvr>
                                    </p:animEffect>
                                  </p:childTnLst>
                                  <p:subTnLst>
                                    <p:audio>
                                      <p:cMediaNode>
                                        <p:cTn display="0" masterRel="sameClick">
                                          <p:stCondLst>
                                            <p:cond evt="begin" delay="0">
                                              <p:tn val="10"/>
                                            </p:cond>
                                          </p:stCondLst>
                                          <p:endCondLst>
                                            <p:cond evt="onStopAudio" delay="0">
                                              <p:tgtEl>
                                                <p:sldTgt/>
                                              </p:tgtEl>
                                            </p:cond>
                                          </p:endCondLst>
                                        </p:cTn>
                                        <p:tgtEl>
                                          <p:sndTgt r:embed="rId4" name="nocrying.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dissolve">
                                      <p:cBhvr>
                                        <p:cTn id="17" dur="500"/>
                                        <p:tgtEl>
                                          <p:spTgt spid="7171">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boathorn.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7175"/>
                                        </p:tgtEl>
                                        <p:attrNameLst>
                                          <p:attrName>style.visibility</p:attrName>
                                        </p:attrNameLst>
                                      </p:cBhvr>
                                      <p:to>
                                        <p:strVal val="visible"/>
                                      </p:to>
                                    </p:set>
                                    <p:animEffect transition="in" filter="circle(in)">
                                      <p:cBhvr>
                                        <p:cTn id="22" dur="2000"/>
                                        <p:tgtEl>
                                          <p:spTgt spid="7175"/>
                                        </p:tgtEl>
                                      </p:cBhvr>
                                    </p:animEffect>
                                  </p:childTnLst>
                                  <p:subTnLst>
                                    <p:audio>
                                      <p:cMediaNode>
                                        <p:cTn display="0" masterRel="sameClick">
                                          <p:stCondLst>
                                            <p:cond evt="begin" delay="0">
                                              <p:tn val="20"/>
                                            </p:cond>
                                          </p:stCondLst>
                                          <p:endCondLst>
                                            <p:cond evt="onStopAudio" delay="0">
                                              <p:tgtEl>
                                                <p:sldTgt/>
                                              </p:tgtEl>
                                            </p:cond>
                                          </p:endCondLst>
                                        </p:cTn>
                                        <p:tgtEl>
                                          <p:sndTgt r:embed="rId5"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I.  The Bill of Rights</a:t>
            </a:r>
          </a:p>
        </p:txBody>
      </p:sp>
      <p:sp>
        <p:nvSpPr>
          <p:cNvPr id="8195" name="Rectangle 3"/>
          <p:cNvSpPr>
            <a:spLocks noGrp="1" noChangeArrowheads="1"/>
          </p:cNvSpPr>
          <p:nvPr>
            <p:ph idx="1"/>
          </p:nvPr>
        </p:nvSpPr>
        <p:spPr>
          <a:xfrm>
            <a:off x="0" y="1600200"/>
            <a:ext cx="5334000" cy="4114800"/>
          </a:xfrm>
        </p:spPr>
        <p:txBody>
          <a:bodyPr>
            <a:normAutofit/>
          </a:bodyPr>
          <a:lstStyle/>
          <a:p>
            <a:pPr marL="609600" indent="-609600">
              <a:lnSpc>
                <a:spcPct val="90000"/>
              </a:lnSpc>
              <a:buFontTx/>
              <a:buAutoNum type="alphaUcPeriod" startAt="10"/>
            </a:pPr>
            <a:r>
              <a:rPr lang="en-US" altLang="en-US" sz="2800" dirty="0"/>
              <a:t>The Ninth Amendment states that </a:t>
            </a:r>
            <a:r>
              <a:rPr lang="en-US" altLang="en-US" sz="2800" dirty="0" smtClean="0"/>
              <a:t>rights cannot be taken away from people just because the Constitution doesn’t </a:t>
            </a:r>
            <a:r>
              <a:rPr lang="en-US" altLang="en-US" sz="2800" smtClean="0"/>
              <a:t>mention those rights.</a:t>
            </a:r>
            <a:endParaRPr lang="en-US" altLang="en-US" sz="2800" dirty="0"/>
          </a:p>
          <a:p>
            <a:pPr marL="609600" indent="-609600">
              <a:lnSpc>
                <a:spcPct val="90000"/>
              </a:lnSpc>
              <a:buFontTx/>
              <a:buAutoNum type="alphaUcPeriod" startAt="10"/>
            </a:pPr>
            <a:r>
              <a:rPr lang="en-US" altLang="en-US" sz="2800" dirty="0"/>
              <a:t>The Tenth Amendment says that all powers not given to the national government or denied to the states belong to the states or the people.</a:t>
            </a:r>
          </a:p>
        </p:txBody>
      </p:sp>
      <p:pic>
        <p:nvPicPr>
          <p:cNvPr id="8197" name="Picture 5" descr="124988402_cc6f47a632_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667000"/>
            <a:ext cx="3352800"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randombar(horizontal)">
                                      <p:cBhvr>
                                        <p:cTn id="7" dur="500"/>
                                        <p:tgtEl>
                                          <p:spTgt spid="819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randombar(horizontal)">
                                      <p:cBhvr>
                                        <p:cTn id="12" dur="500"/>
                                        <p:tgtEl>
                                          <p:spTgt spid="819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197"/>
                                        </p:tgtEl>
                                        <p:attrNameLst>
                                          <p:attrName>style.visibility</p:attrName>
                                        </p:attrNameLst>
                                      </p:cBhvr>
                                      <p:to>
                                        <p:strVal val="visible"/>
                                      </p:to>
                                    </p:set>
                                    <p:animEffect transition="in" filter="fade">
                                      <p:cBhvr>
                                        <p:cTn id="17" dur="2000"/>
                                        <p:tgtEl>
                                          <p:spTgt spid="8197"/>
                                        </p:tgtEl>
                                      </p:cBhvr>
                                    </p:animEffect>
                                  </p:childTnLst>
                                  <p:subTnLst>
                                    <p:audio>
                                      <p:cMediaNode>
                                        <p:cTn display="0" masterRel="sameClick">
                                          <p:stCondLst>
                                            <p:cond evt="begin" delay="0">
                                              <p:tn val="15"/>
                                            </p:cond>
                                          </p:stCondLst>
                                          <p:endCondLst>
                                            <p:cond evt="onStopAudio" delay="0">
                                              <p:tgtEl>
                                                <p:sldTgt/>
                                              </p:tgtEl>
                                            </p:cond>
                                          </p:endCondLst>
                                        </p:cTn>
                                        <p:tgtEl>
                                          <p:sndTgt r:embed="rId4" name="crowdche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II.  Other Amendments</a:t>
            </a:r>
          </a:p>
        </p:txBody>
      </p:sp>
      <p:sp>
        <p:nvSpPr>
          <p:cNvPr id="24579" name="Rectangle 3"/>
          <p:cNvSpPr>
            <a:spLocks noGrp="1" noChangeArrowheads="1"/>
          </p:cNvSpPr>
          <p:nvPr>
            <p:ph idx="1"/>
          </p:nvPr>
        </p:nvSpPr>
        <p:spPr>
          <a:xfrm>
            <a:off x="685800" y="1600201"/>
            <a:ext cx="4267200" cy="3733800"/>
          </a:xfrm>
        </p:spPr>
        <p:txBody>
          <a:bodyPr>
            <a:normAutofit/>
          </a:bodyPr>
          <a:lstStyle/>
          <a:p>
            <a:pPr marL="609600" indent="-609600">
              <a:buFontTx/>
              <a:buAutoNum type="alphaUcPeriod"/>
            </a:pPr>
            <a:r>
              <a:rPr lang="en-US" altLang="en-US" sz="2400" dirty="0"/>
              <a:t>The amendments can be divided into three groups:  the first 12 were to finish the original Constitution, 13-15 are the Civil War amendments, and 16-27 are twentieth century additions that reflect social changes in the country.</a:t>
            </a:r>
          </a:p>
        </p:txBody>
      </p:sp>
      <p:pic>
        <p:nvPicPr>
          <p:cNvPr id="24581" name="Picture 5" descr="http://willcountyhistoricalsociety.org/uploads/civil-war-uniform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6400" y="2057400"/>
            <a:ext cx="3068117" cy="2462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dissolve">
                                      <p:cBhvr>
                                        <p:cTn id="7" dur="500"/>
                                        <p:tgtEl>
                                          <p:spTgt spid="24578"/>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randombar(horizontal)">
                                      <p:cBhvr>
                                        <p:cTn id="12" dur="500"/>
                                        <p:tgtEl>
                                          <p:spTgt spid="24579">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581"/>
                                        </p:tgtEl>
                                        <p:attrNameLst>
                                          <p:attrName>style.visibility</p:attrName>
                                        </p:attrNameLst>
                                      </p:cBhvr>
                                      <p:to>
                                        <p:strVal val="visible"/>
                                      </p:to>
                                    </p:set>
                                    <p:animEffect transition="in" filter="barn(inVertical)">
                                      <p:cBhvr>
                                        <p:cTn id="17" dur="500"/>
                                        <p:tgtEl>
                                          <p:spTgt spid="24581"/>
                                        </p:tgtEl>
                                      </p:cBhvr>
                                    </p:animEffect>
                                  </p:childTnLst>
                                  <p:subTnLst>
                                    <p:audio>
                                      <p:cMediaNode>
                                        <p:cTn display="0" masterRel="sameClick">
                                          <p:stCondLst>
                                            <p:cond evt="begin" delay="0">
                                              <p:tn val="15"/>
                                            </p:cond>
                                          </p:stCondLst>
                                          <p:endCondLst>
                                            <p:cond evt="onStopAudio" delay="0">
                                              <p:tgtEl>
                                                <p:sldTgt/>
                                              </p:tgtEl>
                                            </p:cond>
                                          </p:endCondLst>
                                        </p:cTn>
                                        <p:tgtEl>
                                          <p:sndTgt r:embed="rId4" name="yourpresentsMin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7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II.  Other Amendments</a:t>
            </a:r>
          </a:p>
        </p:txBody>
      </p:sp>
      <p:sp>
        <p:nvSpPr>
          <p:cNvPr id="10243" name="Rectangle 3"/>
          <p:cNvSpPr>
            <a:spLocks noGrp="1" noChangeArrowheads="1"/>
          </p:cNvSpPr>
          <p:nvPr>
            <p:ph idx="1"/>
          </p:nvPr>
        </p:nvSpPr>
        <p:spPr>
          <a:xfrm>
            <a:off x="0" y="1600200"/>
            <a:ext cx="4800600" cy="3810000"/>
          </a:xfrm>
        </p:spPr>
        <p:txBody>
          <a:bodyPr>
            <a:normAutofit lnSpcReduction="10000"/>
          </a:bodyPr>
          <a:lstStyle/>
          <a:p>
            <a:pPr marL="609600" indent="-609600">
              <a:buFontTx/>
              <a:buAutoNum type="alphaUcPeriod" startAt="2"/>
            </a:pPr>
            <a:r>
              <a:rPr lang="en-US" altLang="en-US" sz="2800" dirty="0"/>
              <a:t>The Eleventh Amendment prohibits a state from being sued in federal court by citizens of another state.</a:t>
            </a:r>
          </a:p>
          <a:p>
            <a:pPr marL="609600" indent="-609600">
              <a:buFontTx/>
              <a:buAutoNum type="alphaUcPeriod" startAt="2"/>
            </a:pPr>
            <a:r>
              <a:rPr lang="en-US" altLang="en-US" sz="2800" dirty="0"/>
              <a:t>The Twelfth Amendment provides that the Electoral College shall cast separate ballots for president and vice president.</a:t>
            </a:r>
          </a:p>
          <a:p>
            <a:pPr marL="609600" indent="-609600">
              <a:buFontTx/>
              <a:buNone/>
            </a:pPr>
            <a:endParaRPr lang="en-US" altLang="en-US" sz="2800" dirty="0"/>
          </a:p>
        </p:txBody>
      </p:sp>
      <p:pic>
        <p:nvPicPr>
          <p:cNvPr id="10245" name="Picture 5" descr="tour_mtz_fam_law_courtroo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1524000"/>
            <a:ext cx="3581400" cy="2392363"/>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The casting of West Virginia's presidential electoral vot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4267200"/>
            <a:ext cx="2981325" cy="1885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strVal val="#ppt_w*0.05"/>
                                          </p:val>
                                        </p:tav>
                                        <p:tav tm="100000">
                                          <p:val>
                                            <p:strVal val="#ppt_w"/>
                                          </p:val>
                                        </p:tav>
                                      </p:tavLst>
                                    </p:anim>
                                    <p:anim calcmode="lin" valueType="num">
                                      <p:cBhvr>
                                        <p:cTn id="8" dur="500" fill="hold"/>
                                        <p:tgtEl>
                                          <p:spTgt spid="10242"/>
                                        </p:tgtEl>
                                        <p:attrNameLst>
                                          <p:attrName>ppt_h</p:attrName>
                                        </p:attrNameLst>
                                      </p:cBhvr>
                                      <p:tavLst>
                                        <p:tav tm="0">
                                          <p:val>
                                            <p:strVal val="#ppt_h"/>
                                          </p:val>
                                        </p:tav>
                                        <p:tav tm="100000">
                                          <p:val>
                                            <p:strVal val="#ppt_h"/>
                                          </p:val>
                                        </p:tav>
                                      </p:tavLst>
                                    </p:anim>
                                    <p:anim calcmode="lin" valueType="num">
                                      <p:cBhvr>
                                        <p:cTn id="9" dur="500" fill="hold"/>
                                        <p:tgtEl>
                                          <p:spTgt spid="10242"/>
                                        </p:tgtEl>
                                        <p:attrNameLst>
                                          <p:attrName>ppt_x</p:attrName>
                                        </p:attrNameLst>
                                      </p:cBhvr>
                                      <p:tavLst>
                                        <p:tav tm="0">
                                          <p:val>
                                            <p:strVal val="#ppt_x-.2"/>
                                          </p:val>
                                        </p:tav>
                                        <p:tav tm="100000">
                                          <p:val>
                                            <p:strVal val="#ppt_x"/>
                                          </p:val>
                                        </p:tav>
                                      </p:tavLst>
                                    </p:anim>
                                    <p:anim calcmode="lin" valueType="num">
                                      <p:cBhvr>
                                        <p:cTn id="10" dur="500" fill="hold"/>
                                        <p:tgtEl>
                                          <p:spTgt spid="10242"/>
                                        </p:tgtEl>
                                        <p:attrNameLst>
                                          <p:attrName>ppt_y</p:attrName>
                                        </p:attrNameLst>
                                      </p:cBhvr>
                                      <p:tavLst>
                                        <p:tav tm="0">
                                          <p:val>
                                            <p:strVal val="#ppt_y"/>
                                          </p:val>
                                        </p:tav>
                                        <p:tav tm="100000">
                                          <p:val>
                                            <p:strVal val="#ppt_y"/>
                                          </p:val>
                                        </p:tav>
                                      </p:tavLst>
                                    </p:anim>
                                    <p:animEffect transition="in" filter="fade">
                                      <p:cBhvr>
                                        <p:cTn id="11" dur="500"/>
                                        <p:tgtEl>
                                          <p:spTgt spid="1024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40" presetClass="entr" presetSubtype="0" fill="hold" grpId="0" nodeType="clickEffect">
                                  <p:stCondLst>
                                    <p:cond delay="0"/>
                                  </p:stCondLst>
                                  <p:iterate type="lt">
                                    <p:tmPct val="10000"/>
                                  </p:iterate>
                                  <p:childTnLst>
                                    <p:set>
                                      <p:cBhvr>
                                        <p:cTn id="15" dur="1" fill="hold">
                                          <p:stCondLst>
                                            <p:cond delay="0"/>
                                          </p:stCondLst>
                                        </p:cTn>
                                        <p:tgtEl>
                                          <p:spTgt spid="10243">
                                            <p:txEl>
                                              <p:pRg st="0" end="0"/>
                                            </p:txEl>
                                          </p:spTgt>
                                        </p:tgtEl>
                                        <p:attrNameLst>
                                          <p:attrName>style.visibility</p:attrName>
                                        </p:attrNameLst>
                                      </p:cBhvr>
                                      <p:to>
                                        <p:strVal val="visible"/>
                                      </p:to>
                                    </p:set>
                                    <p:animEffect transition="in" filter="fade">
                                      <p:cBhvr>
                                        <p:cTn id="16" dur="500"/>
                                        <p:tgtEl>
                                          <p:spTgt spid="10243">
                                            <p:txEl>
                                              <p:pRg st="0" end="0"/>
                                            </p:txEl>
                                          </p:spTgt>
                                        </p:tgtEl>
                                      </p:cBhvr>
                                    </p:animEffect>
                                    <p:anim calcmode="lin" valueType="num">
                                      <p:cBhvr>
                                        <p:cTn id="17" dur="500" fill="hold"/>
                                        <p:tgtEl>
                                          <p:spTgt spid="10243">
                                            <p:txEl>
                                              <p:pRg st="0" end="0"/>
                                            </p:txEl>
                                          </p:spTgt>
                                        </p:tgtEl>
                                        <p:attrNameLst>
                                          <p:attrName>ppt_x</p:attrName>
                                        </p:attrNameLst>
                                      </p:cBhvr>
                                      <p:tavLst>
                                        <p:tav tm="0">
                                          <p:val>
                                            <p:strVal val="#ppt_x-.1"/>
                                          </p:val>
                                        </p:tav>
                                        <p:tav tm="100000">
                                          <p:val>
                                            <p:strVal val="#ppt_x"/>
                                          </p:val>
                                        </p:tav>
                                      </p:tavLst>
                                    </p:anim>
                                    <p:anim calcmode="lin" valueType="num">
                                      <p:cBhvr>
                                        <p:cTn id="18" dur="500" fill="hold"/>
                                        <p:tgtEl>
                                          <p:spTgt spid="102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boogi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6" presetClass="entr" presetSubtype="0" fill="hold" nodeType="clickEffect">
                                  <p:stCondLst>
                                    <p:cond delay="0"/>
                                  </p:stCondLst>
                                  <p:childTnLst>
                                    <p:set>
                                      <p:cBhvr>
                                        <p:cTn id="22" dur="1" fill="hold">
                                          <p:stCondLst>
                                            <p:cond delay="0"/>
                                          </p:stCondLst>
                                        </p:cTn>
                                        <p:tgtEl>
                                          <p:spTgt spid="10245"/>
                                        </p:tgtEl>
                                        <p:attrNameLst>
                                          <p:attrName>style.visibility</p:attrName>
                                        </p:attrNameLst>
                                      </p:cBhvr>
                                      <p:to>
                                        <p:strVal val="visible"/>
                                      </p:to>
                                    </p:set>
                                    <p:animEffect transition="in" filter="wipe(down)">
                                      <p:cBhvr>
                                        <p:cTn id="23" dur="580">
                                          <p:stCondLst>
                                            <p:cond delay="0"/>
                                          </p:stCondLst>
                                        </p:cTn>
                                        <p:tgtEl>
                                          <p:spTgt spid="10245"/>
                                        </p:tgtEl>
                                      </p:cBhvr>
                                    </p:animEffect>
                                    <p:anim calcmode="lin" valueType="num">
                                      <p:cBhvr>
                                        <p:cTn id="24" dur="1822" tmFilter="0,0; 0.14,0.36; 0.43,0.73; 0.71,0.91; 1.0,1.0">
                                          <p:stCondLst>
                                            <p:cond delay="0"/>
                                          </p:stCondLst>
                                        </p:cTn>
                                        <p:tgtEl>
                                          <p:spTgt spid="1024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24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24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24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245"/>
                                        </p:tgtEl>
                                        <p:attrNameLst>
                                          <p:attrName>ppt_y</p:attrName>
                                        </p:attrNameLst>
                                      </p:cBhvr>
                                      <p:tavLst>
                                        <p:tav tm="0" fmla="#ppt_y-sin(pi*$)/81">
                                          <p:val>
                                            <p:fltVal val="0"/>
                                          </p:val>
                                        </p:tav>
                                        <p:tav tm="100000">
                                          <p:val>
                                            <p:fltVal val="1"/>
                                          </p:val>
                                        </p:tav>
                                      </p:tavLst>
                                    </p:anim>
                                    <p:animScale>
                                      <p:cBhvr>
                                        <p:cTn id="29" dur="26">
                                          <p:stCondLst>
                                            <p:cond delay="650"/>
                                          </p:stCondLst>
                                        </p:cTn>
                                        <p:tgtEl>
                                          <p:spTgt spid="10245"/>
                                        </p:tgtEl>
                                      </p:cBhvr>
                                      <p:to x="100000" y="60000"/>
                                    </p:animScale>
                                    <p:animScale>
                                      <p:cBhvr>
                                        <p:cTn id="30" dur="166" decel="50000">
                                          <p:stCondLst>
                                            <p:cond delay="676"/>
                                          </p:stCondLst>
                                        </p:cTn>
                                        <p:tgtEl>
                                          <p:spTgt spid="10245"/>
                                        </p:tgtEl>
                                      </p:cBhvr>
                                      <p:to x="100000" y="100000"/>
                                    </p:animScale>
                                    <p:animScale>
                                      <p:cBhvr>
                                        <p:cTn id="31" dur="26">
                                          <p:stCondLst>
                                            <p:cond delay="1312"/>
                                          </p:stCondLst>
                                        </p:cTn>
                                        <p:tgtEl>
                                          <p:spTgt spid="10245"/>
                                        </p:tgtEl>
                                      </p:cBhvr>
                                      <p:to x="100000" y="80000"/>
                                    </p:animScale>
                                    <p:animScale>
                                      <p:cBhvr>
                                        <p:cTn id="32" dur="166" decel="50000">
                                          <p:stCondLst>
                                            <p:cond delay="1338"/>
                                          </p:stCondLst>
                                        </p:cTn>
                                        <p:tgtEl>
                                          <p:spTgt spid="10245"/>
                                        </p:tgtEl>
                                      </p:cBhvr>
                                      <p:to x="100000" y="100000"/>
                                    </p:animScale>
                                    <p:animScale>
                                      <p:cBhvr>
                                        <p:cTn id="33" dur="26">
                                          <p:stCondLst>
                                            <p:cond delay="1642"/>
                                          </p:stCondLst>
                                        </p:cTn>
                                        <p:tgtEl>
                                          <p:spTgt spid="10245"/>
                                        </p:tgtEl>
                                      </p:cBhvr>
                                      <p:to x="100000" y="90000"/>
                                    </p:animScale>
                                    <p:animScale>
                                      <p:cBhvr>
                                        <p:cTn id="34" dur="166" decel="50000">
                                          <p:stCondLst>
                                            <p:cond delay="1668"/>
                                          </p:stCondLst>
                                        </p:cTn>
                                        <p:tgtEl>
                                          <p:spTgt spid="10245"/>
                                        </p:tgtEl>
                                      </p:cBhvr>
                                      <p:to x="100000" y="100000"/>
                                    </p:animScale>
                                    <p:animScale>
                                      <p:cBhvr>
                                        <p:cTn id="35" dur="26">
                                          <p:stCondLst>
                                            <p:cond delay="1808"/>
                                          </p:stCondLst>
                                        </p:cTn>
                                        <p:tgtEl>
                                          <p:spTgt spid="10245"/>
                                        </p:tgtEl>
                                      </p:cBhvr>
                                      <p:to x="100000" y="95000"/>
                                    </p:animScale>
                                    <p:animScale>
                                      <p:cBhvr>
                                        <p:cTn id="36" dur="166" decel="50000">
                                          <p:stCondLst>
                                            <p:cond delay="1834"/>
                                          </p:stCondLst>
                                        </p:cTn>
                                        <p:tgtEl>
                                          <p:spTgt spid="10245"/>
                                        </p:tgtEl>
                                      </p:cBhvr>
                                      <p:to x="100000" y="100000"/>
                                    </p:animScale>
                                  </p:childTnLst>
                                  <p:subTnLst>
                                    <p:audio>
                                      <p:cMediaNode>
                                        <p:cTn display="0" masterRel="sameClick">
                                          <p:stCondLst>
                                            <p:cond evt="begin" delay="0">
                                              <p:tn val="21"/>
                                            </p:cond>
                                          </p:stCondLst>
                                          <p:endCondLst>
                                            <p:cond evt="onStopAudio" delay="0">
                                              <p:tgtEl>
                                                <p:sldTgt/>
                                              </p:tgtEl>
                                            </p:cond>
                                          </p:endCondLst>
                                        </p:cTn>
                                        <p:tgtEl>
                                          <p:sndTgt r:embed="rId5" name="disappointment.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40" presetClass="entr" presetSubtype="0" fill="hold" grpId="0" nodeType="clickEffect">
                                  <p:stCondLst>
                                    <p:cond delay="0"/>
                                  </p:stCondLst>
                                  <p:iterate type="lt">
                                    <p:tmPct val="10000"/>
                                  </p:iterate>
                                  <p:childTnLst>
                                    <p:set>
                                      <p:cBhvr>
                                        <p:cTn id="40" dur="1" fill="hold">
                                          <p:stCondLst>
                                            <p:cond delay="0"/>
                                          </p:stCondLst>
                                        </p:cTn>
                                        <p:tgtEl>
                                          <p:spTgt spid="10243">
                                            <p:txEl>
                                              <p:pRg st="1" end="1"/>
                                            </p:txEl>
                                          </p:spTgt>
                                        </p:tgtEl>
                                        <p:attrNameLst>
                                          <p:attrName>style.visibility</p:attrName>
                                        </p:attrNameLst>
                                      </p:cBhvr>
                                      <p:to>
                                        <p:strVal val="visible"/>
                                      </p:to>
                                    </p:set>
                                    <p:animEffect transition="in" filter="fade">
                                      <p:cBhvr>
                                        <p:cTn id="41" dur="500"/>
                                        <p:tgtEl>
                                          <p:spTgt spid="10243">
                                            <p:txEl>
                                              <p:pRg st="1" end="1"/>
                                            </p:txEl>
                                          </p:spTgt>
                                        </p:tgtEl>
                                      </p:cBhvr>
                                    </p:animEffect>
                                    <p:anim calcmode="lin" valueType="num">
                                      <p:cBhvr>
                                        <p:cTn id="42" dur="500" fill="hold"/>
                                        <p:tgtEl>
                                          <p:spTgt spid="10243">
                                            <p:txEl>
                                              <p:pRg st="1" end="1"/>
                                            </p:txEl>
                                          </p:spTgt>
                                        </p:tgtEl>
                                        <p:attrNameLst>
                                          <p:attrName>ppt_x</p:attrName>
                                        </p:attrNameLst>
                                      </p:cBhvr>
                                      <p:tavLst>
                                        <p:tav tm="0">
                                          <p:val>
                                            <p:strVal val="#ppt_x-.1"/>
                                          </p:val>
                                        </p:tav>
                                        <p:tav tm="100000">
                                          <p:val>
                                            <p:strVal val="#ppt_x"/>
                                          </p:val>
                                        </p:tav>
                                      </p:tavLst>
                                    </p:anim>
                                    <p:anim calcmode="lin" valueType="num">
                                      <p:cBhvr>
                                        <p:cTn id="43" dur="500" fill="hold"/>
                                        <p:tgtEl>
                                          <p:spTgt spid="1024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boogie.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48" presetClass="entr" presetSubtype="0" accel="50000" fill="hold" nodeType="clickEffect">
                                  <p:stCondLst>
                                    <p:cond delay="0"/>
                                  </p:stCondLst>
                                  <p:childTnLst>
                                    <p:set>
                                      <p:cBhvr>
                                        <p:cTn id="47" dur="1" fill="hold">
                                          <p:stCondLst>
                                            <p:cond delay="0"/>
                                          </p:stCondLst>
                                        </p:cTn>
                                        <p:tgtEl>
                                          <p:spTgt spid="10247"/>
                                        </p:tgtEl>
                                        <p:attrNameLst>
                                          <p:attrName>style.visibility</p:attrName>
                                        </p:attrNameLst>
                                      </p:cBhvr>
                                      <p:to>
                                        <p:strVal val="visible"/>
                                      </p:to>
                                    </p:set>
                                    <p:anim calcmode="lin" valueType="num">
                                      <p:cBhvr>
                                        <p:cTn id="48" dur="1000" fill="hold"/>
                                        <p:tgtEl>
                                          <p:spTgt spid="1024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9" dur="1000" fill="hold"/>
                                        <p:tgtEl>
                                          <p:spTgt spid="10247"/>
                                        </p:tgtEl>
                                        <p:attrNameLst>
                                          <p:attrName>ppt_x</p:attrName>
                                        </p:attrNameLst>
                                      </p:cBhvr>
                                      <p:tavLst>
                                        <p:tav tm="0">
                                          <p:val>
                                            <p:fltVal val="-1"/>
                                          </p:val>
                                        </p:tav>
                                        <p:tav tm="50000">
                                          <p:val>
                                            <p:fltVal val="0.95"/>
                                          </p:val>
                                        </p:tav>
                                        <p:tav tm="100000">
                                          <p:val>
                                            <p:strVal val="#ppt_x"/>
                                          </p:val>
                                        </p:tav>
                                      </p:tavLst>
                                    </p:anim>
                                    <p:anim calcmode="lin" valueType="num">
                                      <p:cBhvr>
                                        <p:cTn id="50" dur="1000" fill="hold"/>
                                        <p:tgtEl>
                                          <p:spTgt spid="10247"/>
                                        </p:tgtEl>
                                        <p:attrNameLst>
                                          <p:attrName>ppt_y</p:attrName>
                                        </p:attrNameLst>
                                      </p:cBhvr>
                                      <p:tavLst>
                                        <p:tav tm="0">
                                          <p:val>
                                            <p:strVal val="#ppt_y"/>
                                          </p:val>
                                        </p:tav>
                                        <p:tav tm="100000">
                                          <p:val>
                                            <p:strVal val="#ppt_y"/>
                                          </p:val>
                                        </p:tav>
                                      </p:tavLst>
                                    </p:anim>
                                    <p:animEffect transition="in" filter="fade">
                                      <p:cBhvr>
                                        <p:cTn id="51" dur="1000"/>
                                        <p:tgtEl>
                                          <p:spTgt spid="10247"/>
                                        </p:tgtEl>
                                      </p:cBhvr>
                                    </p:animEffect>
                                  </p:childTnLst>
                                  <p:subTnLst>
                                    <p:audio>
                                      <p:cMediaNode>
                                        <p:cTn display="0" masterRel="sameClick">
                                          <p:stCondLst>
                                            <p:cond evt="begin" delay="0">
                                              <p:tn val="46"/>
                                            </p:cond>
                                          </p:stCondLst>
                                          <p:endCondLst>
                                            <p:cond evt="onStopAudio" delay="0">
                                              <p:tgtEl>
                                                <p:sldTgt/>
                                              </p:tgtEl>
                                            </p:cond>
                                          </p:endCondLst>
                                        </p:cTn>
                                        <p:tgtEl>
                                          <p:sndTgt r:embed="rId6" name="piperdw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uiExpand="1" build="p"/>
    </p:bld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TC101859862[[fn=Urban Pop]]</Template>
  <TotalTime>893</TotalTime>
  <Words>558</Words>
  <Application>Microsoft Office PowerPoint</Application>
  <PresentationFormat>On-screen Show (4:3)</PresentationFormat>
  <Paragraphs>52</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Urban Pop</vt:lpstr>
      <vt:lpstr>The Amendments</vt:lpstr>
      <vt:lpstr>I.  The Bill of Rights</vt:lpstr>
      <vt:lpstr>I.  The Bill of Rights</vt:lpstr>
      <vt:lpstr>I.  The Bill of Rights</vt:lpstr>
      <vt:lpstr>I.  The Bill of Rights</vt:lpstr>
      <vt:lpstr>I.  The Bill of Rights</vt:lpstr>
      <vt:lpstr>I.  The Bill of Rights</vt:lpstr>
      <vt:lpstr>II.  Other Amendments</vt:lpstr>
      <vt:lpstr>II.  Other Amendments</vt:lpstr>
      <vt:lpstr>II.  Other Amendments</vt:lpstr>
      <vt:lpstr>In your notebooks</vt:lpstr>
    </vt:vector>
  </TitlesOfParts>
  <Company>Chino Hills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Amendments</dc:title>
  <dc:creator>Eric</dc:creator>
  <cp:lastModifiedBy>Work</cp:lastModifiedBy>
  <cp:revision>12</cp:revision>
  <dcterms:created xsi:type="dcterms:W3CDTF">2006-11-07T18:17:41Z</dcterms:created>
  <dcterms:modified xsi:type="dcterms:W3CDTF">2015-12-04T16:48:56Z</dcterms:modified>
</cp:coreProperties>
</file>