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0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1" r:id="rId3"/>
    <p:sldId id="266" r:id="rId4"/>
    <p:sldId id="267" r:id="rId5"/>
    <p:sldId id="280" r:id="rId6"/>
    <p:sldId id="269" r:id="rId7"/>
    <p:sldId id="273" r:id="rId8"/>
    <p:sldId id="332" r:id="rId9"/>
    <p:sldId id="285" r:id="rId10"/>
    <p:sldId id="330" r:id="rId11"/>
    <p:sldId id="295" r:id="rId12"/>
    <p:sldId id="326" r:id="rId13"/>
    <p:sldId id="275" r:id="rId14"/>
    <p:sldId id="272" r:id="rId15"/>
    <p:sldId id="302" r:id="rId16"/>
    <p:sldId id="279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69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FEF91-4CF3-5548-8EB2-ACDE4210503A}" type="datetimeFigureOut">
              <a:rPr lang="en-US" smtClean="0"/>
              <a:t>4/12/24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14E18-8F13-404B-8FAD-CC1F4D49A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16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FB926-E893-7A46-9215-F06D27E4D74B}" type="datetimeFigureOut">
              <a:rPr lang="en-US" smtClean="0"/>
              <a:pPr/>
              <a:t>4/12/24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C14EC-1F4B-8B44-AA5C-7A3AC87940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9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C14EC-1F4B-8B44-AA5C-7A3AC87940D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We do not want to spend our time telling you information that you can read online.  We have made some</a:t>
            </a:r>
            <a:r>
              <a:rPr lang="en-US" baseline="0"/>
              <a:t> major changes to the Constitution and Code of Conduct for this year.  This is important for returning families to understand.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C14EC-1F4B-8B44-AA5C-7A3AC87940D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5CE3A23-7058-B445-BE70-49548E6941F2}" type="datetimeFigureOut">
              <a:rPr lang="en-US" smtClean="0"/>
              <a:pPr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114109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3A23-7058-B445-BE70-49548E6941F2}" type="datetimeFigureOut">
              <a:rPr lang="en-US" smtClean="0"/>
              <a:pPr/>
              <a:t>4/12/24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6A92-56AF-DA4F-A8AE-4FD07EE35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3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3A23-7058-B445-BE70-49548E6941F2}" type="datetimeFigureOut">
              <a:rPr lang="en-US" smtClean="0"/>
              <a:pPr/>
              <a:t>4/12/24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6A92-56AF-DA4F-A8AE-4FD07EE35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28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3A23-7058-B445-BE70-49548E6941F2}" type="datetimeFigureOut">
              <a:rPr lang="en-US" smtClean="0"/>
              <a:pPr/>
              <a:t>4/12/24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6A92-56AF-DA4F-A8AE-4FD07EE354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4581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3A23-7058-B445-BE70-49548E6941F2}" type="datetimeFigureOut">
              <a:rPr lang="en-US" smtClean="0"/>
              <a:pPr/>
              <a:t>4/12/24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6A92-56AF-DA4F-A8AE-4FD07EE35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90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3A23-7058-B445-BE70-49548E6941F2}" type="datetimeFigureOut">
              <a:rPr lang="en-US" smtClean="0"/>
              <a:pPr/>
              <a:t>4/12/24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6A92-56AF-DA4F-A8AE-4FD07EE35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59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3A23-7058-B445-BE70-49548E6941F2}" type="datetimeFigureOut">
              <a:rPr lang="en-US" smtClean="0"/>
              <a:pPr/>
              <a:t>4/12/24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6A92-56AF-DA4F-A8AE-4FD07EE35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2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3A23-7058-B445-BE70-49548E6941F2}" type="datetimeFigureOut">
              <a:rPr lang="en-US" smtClean="0"/>
              <a:pPr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6A92-56AF-DA4F-A8AE-4FD07EE35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74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3A23-7058-B445-BE70-49548E6941F2}" type="datetimeFigureOut">
              <a:rPr lang="en-US" smtClean="0"/>
              <a:pPr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6A92-56AF-DA4F-A8AE-4FD07EE35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93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3A23-7058-B445-BE70-49548E6941F2}" type="datetimeFigureOut">
              <a:rPr lang="en-US" smtClean="0"/>
              <a:pPr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6A92-56AF-DA4F-A8AE-4FD07EE35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4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3A23-7058-B445-BE70-49548E6941F2}" type="datetimeFigureOut">
              <a:rPr lang="en-US" smtClean="0"/>
              <a:pPr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6A92-56AF-DA4F-A8AE-4FD07EE35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9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3A23-7058-B445-BE70-49548E6941F2}" type="datetimeFigureOut">
              <a:rPr lang="en-US" smtClean="0"/>
              <a:pPr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53574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3A23-7058-B445-BE70-49548E6941F2}" type="datetimeFigureOut">
              <a:rPr lang="en-US" smtClean="0"/>
              <a:pPr/>
              <a:t>4/12/24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6A92-56AF-DA4F-A8AE-4FD07EE35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0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3A23-7058-B445-BE70-49548E6941F2}" type="datetimeFigureOut">
              <a:rPr lang="en-US" smtClean="0"/>
              <a:pPr/>
              <a:t>4/12/24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6A92-56AF-DA4F-A8AE-4FD07EE35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3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3A23-7058-B445-BE70-49548E6941F2}" type="datetimeFigureOut">
              <a:rPr lang="en-US" smtClean="0"/>
              <a:pPr/>
              <a:t>4/12/24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6A92-56AF-DA4F-A8AE-4FD07EE35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83000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3A23-7058-B445-BE70-49548E6941F2}" type="datetimeFigureOut">
              <a:rPr lang="en-US" smtClean="0"/>
              <a:pPr/>
              <a:t>4/12/24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6A92-56AF-DA4F-A8AE-4FD07EE35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30743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3A23-7058-B445-BE70-49548E6941F2}" type="datetimeFigureOut">
              <a:rPr lang="en-US" smtClean="0"/>
              <a:pPr/>
              <a:t>4/12/24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6A92-56AF-DA4F-A8AE-4FD07EE35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9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3A23-7058-B445-BE70-49548E6941F2}" type="datetimeFigureOut">
              <a:rPr lang="en-US" smtClean="0"/>
              <a:pPr/>
              <a:t>4/12/24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6A92-56AF-DA4F-A8AE-4FD07EE35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11922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5CE3A23-7058-B445-BE70-49548E6941F2}" type="datetimeFigureOut">
              <a:rPr lang="en-US" smtClean="0"/>
              <a:pPr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676A92-56AF-DA4F-A8AE-4FD07EE354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6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  <p:sldLayoutId id="2147484038" r:id="rId18"/>
  </p:sldLayoutIdLst>
  <p:transition spd="slow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nlugo.com/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eHVdAMpjs67fnVVS7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www.chino.k12.ca.us/DonLug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A9606D2-3277-4567-A0C1-362DBFDC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127000" dist="635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7258" y="3748085"/>
            <a:ext cx="189483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3805" y="1044250"/>
            <a:ext cx="7381180" cy="26460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cap="al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Don Lugo High School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cap="all" dirty="0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DANCE TEAM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806" y="4058557"/>
            <a:ext cx="7381180" cy="19068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PARENT INFORMATION 2024</a:t>
            </a: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66FD8-40F6-5854-4887-91F7937EC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DONATIONS AND PAYMENT SCHEDULE/DATES (EXAMPLE)</a:t>
            </a:r>
            <a:br>
              <a:rPr lang="en-US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4E20-9869-C5E4-FAF3-DFA8682DC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(proposed- will have updated schedule at welcome parent meeting)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 UNIFORM AND OR CAMP PAYMENTS WILL BE PAID TO VARSITY/UNITED SPIRIT ASSOCIATION OR DON LUGO HIGH SCHOOL ASB.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April- payments due to Varsity for deposits of camp and uniform (estimate:  $350)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May- payment to ASB OR Varsity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June- payment to ASB OR VARSITY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JULY- PAYMENT TO ASB OR VARSITY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September –choreography AND COMPETITION DONATIONS BEGIN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October-choreography AND COMPETITION DONATIONS BEGIN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914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87606"/>
            <a:ext cx="7797662" cy="1151965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SUMMER INTENSIVE SCHEDULE EXAMPLE</a:t>
            </a:r>
          </a:p>
        </p:txBody>
      </p:sp>
      <p:pic>
        <p:nvPicPr>
          <p:cNvPr id="7" name="Content Placeholder 6" descr="A calendar with writing on it&#10;&#10;Description automatically generated">
            <a:extLst>
              <a:ext uri="{FF2B5EF4-FFF2-40B4-BE49-F238E27FC236}">
                <a16:creationId xmlns:a16="http://schemas.microsoft.com/office/drawing/2014/main" id="{E4DE5B64-3978-41E1-DCAE-609005BC2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7778" y="1058347"/>
            <a:ext cx="4960883" cy="4518338"/>
          </a:xfrm>
        </p:spPr>
      </p:pic>
    </p:spTree>
    <p:extLst>
      <p:ext uri="{BB962C8B-B14F-4D97-AF65-F5344CB8AC3E}">
        <p14:creationId xmlns:p14="http://schemas.microsoft.com/office/powerpoint/2010/main" val="2496841007"/>
      </p:ext>
    </p:extLst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PHYSICALS after you make the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Physicals cannot be turned in until May 13.  Don Lugo will offer sports physicals on May 13 or May 14 and will cost $35.  You may schedule a physical at your own convenience with your doctor or health center.</a:t>
            </a:r>
          </a:p>
        </p:txBody>
      </p:sp>
    </p:spTree>
    <p:extLst>
      <p:ext uri="{BB962C8B-B14F-4D97-AF65-F5344CB8AC3E}">
        <p14:creationId xmlns:p14="http://schemas.microsoft.com/office/powerpoint/2010/main" val="2693952707"/>
      </p:ext>
    </p:extLst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Go to </a:t>
            </a:r>
            <a:r>
              <a:rPr lang="en-US" sz="36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www.donlugo.com</a:t>
            </a:r>
            <a:r>
              <a:rPr lang="en-US" sz="3600" dirty="0">
                <a:solidFill>
                  <a:schemeClr val="tx1"/>
                </a:solidFill>
              </a:rPr>
              <a:t> and click on  the link under activities and “Don Lugo DANCE” OR USE THE QR CODE AND  Fill out the short online application.</a:t>
            </a:r>
          </a:p>
          <a:p>
            <a:endParaRPr lang="en-US" sz="3600" dirty="0">
              <a:solidFill>
                <a:srgbClr val="005500"/>
              </a:solidFill>
            </a:endParaRPr>
          </a:p>
          <a:p>
            <a:endParaRPr lang="en-US" sz="3600" dirty="0">
              <a:solidFill>
                <a:srgbClr val="0055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60" y="139263"/>
            <a:ext cx="7797662" cy="115196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60" y="957099"/>
            <a:ext cx="8268679" cy="36569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Step 1:  Make sure that all information has been read and agreed to by the </a:t>
            </a:r>
            <a:r>
              <a:rPr lang="en-US" sz="2000" dirty="0"/>
              <a:t>DANCE</a:t>
            </a:r>
            <a:r>
              <a:rPr lang="en-US" sz="2000" dirty="0">
                <a:solidFill>
                  <a:schemeClr val="tx1"/>
                </a:solidFill>
              </a:rPr>
              <a:t> Family.  Check out all of our info at </a:t>
            </a:r>
            <a:r>
              <a:rPr lang="en-US" sz="2000" dirty="0" err="1">
                <a:solidFill>
                  <a:schemeClr val="tx1"/>
                </a:solidFill>
              </a:rPr>
              <a:t>www.donlugo.com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Step 2: DANCE candidates must fill out  the ONLINE APPLICATION and submit by: </a:t>
            </a:r>
            <a:r>
              <a:rPr lang="en-US" dirty="0" err="1">
                <a:solidFill>
                  <a:srgbClr val="000000"/>
                </a:solidFill>
              </a:rPr>
              <a:t>april</a:t>
            </a:r>
            <a:r>
              <a:rPr lang="en-US" dirty="0">
                <a:solidFill>
                  <a:srgbClr val="000000"/>
                </a:solidFill>
              </a:rPr>
              <a:t> 23, 2024.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SEE BELOW FOR LINK: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linkClick r:id="rId2"/>
              </a:rPr>
              <a:t>https://forms.gle/eHVdAMpjs67fnVVS7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 PLEAESE BRING THE PARENT SIGNATURE FORM AT THE END OF THE CODE OF CONDUCT TO THE FIRST DAY OF CLINIC signed.</a:t>
            </a:r>
          </a:p>
        </p:txBody>
      </p:sp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 look forward to meeting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All information is subject to change.  Donation fees, prices of items and practice schedules are subject to change and will be updated at the parent welcome meeting.</a:t>
            </a:r>
          </a:p>
          <a:p>
            <a:pPr marL="0" indent="0" algn="ctr">
              <a:buNone/>
            </a:pP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44963"/>
      </p:ext>
    </p:extLst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17939"/>
            <a:ext cx="7797662" cy="115196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Got more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200" y="1469904"/>
            <a:ext cx="7770813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PARENT INFO ZOOM WILL BE ON APRIL 22 TO GO OVER ANY ADDITIONAL INFO PRIOR TO AUDITIONS!</a:t>
            </a:r>
          </a:p>
        </p:txBody>
      </p:sp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12222"/>
            <a:ext cx="3677591" cy="1151965"/>
          </a:xfrm>
        </p:spPr>
        <p:txBody>
          <a:bodyPr>
            <a:normAutofit/>
          </a:bodyPr>
          <a:lstStyle/>
          <a:p>
            <a:r>
              <a:rPr lang="en-US"/>
              <a:t>Finally…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146" y="1034543"/>
            <a:ext cx="3681445" cy="323251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We are very proud of our program and hope that you want to be a part of our great team! We are ready to grow!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Remember to check out the material online, including calendars!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THANK YOU AND GOOD LUCK!</a:t>
            </a:r>
          </a:p>
          <a:p>
            <a:pPr>
              <a:lnSpc>
                <a:spcPct val="110000"/>
              </a:lnSpc>
              <a:buNone/>
            </a:pPr>
            <a:r>
              <a:rPr lang="en-US" sz="1600" dirty="0"/>
              <a:t>ANY QUESTIONS LATER ON…. EMAIL the </a:t>
            </a:r>
            <a:r>
              <a:rPr lang="en-US" sz="1600" dirty="0" err="1"/>
              <a:t>asb</a:t>
            </a:r>
            <a:r>
              <a:rPr lang="en-US" sz="1600" dirty="0"/>
              <a:t> director at: </a:t>
            </a:r>
          </a:p>
          <a:p>
            <a:pPr>
              <a:lnSpc>
                <a:spcPct val="110000"/>
              </a:lnSpc>
              <a:buNone/>
            </a:pPr>
            <a:r>
              <a:rPr lang="en-US" sz="1600" dirty="0"/>
              <a:t>FARRAH_RIGOWITT@CHINO.K12.CA.US</a:t>
            </a:r>
          </a:p>
        </p:txBody>
      </p:sp>
      <p:pic>
        <p:nvPicPr>
          <p:cNvPr id="5" name="Picture 4" descr="A group of women posing for a photo&#10;&#10;Description automatically generated">
            <a:extLst>
              <a:ext uri="{FF2B5EF4-FFF2-40B4-BE49-F238E27FC236}">
                <a16:creationId xmlns:a16="http://schemas.microsoft.com/office/drawing/2014/main" id="{BD7BFF52-B260-3E6C-9E16-1CCB08A0F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28094" y="869299"/>
            <a:ext cx="4750676" cy="356300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DECE-1FC1-CBB2-B5AC-3DE6C435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YOU WANT TO TRY OUT FOR DANCE TEAM?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0C4EF-AD85-644D-4E8C-49250CD93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ARE THE BASIC SKILLS WE ARE LOOKING FOR?</a:t>
            </a:r>
          </a:p>
          <a:p>
            <a:r>
              <a:rPr lang="en-US" sz="2800" dirty="0"/>
              <a:t>WHAT WILL AUDITIONS AND TRY OUTS LOOK LIKE?</a:t>
            </a:r>
          </a:p>
          <a:p>
            <a:r>
              <a:rPr lang="en-US" sz="2800" dirty="0"/>
              <a:t>What does summer schedules look like?</a:t>
            </a:r>
          </a:p>
        </p:txBody>
      </p:sp>
    </p:spTree>
    <p:extLst>
      <p:ext uri="{BB962C8B-B14F-4D97-AF65-F5344CB8AC3E}">
        <p14:creationId xmlns:p14="http://schemas.microsoft.com/office/powerpoint/2010/main" val="147678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CAD38B-5F61-4FEB-A1D1-5FC0D666D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04E869F-EBC2-416E-8FB7-4F6A45F66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84964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7D1C9B27-27B9-4E9E-82C8-6F9B7D12B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143" y="0"/>
            <a:ext cx="8822823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7797662" cy="1151965"/>
          </a:xfrm>
        </p:spPr>
        <p:txBody>
          <a:bodyPr>
            <a:normAutofit/>
          </a:bodyPr>
          <a:lstStyle/>
          <a:p>
            <a:r>
              <a:rPr lang="en-US" sz="3600" i="1" dirty="0"/>
              <a:t>How many dancers will you take?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985" y="2861011"/>
            <a:ext cx="7796030" cy="3311189"/>
          </a:xfrm>
        </p:spPr>
        <p:txBody>
          <a:bodyPr>
            <a:normAutofit/>
          </a:bodyPr>
          <a:lstStyle/>
          <a:p>
            <a:r>
              <a:rPr lang="en-US" sz="3600" dirty="0"/>
              <a:t>It depends on the amount of candidates and total score!  WE WOULD LOVE TO HAVE 12-16 DANCERS BUT IT CAN FLUCTUATE!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9AE32D-417D-4951-BD6D-383A7A5E6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00215"/>
            <a:ext cx="8798814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tx1"/>
                </a:solidFill>
              </a:rPr>
              <a:t>Requirements and Qualifications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Please go to</a:t>
            </a:r>
            <a:r>
              <a:rPr lang="en-US" sz="2400" dirty="0">
                <a:solidFill>
                  <a:srgbClr val="000000"/>
                </a:solidFill>
                <a:hlinkClick r:id="rId3"/>
              </a:rPr>
              <a:t> www.donlugo.com </a:t>
            </a:r>
            <a:r>
              <a:rPr lang="en-US" sz="2400" dirty="0">
                <a:solidFill>
                  <a:srgbClr val="000000"/>
                </a:solidFill>
              </a:rPr>
              <a:t>and find dance team under activities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This is very important!  Our constitution is updated every year. 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Both the Dance team candidate and parent must understand the time </a:t>
            </a:r>
            <a:r>
              <a:rPr lang="en-US" sz="2400" dirty="0" err="1">
                <a:solidFill>
                  <a:srgbClr val="000000"/>
                </a:solidFill>
              </a:rPr>
              <a:t>comittment</a:t>
            </a:r>
            <a:r>
              <a:rPr lang="en-US" sz="2400" dirty="0">
                <a:solidFill>
                  <a:srgbClr val="000000"/>
                </a:solidFill>
              </a:rPr>
              <a:t> and booster donation need.  Our parent boosters are very involved.  </a:t>
            </a:r>
          </a:p>
        </p:txBody>
      </p:sp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Dance Clinic/auditions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i="1" dirty="0">
                <a:solidFill>
                  <a:schemeClr val="tx1"/>
                </a:solidFill>
              </a:rPr>
              <a:t>WHEN:  April 24-26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400" b="1" i="1" dirty="0"/>
              <a:t>TIME: 4</a:t>
            </a:r>
            <a:r>
              <a:rPr lang="en-US" sz="2400" b="1" i="1" dirty="0">
                <a:solidFill>
                  <a:schemeClr val="tx1"/>
                </a:solidFill>
              </a:rPr>
              <a:t>-5:30 </a:t>
            </a:r>
          </a:p>
          <a:p>
            <a:pPr marL="0" indent="0" algn="ctr">
              <a:buNone/>
            </a:pPr>
            <a:r>
              <a:rPr lang="en-US" sz="2400" b="1" i="1" dirty="0"/>
              <a:t>WHERE: DON LUGO </a:t>
            </a:r>
            <a:r>
              <a:rPr lang="en-US" sz="2400" b="1" i="1" dirty="0">
                <a:solidFill>
                  <a:schemeClr val="tx1"/>
                </a:solidFill>
              </a:rPr>
              <a:t>Dance Room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chemeClr val="tx1"/>
                </a:solidFill>
              </a:rPr>
              <a:t>WHAT TO WEAR:  PLEASE WEAR  BLACK ACTIVE WEAR TO SHOW  OFF LINES AND ABILITY TO SHOW MOVEMENT.</a:t>
            </a:r>
            <a:r>
              <a:rPr lang="en-US" sz="2400" b="1" i="1" dirty="0"/>
              <a:t>HALF SOLES OR JAZZ SHOES REQUIRED.</a:t>
            </a:r>
            <a:endParaRPr lang="en-US" sz="2400" b="1" i="1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rgbClr val="294171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47" y="282027"/>
            <a:ext cx="8458200" cy="4738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rgbClr val="000000"/>
                </a:solidFill>
              </a:rPr>
              <a:t>        </a:t>
            </a:r>
          </a:p>
          <a:p>
            <a:r>
              <a:rPr lang="en-US" sz="2500" dirty="0">
                <a:solidFill>
                  <a:srgbClr val="000000"/>
                </a:solidFill>
              </a:rPr>
              <a:t>  each candidate will learn Dance technique skills  and show off dance combos  that may include but not limited to: </a:t>
            </a:r>
          </a:p>
          <a:p>
            <a:r>
              <a:rPr lang="en-US" sz="2500" dirty="0">
                <a:solidFill>
                  <a:srgbClr val="000000"/>
                </a:solidFill>
              </a:rPr>
              <a:t>Triple pirouette</a:t>
            </a:r>
          </a:p>
          <a:p>
            <a:r>
              <a:rPr lang="en-US" sz="2500" dirty="0">
                <a:solidFill>
                  <a:srgbClr val="000000"/>
                </a:solidFill>
              </a:rPr>
              <a:t>A la </a:t>
            </a:r>
            <a:r>
              <a:rPr lang="en-US" sz="2500" dirty="0" err="1">
                <a:solidFill>
                  <a:srgbClr val="000000"/>
                </a:solidFill>
              </a:rPr>
              <a:t>seconde</a:t>
            </a:r>
            <a:r>
              <a:rPr lang="en-US" sz="2500" dirty="0">
                <a:solidFill>
                  <a:srgbClr val="000000"/>
                </a:solidFill>
              </a:rPr>
              <a:t> turns</a:t>
            </a:r>
          </a:p>
          <a:p>
            <a:r>
              <a:rPr lang="en-US" sz="2500" dirty="0">
                <a:solidFill>
                  <a:srgbClr val="000000"/>
                </a:solidFill>
              </a:rPr>
              <a:t>Leg </a:t>
            </a:r>
            <a:r>
              <a:rPr lang="en-US" sz="2500" dirty="0" err="1">
                <a:solidFill>
                  <a:srgbClr val="000000"/>
                </a:solidFill>
              </a:rPr>
              <a:t>extentions</a:t>
            </a:r>
            <a:r>
              <a:rPr lang="en-US" sz="2500" dirty="0">
                <a:solidFill>
                  <a:srgbClr val="000000"/>
                </a:solidFill>
              </a:rPr>
              <a:t>/tilt</a:t>
            </a:r>
          </a:p>
          <a:p>
            <a:r>
              <a:rPr lang="en-US" sz="2500" dirty="0">
                <a:solidFill>
                  <a:srgbClr val="000000"/>
                </a:solidFill>
              </a:rPr>
              <a:t>Kick up</a:t>
            </a:r>
          </a:p>
          <a:p>
            <a:r>
              <a:rPr lang="en-US" sz="2500" dirty="0">
                <a:solidFill>
                  <a:srgbClr val="000000"/>
                </a:solidFill>
              </a:rPr>
              <a:t>Jumps/leaps</a:t>
            </a:r>
          </a:p>
          <a:p>
            <a:r>
              <a:rPr lang="en-US" sz="2500" dirty="0">
                <a:solidFill>
                  <a:srgbClr val="000000"/>
                </a:solidFill>
              </a:rPr>
              <a:t>Musicality/dynamics</a:t>
            </a:r>
          </a:p>
          <a:p>
            <a:endParaRPr lang="en-US" sz="25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2" y="296918"/>
            <a:ext cx="7797662" cy="115196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Donation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21" y="1015328"/>
            <a:ext cx="8552757" cy="50438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DANCE is not funded by DLHS ASB, athletics or district programs. It is not a Title IX program. All programs at DLHS ask for donations for items needed for students.</a:t>
            </a:r>
          </a:p>
          <a:p>
            <a:r>
              <a:rPr lang="en-US" dirty="0">
                <a:solidFill>
                  <a:srgbClr val="000000"/>
                </a:solidFill>
              </a:rPr>
              <a:t>SOME PAYMENTS WILL BE PAID TO VARSITY AND DON LUGO HIGH SCHOOL.  DONATIONS AND FUNDRAISING MAY BE ORGANIZED BY THE DALPAB PARENT BOOSTERS.  </a:t>
            </a:r>
          </a:p>
          <a:p>
            <a:r>
              <a:rPr lang="en-US" dirty="0">
                <a:solidFill>
                  <a:srgbClr val="000000"/>
                </a:solidFill>
              </a:rPr>
              <a:t>Not all items are needed every year.  BACK PACK AND DANCE DRESS FOR EXAMPLE.  </a:t>
            </a:r>
          </a:p>
          <a:p>
            <a:r>
              <a:rPr lang="en-US" dirty="0">
                <a:solidFill>
                  <a:srgbClr val="000000"/>
                </a:solidFill>
              </a:rPr>
              <a:t>Choreographer/Coach fees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Shoes</a:t>
            </a:r>
          </a:p>
        </p:txBody>
      </p:sp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B592-F158-944D-6F98-CF498746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93" y="181304"/>
            <a:ext cx="7797662" cy="1151965"/>
          </a:xfrm>
        </p:spPr>
        <p:txBody>
          <a:bodyPr/>
          <a:lstStyle/>
          <a:p>
            <a:pPr algn="ctr"/>
            <a:r>
              <a:rPr lang="en-US" sz="3600" dirty="0"/>
              <a:t>EXAMPLE OF BASIC SCHOOL SPIRIT GEAR</a:t>
            </a:r>
          </a:p>
        </p:txBody>
      </p:sp>
      <p:pic>
        <p:nvPicPr>
          <p:cNvPr id="5" name="Content Placeholder 4" descr="A collage of cheer uniforms&#10;&#10;Description automatically generated">
            <a:extLst>
              <a:ext uri="{FF2B5EF4-FFF2-40B4-BE49-F238E27FC236}">
                <a16:creationId xmlns:a16="http://schemas.microsoft.com/office/drawing/2014/main" id="{58FDB0D6-C89F-D119-33D4-2ED0E8639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573" y="1051575"/>
            <a:ext cx="6472019" cy="4488267"/>
          </a:xfrm>
        </p:spPr>
      </p:pic>
    </p:spTree>
    <p:extLst>
      <p:ext uri="{BB962C8B-B14F-4D97-AF65-F5344CB8AC3E}">
        <p14:creationId xmlns:p14="http://schemas.microsoft.com/office/powerpoint/2010/main" val="2452562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386" y="0"/>
            <a:ext cx="7851228" cy="13208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EXAMPLE OF PRICING FOR PURCHASED ITEMS BY DANCER AND FAMILY</a:t>
            </a:r>
          </a:p>
        </p:txBody>
      </p:sp>
      <p:pic>
        <p:nvPicPr>
          <p:cNvPr id="5" name="Content Placeholder 4" descr="A list of price tags&#10;&#10;Description automatically generated with medium confidence">
            <a:extLst>
              <a:ext uri="{FF2B5EF4-FFF2-40B4-BE49-F238E27FC236}">
                <a16:creationId xmlns:a16="http://schemas.microsoft.com/office/drawing/2014/main" id="{8E573053-C604-40EB-2480-205268A99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724" y="1746522"/>
            <a:ext cx="7007074" cy="3364955"/>
          </a:xfrm>
        </p:spPr>
      </p:pic>
    </p:spTree>
  </p:cSld>
  <p:clrMapOvr>
    <a:masterClrMapping/>
  </p:clrMapOvr>
  <p:transition spd="slow"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88</TotalTime>
  <Words>746</Words>
  <Application>Microsoft Macintosh PowerPoint</Application>
  <PresentationFormat>On-screen Show (4:3)</PresentationFormat>
  <Paragraphs>72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Impact</vt:lpstr>
      <vt:lpstr>Main Event</vt:lpstr>
      <vt:lpstr>PowerPoint Presentation</vt:lpstr>
      <vt:lpstr>SO YOU WANT TO TRY OUT FOR DANCE TEAM?</vt:lpstr>
      <vt:lpstr>How many dancers will you take?</vt:lpstr>
      <vt:lpstr>Requirements and Qualifications</vt:lpstr>
      <vt:lpstr>Dance Clinic/auditions</vt:lpstr>
      <vt:lpstr>PowerPoint Presentation</vt:lpstr>
      <vt:lpstr>Donation Requests</vt:lpstr>
      <vt:lpstr>EXAMPLE OF BASIC SCHOOL SPIRIT GEAR</vt:lpstr>
      <vt:lpstr>EXAMPLE OF PRICING FOR PURCHASED ITEMS BY DANCER AND FAMILY</vt:lpstr>
      <vt:lpstr>DONATIONS AND PAYMENT SCHEDULE/DATES (EXAMPLE) </vt:lpstr>
      <vt:lpstr>SUMMER INTENSIVE SCHEDULE EXAMPLE</vt:lpstr>
      <vt:lpstr>PHYSICALS after you make the team</vt:lpstr>
      <vt:lpstr>PowerPoint Presentation</vt:lpstr>
      <vt:lpstr>Application</vt:lpstr>
      <vt:lpstr>WE look forward to meeting you!</vt:lpstr>
      <vt:lpstr>Got more questions?</vt:lpstr>
      <vt:lpstr>Finally…</vt:lpstr>
    </vt:vector>
  </TitlesOfParts>
  <Manager/>
  <Company>CVUSD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Farrah Rigo</dc:creator>
  <cp:keywords/>
  <dc:description/>
  <cp:lastModifiedBy>RigoWitt, Farrah</cp:lastModifiedBy>
  <cp:revision>4</cp:revision>
  <cp:lastPrinted>2015-03-03T21:50:34Z</cp:lastPrinted>
  <dcterms:created xsi:type="dcterms:W3CDTF">2012-03-26T15:29:44Z</dcterms:created>
  <dcterms:modified xsi:type="dcterms:W3CDTF">2024-04-12T19:37:31Z</dcterms:modified>
  <cp:category/>
</cp:coreProperties>
</file>