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3BACE2-21C2-46C8-8742-02509042C58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A4DBC-33CC-40B2-BCBA-7B98EBFE31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91754B-C38C-448D-8ED4-BA64A27DDF7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F860699-E72A-4309-A886-E6A42E4AF4C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C3F1D9-E1AA-4BCE-910A-6DC8582C718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5BF5-784D-441E-B3AC-B8F7DE83145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1D6453-9C24-4DEA-8999-84AD0A6779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E1BEAD5-3BDC-4585-B5A3-1937310C079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AE9F88-6490-4BF3-B54A-5334D2F828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385E19-B71B-4ED6-88BF-DEF384E7BC1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C5C10FF-2787-4AF6-99C5-446FA4AB366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1463DE-997B-4214-969C-1D7F8AC0CD7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Class Interview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Questions to Answer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sz="2400"/>
              <a:t>Name</a:t>
            </a:r>
          </a:p>
          <a:p>
            <a:r>
              <a:rPr lang="en-US" altLang="en-US" sz="2400"/>
              <a:t>Describe their family</a:t>
            </a:r>
          </a:p>
          <a:p>
            <a:r>
              <a:rPr lang="en-US" altLang="en-US" sz="2400"/>
              <a:t>Where and when were they born</a:t>
            </a:r>
          </a:p>
          <a:p>
            <a:r>
              <a:rPr lang="en-US" altLang="en-US" sz="2400"/>
              <a:t>Where have they lived</a:t>
            </a:r>
          </a:p>
          <a:p>
            <a:r>
              <a:rPr lang="en-US" altLang="en-US" sz="2400"/>
              <a:t>What are they involved in at school</a:t>
            </a:r>
          </a:p>
          <a:p>
            <a:r>
              <a:rPr lang="en-US" altLang="en-US" sz="2400"/>
              <a:t>Do they work, and where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2400"/>
              <a:t>One story from elementary school age</a:t>
            </a:r>
          </a:p>
          <a:p>
            <a:r>
              <a:rPr lang="en-US" altLang="en-US" sz="2400"/>
              <a:t>One story from middle school </a:t>
            </a:r>
          </a:p>
          <a:p>
            <a:r>
              <a:rPr lang="en-US" altLang="en-US" sz="2400"/>
              <a:t>One story from high school age</a:t>
            </a:r>
          </a:p>
          <a:p>
            <a:r>
              <a:rPr lang="en-US" altLang="en-US" sz="2400"/>
              <a:t>What life for them will be like in 10 years</a:t>
            </a:r>
          </a:p>
          <a:p>
            <a:r>
              <a:rPr lang="en-US" altLang="en-US" sz="2400"/>
              <a:t>What life will be like in 20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07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Essay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The interview needs to be written in essay form.</a:t>
            </a:r>
          </a:p>
          <a:p>
            <a:pPr lvl="1"/>
            <a:r>
              <a:rPr lang="en-US" altLang="en-US" dirty="0"/>
              <a:t>Introduction paragraph</a:t>
            </a:r>
          </a:p>
          <a:p>
            <a:pPr lvl="1"/>
            <a:r>
              <a:rPr lang="en-US" altLang="en-US" dirty="0"/>
              <a:t>Body:  past</a:t>
            </a:r>
          </a:p>
          <a:p>
            <a:pPr lvl="1"/>
            <a:r>
              <a:rPr lang="en-US" altLang="en-US" dirty="0"/>
              <a:t>           present</a:t>
            </a:r>
          </a:p>
          <a:p>
            <a:pPr lvl="1"/>
            <a:r>
              <a:rPr lang="en-US" altLang="en-US" dirty="0"/>
              <a:t>           future</a:t>
            </a:r>
          </a:p>
          <a:p>
            <a:pPr lvl="1"/>
            <a:r>
              <a:rPr lang="en-US" altLang="en-US" dirty="0" smtClean="0"/>
              <a:t>Conclusion</a:t>
            </a:r>
          </a:p>
          <a:p>
            <a:r>
              <a:rPr lang="en-US" altLang="en-US" dirty="0" smtClean="0"/>
              <a:t>Rough draft is due tomorrow, final typed draft due on Thursday, with presentations starting </a:t>
            </a:r>
            <a:r>
              <a:rPr lang="en-US" altLang="en-US" smtClean="0"/>
              <a:t>on Thursday.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o_crow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458</TotalTime>
  <Words>108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Class Interview</vt:lpstr>
      <vt:lpstr>Questions to Answer</vt:lpstr>
      <vt:lpstr>Essay</vt:lpstr>
    </vt:vector>
  </TitlesOfParts>
  <Company>Chino Hills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Interview</dc:title>
  <dc:creator>Eric</dc:creator>
  <cp:lastModifiedBy>Work</cp:lastModifiedBy>
  <cp:revision>7</cp:revision>
  <dcterms:created xsi:type="dcterms:W3CDTF">2007-09-04T20:12:26Z</dcterms:created>
  <dcterms:modified xsi:type="dcterms:W3CDTF">2015-08-25T16:24:23Z</dcterms:modified>
</cp:coreProperties>
</file>