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04E55-4BE7-45A5-A6CC-E9F48D17354D}" v="265" dt="2023-01-23T03:26:25.623"/>
    <p1510:client id="{BC5FC82C-D5ED-4836-B479-B607BDF06D9E}" v="62" dt="2023-01-12T17:51:02.228"/>
    <p1510:client id="{DDCF632D-5EFD-1AA7-F7B2-F153FAE3001B}" v="488" dt="2023-01-24T01:50:03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h Lugo" userId="S::nlugo@stu.chino.k12.ca.us::f6882ff2-302c-4b1d-83c3-bd0f22f61b33" providerId="AD" clId="Web-{BC5FC82C-D5ED-4836-B479-B607BDF06D9E}"/>
    <pc:docChg chg="addSld modSld">
      <pc:chgData name="Noah Lugo" userId="S::nlugo@stu.chino.k12.ca.us::f6882ff2-302c-4b1d-83c3-bd0f22f61b33" providerId="AD" clId="Web-{BC5FC82C-D5ED-4836-B479-B607BDF06D9E}" dt="2023-01-12T17:51:02.228" v="59" actId="20577"/>
      <pc:docMkLst>
        <pc:docMk/>
      </pc:docMkLst>
      <pc:sldChg chg="modSp">
        <pc:chgData name="Noah Lugo" userId="S::nlugo@stu.chino.k12.ca.us::f6882ff2-302c-4b1d-83c3-bd0f22f61b33" providerId="AD" clId="Web-{BC5FC82C-D5ED-4836-B479-B607BDF06D9E}" dt="2023-01-12T17:49:01.459" v="28" actId="20577"/>
        <pc:sldMkLst>
          <pc:docMk/>
          <pc:sldMk cId="109857222" sldId="256"/>
        </pc:sldMkLst>
        <pc:spChg chg="mod">
          <ac:chgData name="Noah Lugo" userId="S::nlugo@stu.chino.k12.ca.us::f6882ff2-302c-4b1d-83c3-bd0f22f61b33" providerId="AD" clId="Web-{BC5FC82C-D5ED-4836-B479-B607BDF06D9E}" dt="2023-01-12T17:48:45.552" v="1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oah Lugo" userId="S::nlugo@stu.chino.k12.ca.us::f6882ff2-302c-4b1d-83c3-bd0f22f61b33" providerId="AD" clId="Web-{BC5FC82C-D5ED-4836-B479-B607BDF06D9E}" dt="2023-01-12T17:49:01.459" v="2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Noah Lugo" userId="S::nlugo@stu.chino.k12.ca.us::f6882ff2-302c-4b1d-83c3-bd0f22f61b33" providerId="AD" clId="Web-{BC5FC82C-D5ED-4836-B479-B607BDF06D9E}" dt="2023-01-12T17:51:02.228" v="59" actId="20577"/>
        <pc:sldMkLst>
          <pc:docMk/>
          <pc:sldMk cId="954752766" sldId="257"/>
        </pc:sldMkLst>
        <pc:spChg chg="mod">
          <ac:chgData name="Noah Lugo" userId="S::nlugo@stu.chino.k12.ca.us::f6882ff2-302c-4b1d-83c3-bd0f22f61b33" providerId="AD" clId="Web-{BC5FC82C-D5ED-4836-B479-B607BDF06D9E}" dt="2023-01-12T17:49:47.320" v="40" actId="20577"/>
          <ac:spMkLst>
            <pc:docMk/>
            <pc:sldMk cId="954752766" sldId="257"/>
            <ac:spMk id="2" creationId="{32EE3086-BA7C-71B5-CD8D-03CFA46AEB91}"/>
          </ac:spMkLst>
        </pc:spChg>
        <pc:spChg chg="mod">
          <ac:chgData name="Noah Lugo" userId="S::nlugo@stu.chino.k12.ca.us::f6882ff2-302c-4b1d-83c3-bd0f22f61b33" providerId="AD" clId="Web-{BC5FC82C-D5ED-4836-B479-B607BDF06D9E}" dt="2023-01-12T17:51:02.228" v="59" actId="20577"/>
          <ac:spMkLst>
            <pc:docMk/>
            <pc:sldMk cId="954752766" sldId="257"/>
            <ac:spMk id="3" creationId="{9B273F0E-EA23-08A1-A857-F7FCA594E1CB}"/>
          </ac:spMkLst>
        </pc:spChg>
      </pc:sldChg>
      <pc:sldChg chg="new">
        <pc:chgData name="Noah Lugo" userId="S::nlugo@stu.chino.k12.ca.us::f6882ff2-302c-4b1d-83c3-bd0f22f61b33" providerId="AD" clId="Web-{BC5FC82C-D5ED-4836-B479-B607BDF06D9E}" dt="2023-01-12T17:47:40.878" v="1"/>
        <pc:sldMkLst>
          <pc:docMk/>
          <pc:sldMk cId="990754214" sldId="258"/>
        </pc:sldMkLst>
      </pc:sldChg>
      <pc:sldChg chg="new">
        <pc:chgData name="Noah Lugo" userId="S::nlugo@stu.chino.k12.ca.us::f6882ff2-302c-4b1d-83c3-bd0f22f61b33" providerId="AD" clId="Web-{BC5FC82C-D5ED-4836-B479-B607BDF06D9E}" dt="2023-01-12T17:47:41.893" v="2"/>
        <pc:sldMkLst>
          <pc:docMk/>
          <pc:sldMk cId="4039275881" sldId="259"/>
        </pc:sldMkLst>
      </pc:sldChg>
      <pc:sldChg chg="new">
        <pc:chgData name="Noah Lugo" userId="S::nlugo@stu.chino.k12.ca.us::f6882ff2-302c-4b1d-83c3-bd0f22f61b33" providerId="AD" clId="Web-{BC5FC82C-D5ED-4836-B479-B607BDF06D9E}" dt="2023-01-12T17:47:42.503" v="3"/>
        <pc:sldMkLst>
          <pc:docMk/>
          <pc:sldMk cId="152944658" sldId="260"/>
        </pc:sldMkLst>
      </pc:sldChg>
    </pc:docChg>
  </pc:docChgLst>
  <pc:docChgLst>
    <pc:chgData name="Noah Lugo" userId="S::nlugo@stu.chino.k12.ca.us::f6882ff2-302c-4b1d-83c3-bd0f22f61b33" providerId="AD" clId="Web-{24604E55-4BE7-45A5-A6CC-E9F48D17354D}"/>
    <pc:docChg chg="modSld">
      <pc:chgData name="Noah Lugo" userId="S::nlugo@stu.chino.k12.ca.us::f6882ff2-302c-4b1d-83c3-bd0f22f61b33" providerId="AD" clId="Web-{24604E55-4BE7-45A5-A6CC-E9F48D17354D}" dt="2023-01-23T03:26:25.623" v="268" actId="20577"/>
      <pc:docMkLst>
        <pc:docMk/>
      </pc:docMkLst>
      <pc:sldChg chg="addSp delSp modSp mod setBg">
        <pc:chgData name="Noah Lugo" userId="S::nlugo@stu.chino.k12.ca.us::f6882ff2-302c-4b1d-83c3-bd0f22f61b33" providerId="AD" clId="Web-{24604E55-4BE7-45A5-A6CC-E9F48D17354D}" dt="2023-01-23T03:26:25.623" v="268" actId="20577"/>
        <pc:sldMkLst>
          <pc:docMk/>
          <pc:sldMk cId="954752766" sldId="257"/>
        </pc:sldMkLst>
        <pc:spChg chg="mod">
          <ac:chgData name="Noah Lugo" userId="S::nlugo@stu.chino.k12.ca.us::f6882ff2-302c-4b1d-83c3-bd0f22f61b33" providerId="AD" clId="Web-{24604E55-4BE7-45A5-A6CC-E9F48D17354D}" dt="2023-01-23T03:26:25.623" v="268" actId="20577"/>
          <ac:spMkLst>
            <pc:docMk/>
            <pc:sldMk cId="954752766" sldId="257"/>
            <ac:spMk id="2" creationId="{32EE3086-BA7C-71B5-CD8D-03CFA46AEB91}"/>
          </ac:spMkLst>
        </pc:spChg>
        <pc:spChg chg="mod or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3" creationId="{9B273F0E-EA23-08A1-A857-F7FCA594E1CB}"/>
          </ac:spMkLst>
        </pc:spChg>
        <pc:spChg chg="add mo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5" creationId="{58C5D28B-13A1-02F4-81FC-73FC01F9C52E}"/>
          </ac:spMkLst>
        </pc:spChg>
        <pc:spChg chg="add mo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8" creationId="{2FCA2EEB-35AD-31B6-2468-AE41D5FF0767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1:29.065" v="229"/>
          <ac:spMkLst>
            <pc:docMk/>
            <pc:sldMk cId="954752766" sldId="257"/>
            <ac:spMk id="10" creationId="{5E39A796-BE83-48B1-B33F-35C4A32AAB57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1:29.065" v="229"/>
          <ac:spMkLst>
            <pc:docMk/>
            <pc:sldMk cId="954752766" sldId="257"/>
            <ac:spMk id="12" creationId="{72F84B47-E267-4194-8194-831DB7B5547F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14" creationId="{4B9FAFB2-BEB5-4848-8018-BCAD99E2E1AA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15" creationId="{C232B152-3720-4D3B-97ED-45CE5483F16F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16" creationId="{11BAB570-FF10-4E96-8A3F-FA9804702B89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4"/>
          <ac:spMkLst>
            <pc:docMk/>
            <pc:sldMk cId="954752766" sldId="257"/>
            <ac:spMk id="21" creationId="{63F5877B-98C7-49DD-83AB-0F6F57CB6543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4"/>
          <ac:spMkLst>
            <pc:docMk/>
            <pc:sldMk cId="954752766" sldId="257"/>
            <ac:spMk id="23" creationId="{4EA91930-66BC-4C41-B4F5-C31EB216F64B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4"/>
          <ac:spMkLst>
            <pc:docMk/>
            <pc:sldMk cId="954752766" sldId="257"/>
            <ac:spMk id="25" creationId="{6313CF8F-B436-401E-9575-DE0F8E8B5B17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4"/>
          <ac:spMkLst>
            <pc:docMk/>
            <pc:sldMk cId="954752766" sldId="257"/>
            <ac:spMk id="27" creationId="{2A38CFE9-C30A-4551-ACCB-D5808FBC39CD}"/>
          </ac:spMkLst>
        </pc:spChg>
        <pc:spChg chg="add del">
          <ac:chgData name="Noah Lugo" userId="S::nlugo@stu.chino.k12.ca.us::f6882ff2-302c-4b1d-83c3-bd0f22f61b33" providerId="AD" clId="Web-{24604E55-4BE7-45A5-A6CC-E9F48D17354D}" dt="2023-01-23T03:25:50.637" v="264"/>
          <ac:spMkLst>
            <pc:docMk/>
            <pc:sldMk cId="954752766" sldId="257"/>
            <ac:spMk id="29" creationId="{67EF550F-47CE-4FB2-9DAC-12AD835C833D}"/>
          </ac:spMkLst>
        </pc:spChg>
        <pc:spChg chg="ad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31" creationId="{4038CB10-1F5C-4D54-9DF7-12586DE5B007}"/>
          </ac:spMkLst>
        </pc:spChg>
        <pc:spChg chg="ad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32" creationId="{33B81349-3A7E-4A66-9ED9-66E6F8E29C4A}"/>
          </ac:spMkLst>
        </pc:spChg>
        <pc:spChg chg="ad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33" creationId="{4A37A7FF-19A5-40D8-8D0C-E780CBD33087}"/>
          </ac:spMkLst>
        </pc:spChg>
        <pc:spChg chg="add">
          <ac:chgData name="Noah Lugo" userId="S::nlugo@stu.chino.k12.ca.us::f6882ff2-302c-4b1d-83c3-bd0f22f61b33" providerId="AD" clId="Web-{24604E55-4BE7-45A5-A6CC-E9F48D17354D}" dt="2023-01-23T03:25:50.637" v="265"/>
          <ac:spMkLst>
            <pc:docMk/>
            <pc:sldMk cId="954752766" sldId="257"/>
            <ac:spMk id="34" creationId="{73ED6512-6858-4552-B699-9A97FE9A4EA2}"/>
          </ac:spMkLst>
        </pc:spChg>
        <pc:picChg chg="add mod ord">
          <ac:chgData name="Noah Lugo" userId="S::nlugo@stu.chino.k12.ca.us::f6882ff2-302c-4b1d-83c3-bd0f22f61b33" providerId="AD" clId="Web-{24604E55-4BE7-45A5-A6CC-E9F48D17354D}" dt="2023-01-23T03:25:50.637" v="265"/>
          <ac:picMkLst>
            <pc:docMk/>
            <pc:sldMk cId="954752766" sldId="257"/>
            <ac:picMk id="4" creationId="{9B79C82F-FDCC-819C-525F-9FF8EE3299BB}"/>
          </ac:picMkLst>
        </pc:picChg>
        <pc:picChg chg="add mod ord">
          <ac:chgData name="Noah Lugo" userId="S::nlugo@stu.chino.k12.ca.us::f6882ff2-302c-4b1d-83c3-bd0f22f61b33" providerId="AD" clId="Web-{24604E55-4BE7-45A5-A6CC-E9F48D17354D}" dt="2023-01-23T03:25:50.637" v="265"/>
          <ac:picMkLst>
            <pc:docMk/>
            <pc:sldMk cId="954752766" sldId="257"/>
            <ac:picMk id="7" creationId="{246DCA03-B638-31A7-B931-205FB5DB8117}"/>
          </ac:picMkLst>
        </pc:picChg>
      </pc:sldChg>
    </pc:docChg>
  </pc:docChgLst>
  <pc:docChgLst>
    <pc:chgData name="Noah Lugo" userId="S::nlugo@stu.chino.k12.ca.us::f6882ff2-302c-4b1d-83c3-bd0f22f61b33" providerId="AD" clId="Web-{DDCF632D-5EFD-1AA7-F7B2-F153FAE3001B}"/>
    <pc:docChg chg="modSld">
      <pc:chgData name="Noah Lugo" userId="S::nlugo@stu.chino.k12.ca.us::f6882ff2-302c-4b1d-83c3-bd0f22f61b33" providerId="AD" clId="Web-{DDCF632D-5EFD-1AA7-F7B2-F153FAE3001B}" dt="2023-01-24T01:50:03.659" v="483" actId="20577"/>
      <pc:docMkLst>
        <pc:docMk/>
      </pc:docMkLst>
      <pc:sldChg chg="addSp modSp mod modTransition setBg setClrOvrMap">
        <pc:chgData name="Noah Lugo" userId="S::nlugo@stu.chino.k12.ca.us::f6882ff2-302c-4b1d-83c3-bd0f22f61b33" providerId="AD" clId="Web-{DDCF632D-5EFD-1AA7-F7B2-F153FAE3001B}" dt="2023-01-24T01:49:49.799" v="480" actId="20577"/>
        <pc:sldMkLst>
          <pc:docMk/>
          <pc:sldMk cId="109857222" sldId="256"/>
        </pc:sldMkLst>
        <pc:spChg chg="mod">
          <ac:chgData name="Noah Lugo" userId="S::nlugo@stu.chino.k12.ca.us::f6882ff2-302c-4b1d-83c3-bd0f22f61b33" providerId="AD" clId="Web-{DDCF632D-5EFD-1AA7-F7B2-F153FAE3001B}" dt="2023-01-24T01:49:49.799" v="48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oah Lugo" userId="S::nlugo@stu.chino.k12.ca.us::f6882ff2-302c-4b1d-83c3-bd0f22f61b33" providerId="AD" clId="Web-{DDCF632D-5EFD-1AA7-F7B2-F153FAE3001B}" dt="2023-01-24T01:45:27.129" v="47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Noah Lugo" userId="S::nlugo@stu.chino.k12.ca.us::f6882ff2-302c-4b1d-83c3-bd0f22f61b33" providerId="AD" clId="Web-{DDCF632D-5EFD-1AA7-F7B2-F153FAE3001B}" dt="2023-01-24T01:45:27.129" v="471"/>
          <ac:spMkLst>
            <pc:docMk/>
            <pc:sldMk cId="109857222" sldId="256"/>
            <ac:spMk id="5" creationId="{FA82CA19-C739-1188-DDEB-FBFE5F98621D}"/>
          </ac:spMkLst>
        </pc:spChg>
        <pc:spChg chg="add">
          <ac:chgData name="Noah Lugo" userId="S::nlugo@stu.chino.k12.ca.us::f6882ff2-302c-4b1d-83c3-bd0f22f61b33" providerId="AD" clId="Web-{DDCF632D-5EFD-1AA7-F7B2-F153FAE3001B}" dt="2023-01-24T01:45:27.129" v="471"/>
          <ac:spMkLst>
            <pc:docMk/>
            <pc:sldMk cId="109857222" sldId="256"/>
            <ac:spMk id="10" creationId="{71B2258F-86CA-4D4D-8270-BC05FCDEBFB3}"/>
          </ac:spMkLst>
        </pc:spChg>
        <pc:picChg chg="add mod ord">
          <ac:chgData name="Noah Lugo" userId="S::nlugo@stu.chino.k12.ca.us::f6882ff2-302c-4b1d-83c3-bd0f22f61b33" providerId="AD" clId="Web-{DDCF632D-5EFD-1AA7-F7B2-F153FAE3001B}" dt="2023-01-24T01:45:27.129" v="471"/>
          <ac:picMkLst>
            <pc:docMk/>
            <pc:sldMk cId="109857222" sldId="256"/>
            <ac:picMk id="4" creationId="{7AA0CA9F-0AD7-0E5A-959B-E912B867DF8C}"/>
          </ac:picMkLst>
        </pc:picChg>
      </pc:sldChg>
      <pc:sldChg chg="modSp modTransition">
        <pc:chgData name="Noah Lugo" userId="S::nlugo@stu.chino.k12.ca.us::f6882ff2-302c-4b1d-83c3-bd0f22f61b33" providerId="AD" clId="Web-{DDCF632D-5EFD-1AA7-F7B2-F153FAE3001B}" dt="2023-01-24T01:50:03.659" v="483" actId="20577"/>
        <pc:sldMkLst>
          <pc:docMk/>
          <pc:sldMk cId="954752766" sldId="257"/>
        </pc:sldMkLst>
        <pc:spChg chg="mod">
          <ac:chgData name="Noah Lugo" userId="S::nlugo@stu.chino.k12.ca.us::f6882ff2-302c-4b1d-83c3-bd0f22f61b33" providerId="AD" clId="Web-{DDCF632D-5EFD-1AA7-F7B2-F153FAE3001B}" dt="2023-01-24T01:50:03.659" v="483" actId="20577"/>
          <ac:spMkLst>
            <pc:docMk/>
            <pc:sldMk cId="954752766" sldId="257"/>
            <ac:spMk id="3" creationId="{9B273F0E-EA23-08A1-A857-F7FCA594E1CB}"/>
          </ac:spMkLst>
        </pc:spChg>
      </pc:sldChg>
      <pc:sldChg chg="addSp modSp mod modTransition setBg">
        <pc:chgData name="Noah Lugo" userId="S::nlugo@stu.chino.k12.ca.us::f6882ff2-302c-4b1d-83c3-bd0f22f61b33" providerId="AD" clId="Web-{DDCF632D-5EFD-1AA7-F7B2-F153FAE3001B}" dt="2023-01-24T01:46:34.788" v="476"/>
        <pc:sldMkLst>
          <pc:docMk/>
          <pc:sldMk cId="990754214" sldId="258"/>
        </pc:sldMkLst>
        <pc:spChg chg="mod">
          <ac:chgData name="Noah Lugo" userId="S::nlugo@stu.chino.k12.ca.us::f6882ff2-302c-4b1d-83c3-bd0f22f61b33" providerId="AD" clId="Web-{DDCF632D-5EFD-1AA7-F7B2-F153FAE3001B}" dt="2023-01-24T01:18:44.028" v="133"/>
          <ac:spMkLst>
            <pc:docMk/>
            <pc:sldMk cId="990754214" sldId="258"/>
            <ac:spMk id="2" creationId="{B4F3514E-0F82-51B9-395D-5601B03BA595}"/>
          </ac:spMkLst>
        </pc:spChg>
        <pc:spChg chg="mod">
          <ac:chgData name="Noah Lugo" userId="S::nlugo@stu.chino.k12.ca.us::f6882ff2-302c-4b1d-83c3-bd0f22f61b33" providerId="AD" clId="Web-{DDCF632D-5EFD-1AA7-F7B2-F153FAE3001B}" dt="2023-01-24T01:32:59.885" v="342" actId="20577"/>
          <ac:spMkLst>
            <pc:docMk/>
            <pc:sldMk cId="990754214" sldId="258"/>
            <ac:spMk id="3" creationId="{1A7CB736-5030-4752-4AD0-D9D7322CC5CE}"/>
          </ac:spMkLst>
        </pc:spChg>
        <pc:spChg chg="add mod">
          <ac:chgData name="Noah Lugo" userId="S::nlugo@stu.chino.k12.ca.us::f6882ff2-302c-4b1d-83c3-bd0f22f61b33" providerId="AD" clId="Web-{DDCF632D-5EFD-1AA7-F7B2-F153FAE3001B}" dt="2023-01-24T01:18:44.028" v="133"/>
          <ac:spMkLst>
            <pc:docMk/>
            <pc:sldMk cId="990754214" sldId="258"/>
            <ac:spMk id="5" creationId="{3421A43A-5597-751F-870E-2473B5540B83}"/>
          </ac:spMkLst>
        </pc:spChg>
        <pc:spChg chg="add">
          <ac:chgData name="Noah Lugo" userId="S::nlugo@stu.chino.k12.ca.us::f6882ff2-302c-4b1d-83c3-bd0f22f61b33" providerId="AD" clId="Web-{DDCF632D-5EFD-1AA7-F7B2-F153FAE3001B}" dt="2023-01-24T01:18:44.028" v="133"/>
          <ac:spMkLst>
            <pc:docMk/>
            <pc:sldMk cId="990754214" sldId="258"/>
            <ac:spMk id="10" creationId="{3CD9DF72-87A3-404E-A828-84CBF11A8303}"/>
          </ac:spMkLst>
        </pc:spChg>
        <pc:picChg chg="add mod ord">
          <ac:chgData name="Noah Lugo" userId="S::nlugo@stu.chino.k12.ca.us::f6882ff2-302c-4b1d-83c3-bd0f22f61b33" providerId="AD" clId="Web-{DDCF632D-5EFD-1AA7-F7B2-F153FAE3001B}" dt="2023-01-24T01:18:44.028" v="133"/>
          <ac:picMkLst>
            <pc:docMk/>
            <pc:sldMk cId="990754214" sldId="258"/>
            <ac:picMk id="4" creationId="{65D237FD-A712-3382-382C-FD6A4628E159}"/>
          </ac:picMkLst>
        </pc:picChg>
        <pc:cxnChg chg="add">
          <ac:chgData name="Noah Lugo" userId="S::nlugo@stu.chino.k12.ca.us::f6882ff2-302c-4b1d-83c3-bd0f22f61b33" providerId="AD" clId="Web-{DDCF632D-5EFD-1AA7-F7B2-F153FAE3001B}" dt="2023-01-24T01:18:44.028" v="133"/>
          <ac:cxnSpMkLst>
            <pc:docMk/>
            <pc:sldMk cId="990754214" sldId="258"/>
            <ac:cxnSpMk id="12" creationId="{20E3A342-4D61-4E3F-AF90-1AB42AEB96CC}"/>
          </ac:cxnSpMkLst>
        </pc:cxnChg>
      </pc:sldChg>
      <pc:sldChg chg="addSp modSp mod modTransition setBg setClrOvrMap">
        <pc:chgData name="Noah Lugo" userId="S::nlugo@stu.chino.k12.ca.us::f6882ff2-302c-4b1d-83c3-bd0f22f61b33" providerId="AD" clId="Web-{DDCF632D-5EFD-1AA7-F7B2-F153FAE3001B}" dt="2023-01-24T01:46:38.725" v="477"/>
        <pc:sldMkLst>
          <pc:docMk/>
          <pc:sldMk cId="4039275881" sldId="259"/>
        </pc:sldMkLst>
        <pc:spChg chg="mod">
          <ac:chgData name="Noah Lugo" userId="S::nlugo@stu.chino.k12.ca.us::f6882ff2-302c-4b1d-83c3-bd0f22f61b33" providerId="AD" clId="Web-{DDCF632D-5EFD-1AA7-F7B2-F153FAE3001B}" dt="2023-01-24T01:25:50.495" v="255"/>
          <ac:spMkLst>
            <pc:docMk/>
            <pc:sldMk cId="4039275881" sldId="259"/>
            <ac:spMk id="2" creationId="{63F52FA6-DA44-171C-EE26-DA77C307CACC}"/>
          </ac:spMkLst>
        </pc:spChg>
        <pc:spChg chg="mod ord">
          <ac:chgData name="Noah Lugo" userId="S::nlugo@stu.chino.k12.ca.us::f6882ff2-302c-4b1d-83c3-bd0f22f61b33" providerId="AD" clId="Web-{DDCF632D-5EFD-1AA7-F7B2-F153FAE3001B}" dt="2023-01-24T01:32:47.135" v="338" actId="20577"/>
          <ac:spMkLst>
            <pc:docMk/>
            <pc:sldMk cId="4039275881" sldId="259"/>
            <ac:spMk id="3" creationId="{179F2483-A40A-97C8-DC90-9D2522CC8E29}"/>
          </ac:spMkLst>
        </pc:spChg>
        <pc:spChg chg="add mod">
          <ac:chgData name="Noah Lugo" userId="S::nlugo@stu.chino.k12.ca.us::f6882ff2-302c-4b1d-83c3-bd0f22f61b33" providerId="AD" clId="Web-{DDCF632D-5EFD-1AA7-F7B2-F153FAE3001B}" dt="2023-01-24T01:25:50.495" v="255"/>
          <ac:spMkLst>
            <pc:docMk/>
            <pc:sldMk cId="4039275881" sldId="259"/>
            <ac:spMk id="6" creationId="{232CC9C8-300C-9E7A-6E70-0D5DD0A9B82B}"/>
          </ac:spMkLst>
        </pc:spChg>
        <pc:spChg chg="add">
          <ac:chgData name="Noah Lugo" userId="S::nlugo@stu.chino.k12.ca.us::f6882ff2-302c-4b1d-83c3-bd0f22f61b33" providerId="AD" clId="Web-{DDCF632D-5EFD-1AA7-F7B2-F153FAE3001B}" dt="2023-01-24T01:25:50.495" v="255"/>
          <ac:spMkLst>
            <pc:docMk/>
            <pc:sldMk cId="4039275881" sldId="259"/>
            <ac:spMk id="13" creationId="{2EEE8F11-3582-44B7-9869-F2D26D7DD9D4}"/>
          </ac:spMkLst>
        </pc:spChg>
        <pc:spChg chg="add">
          <ac:chgData name="Noah Lugo" userId="S::nlugo@stu.chino.k12.ca.us::f6882ff2-302c-4b1d-83c3-bd0f22f61b33" providerId="AD" clId="Web-{DDCF632D-5EFD-1AA7-F7B2-F153FAE3001B}" dt="2023-01-24T01:25:50.495" v="255"/>
          <ac:spMkLst>
            <pc:docMk/>
            <pc:sldMk cId="4039275881" sldId="259"/>
            <ac:spMk id="15" creationId="{2141F1CC-6A53-4BCF-9127-AABB52E2497E}"/>
          </ac:spMkLst>
        </pc:spChg>
        <pc:spChg chg="add">
          <ac:chgData name="Noah Lugo" userId="S::nlugo@stu.chino.k12.ca.us::f6882ff2-302c-4b1d-83c3-bd0f22f61b33" providerId="AD" clId="Web-{DDCF632D-5EFD-1AA7-F7B2-F153FAE3001B}" dt="2023-01-24T01:25:50.495" v="255"/>
          <ac:spMkLst>
            <pc:docMk/>
            <pc:sldMk cId="4039275881" sldId="259"/>
            <ac:spMk id="17" creationId="{561B2B49-7142-4CA8-A929-4671548E6A5A}"/>
          </ac:spMkLst>
        </pc:spChg>
        <pc:picChg chg="add mod">
          <ac:chgData name="Noah Lugo" userId="S::nlugo@stu.chino.k12.ca.us::f6882ff2-302c-4b1d-83c3-bd0f22f61b33" providerId="AD" clId="Web-{DDCF632D-5EFD-1AA7-F7B2-F153FAE3001B}" dt="2023-01-24T01:25:50.495" v="255"/>
          <ac:picMkLst>
            <pc:docMk/>
            <pc:sldMk cId="4039275881" sldId="259"/>
            <ac:picMk id="4" creationId="{B17F6E77-642A-09BA-8156-6E57837DF598}"/>
          </ac:picMkLst>
        </pc:picChg>
        <pc:picChg chg="add mod">
          <ac:chgData name="Noah Lugo" userId="S::nlugo@stu.chino.k12.ca.us::f6882ff2-302c-4b1d-83c3-bd0f22f61b33" providerId="AD" clId="Web-{DDCF632D-5EFD-1AA7-F7B2-F153FAE3001B}" dt="2023-01-24T01:25:50.495" v="255"/>
          <ac:picMkLst>
            <pc:docMk/>
            <pc:sldMk cId="4039275881" sldId="259"/>
            <ac:picMk id="5" creationId="{1511E027-DE32-59CE-6A7F-251F387E8846}"/>
          </ac:picMkLst>
        </pc:picChg>
        <pc:picChg chg="add mod ord">
          <ac:chgData name="Noah Lugo" userId="S::nlugo@stu.chino.k12.ca.us::f6882ff2-302c-4b1d-83c3-bd0f22f61b33" providerId="AD" clId="Web-{DDCF632D-5EFD-1AA7-F7B2-F153FAE3001B}" dt="2023-01-24T01:25:50.495" v="255"/>
          <ac:picMkLst>
            <pc:docMk/>
            <pc:sldMk cId="4039275881" sldId="259"/>
            <ac:picMk id="8" creationId="{25B7BCEF-BCAD-CABB-94DD-5F6EFA732AB4}"/>
          </ac:picMkLst>
        </pc:picChg>
      </pc:sldChg>
      <pc:sldChg chg="addSp delSp modSp mod modTransition setBg">
        <pc:chgData name="Noah Lugo" userId="S::nlugo@stu.chino.k12.ca.us::f6882ff2-302c-4b1d-83c3-bd0f22f61b33" providerId="AD" clId="Web-{DDCF632D-5EFD-1AA7-F7B2-F153FAE3001B}" dt="2023-01-24T01:46:43.913" v="478"/>
        <pc:sldMkLst>
          <pc:docMk/>
          <pc:sldMk cId="152944658" sldId="260"/>
        </pc:sldMkLst>
        <pc:spChg chg="mod">
          <ac:chgData name="Noah Lugo" userId="S::nlugo@stu.chino.k12.ca.us::f6882ff2-302c-4b1d-83c3-bd0f22f61b33" providerId="AD" clId="Web-{DDCF632D-5EFD-1AA7-F7B2-F153FAE3001B}" dt="2023-01-24T01:44:15.970" v="461"/>
          <ac:spMkLst>
            <pc:docMk/>
            <pc:sldMk cId="152944658" sldId="260"/>
            <ac:spMk id="2" creationId="{195DFAC0-75A7-C14F-74B1-571A98630202}"/>
          </ac:spMkLst>
        </pc:spChg>
        <pc:spChg chg="mod">
          <ac:chgData name="Noah Lugo" userId="S::nlugo@stu.chino.k12.ca.us::f6882ff2-302c-4b1d-83c3-bd0f22f61b33" providerId="AD" clId="Web-{DDCF632D-5EFD-1AA7-F7B2-F153FAE3001B}" dt="2023-01-24T01:44:49.128" v="466" actId="20577"/>
          <ac:spMkLst>
            <pc:docMk/>
            <pc:sldMk cId="152944658" sldId="260"/>
            <ac:spMk id="3" creationId="{CD4F71AD-C73A-4685-18C7-17435528AF12}"/>
          </ac:spMkLst>
        </pc:spChg>
        <pc:spChg chg="add mod ord">
          <ac:chgData name="Noah Lugo" userId="S::nlugo@stu.chino.k12.ca.us::f6882ff2-302c-4b1d-83c3-bd0f22f61b33" providerId="AD" clId="Web-{DDCF632D-5EFD-1AA7-F7B2-F153FAE3001B}" dt="2023-01-24T01:44:15.970" v="461"/>
          <ac:spMkLst>
            <pc:docMk/>
            <pc:sldMk cId="152944658" sldId="260"/>
            <ac:spMk id="5" creationId="{8653DF35-95DD-F4B3-390B-D3A83F914177}"/>
          </ac:spMkLst>
        </pc:spChg>
        <pc:spChg chg="add mod ord">
          <ac:chgData name="Noah Lugo" userId="S::nlugo@stu.chino.k12.ca.us::f6882ff2-302c-4b1d-83c3-bd0f22f61b33" providerId="AD" clId="Web-{DDCF632D-5EFD-1AA7-F7B2-F153FAE3001B}" dt="2023-01-24T01:44:15.970" v="461"/>
          <ac:spMkLst>
            <pc:docMk/>
            <pc:sldMk cId="152944658" sldId="260"/>
            <ac:spMk id="8" creationId="{4BCBBD44-924E-AEA5-2596-B22D8DFF5B58}"/>
          </ac:spMkLst>
        </pc:spChg>
        <pc:spChg chg="add mod">
          <ac:chgData name="Noah Lugo" userId="S::nlugo@stu.chino.k12.ca.us::f6882ff2-302c-4b1d-83c3-bd0f22f61b33" providerId="AD" clId="Web-{DDCF632D-5EFD-1AA7-F7B2-F153FAE3001B}" dt="2023-01-24T01:44:15.970" v="461"/>
          <ac:spMkLst>
            <pc:docMk/>
            <pc:sldMk cId="152944658" sldId="260"/>
            <ac:spMk id="11" creationId="{B3B0BD38-4B28-88CF-26CD-DB451682ADF0}"/>
          </ac:spMkLst>
        </pc:spChg>
        <pc:spChg chg="add del">
          <ac:chgData name="Noah Lugo" userId="S::nlugo@stu.chino.k12.ca.us::f6882ff2-302c-4b1d-83c3-bd0f22f61b33" providerId="AD" clId="Web-{DDCF632D-5EFD-1AA7-F7B2-F153FAE3001B}" dt="2023-01-24T01:44:03.173" v="458"/>
          <ac:spMkLst>
            <pc:docMk/>
            <pc:sldMk cId="152944658" sldId="260"/>
            <ac:spMk id="16" creationId="{AD96FDFD-4E42-4A06-B8B5-768A1DB9C2A9}"/>
          </ac:spMkLst>
        </pc:spChg>
        <pc:spChg chg="add del">
          <ac:chgData name="Noah Lugo" userId="S::nlugo@stu.chino.k12.ca.us::f6882ff2-302c-4b1d-83c3-bd0f22f61b33" providerId="AD" clId="Web-{DDCF632D-5EFD-1AA7-F7B2-F153FAE3001B}" dt="2023-01-24T01:44:15.955" v="460"/>
          <ac:spMkLst>
            <pc:docMk/>
            <pc:sldMk cId="152944658" sldId="260"/>
            <ac:spMk id="18" creationId="{8A2A689E-17C0-4832-920D-11B3E03EE987}"/>
          </ac:spMkLst>
        </pc:spChg>
        <pc:spChg chg="add del">
          <ac:chgData name="Noah Lugo" userId="S::nlugo@stu.chino.k12.ca.us::f6882ff2-302c-4b1d-83c3-bd0f22f61b33" providerId="AD" clId="Web-{DDCF632D-5EFD-1AA7-F7B2-F153FAE3001B}" dt="2023-01-24T01:44:15.955" v="460"/>
          <ac:spMkLst>
            <pc:docMk/>
            <pc:sldMk cId="152944658" sldId="260"/>
            <ac:spMk id="19" creationId="{93B08880-F4DE-42E0-AE26-F56F56349643}"/>
          </ac:spMkLst>
        </pc:spChg>
        <pc:spChg chg="add">
          <ac:chgData name="Noah Lugo" userId="S::nlugo@stu.chino.k12.ca.us::f6882ff2-302c-4b1d-83c3-bd0f22f61b33" providerId="AD" clId="Web-{DDCF632D-5EFD-1AA7-F7B2-F153FAE3001B}" dt="2023-01-24T01:44:15.970" v="461"/>
          <ac:spMkLst>
            <pc:docMk/>
            <pc:sldMk cId="152944658" sldId="260"/>
            <ac:spMk id="24" creationId="{AD96FDFD-4E42-4A06-B8B5-768A1DB9C2A9}"/>
          </ac:spMkLst>
        </pc:spChg>
        <pc:grpChg chg="add del">
          <ac:chgData name="Noah Lugo" userId="S::nlugo@stu.chino.k12.ca.us::f6882ff2-302c-4b1d-83c3-bd0f22f61b33" providerId="AD" clId="Web-{DDCF632D-5EFD-1AA7-F7B2-F153FAE3001B}" dt="2023-01-24T01:44:15.955" v="460"/>
          <ac:grpSpMkLst>
            <pc:docMk/>
            <pc:sldMk cId="152944658" sldId="260"/>
            <ac:grpSpMk id="20" creationId="{364A290D-B7BC-40B4-AB97-0C801BCCE267}"/>
          </ac:grpSpMkLst>
        </pc:grpChg>
        <pc:picChg chg="add mod">
          <ac:chgData name="Noah Lugo" userId="S::nlugo@stu.chino.k12.ca.us::f6882ff2-302c-4b1d-83c3-bd0f22f61b33" providerId="AD" clId="Web-{DDCF632D-5EFD-1AA7-F7B2-F153FAE3001B}" dt="2023-01-24T01:44:15.970" v="461"/>
          <ac:picMkLst>
            <pc:docMk/>
            <pc:sldMk cId="152944658" sldId="260"/>
            <ac:picMk id="4" creationId="{B6078BE8-08F5-3E9A-6DF1-9FF3596FFA17}"/>
          </ac:picMkLst>
        </pc:picChg>
        <pc:picChg chg="add mod">
          <ac:chgData name="Noah Lugo" userId="S::nlugo@stu.chino.k12.ca.us::f6882ff2-302c-4b1d-83c3-bd0f22f61b33" providerId="AD" clId="Web-{DDCF632D-5EFD-1AA7-F7B2-F153FAE3001B}" dt="2023-01-24T01:44:15.970" v="461"/>
          <ac:picMkLst>
            <pc:docMk/>
            <pc:sldMk cId="152944658" sldId="260"/>
            <ac:picMk id="7" creationId="{74AB3C87-8215-315D-EC18-91C83F0C45B4}"/>
          </ac:picMkLst>
        </pc:picChg>
        <pc:picChg chg="add mod ord">
          <ac:chgData name="Noah Lugo" userId="S::nlugo@stu.chino.k12.ca.us::f6882ff2-302c-4b1d-83c3-bd0f22f61b33" providerId="AD" clId="Web-{DDCF632D-5EFD-1AA7-F7B2-F153FAE3001B}" dt="2023-01-24T01:44:15.970" v="461"/>
          <ac:picMkLst>
            <pc:docMk/>
            <pc:sldMk cId="152944658" sldId="260"/>
            <ac:picMk id="10" creationId="{E258C74B-6F5E-5F18-6728-2D2CDB3C0F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alar.usc.edu/hc/the-growth-of-jewish-institutions-in-the-sepulveda-pass/the-pass-in-the-pas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qaz.wiki/wiki/Santa_Catalina_Island_(California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an_Nicolas_Islan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k6mauno/214147339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progressive-charlestown.com/2013/10/trout-fishing-in-rhode-island.html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commons.wikimedia.org/wiki/Category:Tongva?uselang=de" TargetMode="External"/><Relationship Id="rId7" Type="http://schemas.openxmlformats.org/officeDocument/2006/relationships/hyperlink" Target="https://commons.wikimedia.org/wiki/Category:Native_American_baskets_in_the_Cleveland_Museum_of_Ar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ca.wikipedia.org/wiki/Nicole%F1o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mountain, outdoor, nature&#10;&#10;Description automatically generated">
            <a:extLst>
              <a:ext uri="{FF2B5EF4-FFF2-40B4-BE49-F238E27FC236}">
                <a16:creationId xmlns:a16="http://schemas.microsoft.com/office/drawing/2014/main" id="{7AA0CA9F-0AD7-0E5A-959B-E912B867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836" b="8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The Gabrielino Tribe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Noah 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2CA19-C739-1188-DDEB-FBFE5F98621D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AB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E3086-BA7C-71B5-CD8D-03CFA46A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  <a:cs typeface="Calibri Light"/>
              </a:rPr>
              <a:t>Location</a:t>
            </a:r>
            <a:endParaRPr lang="en-US" sz="96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8BE2E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246DCA03-B638-31A7-B931-205FB5DB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256" y="2873272"/>
            <a:ext cx="3067356" cy="3224656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8BE2E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B79C82F-FDCC-819C-525F-9FF8EE329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38970" y="3185807"/>
            <a:ext cx="3067358" cy="2599586"/>
          </a:xfrm>
          <a:prstGeom prst="rect">
            <a:avLst/>
          </a:prstGeom>
        </p:spPr>
      </p:pic>
      <p:sp>
        <p:nvSpPr>
          <p:cNvPr id="34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73F0E-EA23-08A1-A857-F7FCA594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The Gabrielino tribe </a:t>
            </a:r>
            <a:r>
              <a:rPr lang="en-US" sz="2400">
                <a:solidFill>
                  <a:srgbClr val="FFFFFF"/>
                </a:solidFill>
                <a:cs typeface="Calibri"/>
              </a:rPr>
              <a:t>lived along the southern 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coast of California.</a:t>
            </a:r>
          </a:p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They inhabited many areas in and around what is now Los Angeles.</a:t>
            </a:r>
          </a:p>
          <a:p>
            <a:pPr marL="0" indent="0">
              <a:buNone/>
            </a:pP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5D28B-13A1-02F4-81FC-73FC01F9C52E}"/>
              </a:ext>
            </a:extLst>
          </p:cNvPr>
          <p:cNvSpPr txBox="1"/>
          <p:nvPr/>
        </p:nvSpPr>
        <p:spPr>
          <a:xfrm>
            <a:off x="4884860" y="5585338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A2EEB-35AD-31B6-2468-AE41D5FF0767}"/>
              </a:ext>
            </a:extLst>
          </p:cNvPr>
          <p:cNvSpPr txBox="1"/>
          <p:nvPr/>
        </p:nvSpPr>
        <p:spPr>
          <a:xfrm>
            <a:off x="1270144" y="5897873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752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rock&#10;&#10;Description automatically generated">
            <a:extLst>
              <a:ext uri="{FF2B5EF4-FFF2-40B4-BE49-F238E27FC236}">
                <a16:creationId xmlns:a16="http://schemas.microsoft.com/office/drawing/2014/main" id="{65D237FD-A712-3382-382C-FD6A4628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19" b="419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3514E-0F82-51B9-395D-5601B03B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Shelter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B736-5030-4752-4AD0-D9D7322C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Their homes were made of tule.</a:t>
            </a:r>
          </a:p>
          <a:p>
            <a:r>
              <a:rPr lang="en-US" sz="1800" dirty="0">
                <a:cs typeface="Calibri"/>
              </a:rPr>
              <a:t>Some homes could hold up to 60 people.</a:t>
            </a:r>
          </a:p>
          <a:p>
            <a:r>
              <a:rPr lang="en-US" sz="1800" dirty="0">
                <a:cs typeface="Calibri"/>
              </a:rPr>
              <a:t>They also had large sweathouses that the men would 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1A43A-5597-751F-870E-2473B5540B83}"/>
              </a:ext>
            </a:extLst>
          </p:cNvPr>
          <p:cNvSpPr txBox="1"/>
          <p:nvPr/>
        </p:nvSpPr>
        <p:spPr>
          <a:xfrm>
            <a:off x="9870531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754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2FA6-DA44-171C-EE26-DA77C307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Food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Free stock photo of berries, blackberries, blur">
            <a:extLst>
              <a:ext uri="{FF2B5EF4-FFF2-40B4-BE49-F238E27FC236}">
                <a16:creationId xmlns:a16="http://schemas.microsoft.com/office/drawing/2014/main" id="{B17F6E77-642A-09BA-8156-6E57837DF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8" r="23701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8" descr="Nuts Free Stock Photo - Public Domain Pictures">
            <a:extLst>
              <a:ext uri="{FF2B5EF4-FFF2-40B4-BE49-F238E27FC236}">
                <a16:creationId xmlns:a16="http://schemas.microsoft.com/office/drawing/2014/main" id="{25B7BCEF-BCAD-CABB-94DD-5F6EFA732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1" r="9691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11E027-DE32-59CE-6A7F-251F387E8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30" r="12432" b="-4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2483-A40A-97C8-DC90-9D2522CC8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Due to their location their main source of food came from the sea.</a:t>
            </a:r>
          </a:p>
          <a:p>
            <a:r>
              <a:rPr lang="en-US" sz="1800" dirty="0">
                <a:cs typeface="Calibri"/>
              </a:rPr>
              <a:t>They also eat nuts, seeds, and berries.</a:t>
            </a:r>
          </a:p>
          <a:p>
            <a:r>
              <a:rPr lang="en-US" sz="1800" dirty="0">
                <a:cs typeface="Calibri"/>
              </a:rPr>
              <a:t>They also ate many kinds of birds.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CC9C8-300C-9E7A-6E70-0D5DD0A9B82B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27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DFAC0-75A7-C14F-74B1-571A9863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71AD-C73A-4685-18C7-17435528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Ceremonies were held in an oval area where only the most powerful men could go.</a:t>
            </a:r>
          </a:p>
          <a:p>
            <a:r>
              <a:rPr lang="en-US" sz="2000" dirty="0">
                <a:cs typeface="Calibri"/>
              </a:rPr>
              <a:t>Tatooing was popular among girls and women.</a:t>
            </a:r>
          </a:p>
          <a:p>
            <a:r>
              <a:rPr lang="en-US" sz="2000" dirty="0">
                <a:cs typeface="Calibri"/>
              </a:rPr>
              <a:t>Their clothes were made of animal skins and fur.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6078BE8-08F5-3E9A-6DF1-9FF3596F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55" r="752" b="-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4AB3C87-8215-315D-EC18-91C83F0C4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29798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0" name="Picture 10" descr="A picture containing tableware, bowl, ceramic ware, cup&#10;&#10;Description automatically generated">
            <a:extLst>
              <a:ext uri="{FF2B5EF4-FFF2-40B4-BE49-F238E27FC236}">
                <a16:creationId xmlns:a16="http://schemas.microsoft.com/office/drawing/2014/main" id="{E258C74B-6F5E-5F18-6728-2D2CDB3C0F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081" r="12837" b="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3DF35-95DD-F4B3-390B-D3A83F914177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BBD44-924E-AEA5-2596-B22D8DFF5B58}"/>
              </a:ext>
            </a:extLst>
          </p:cNvPr>
          <p:cNvSpPr txBox="1"/>
          <p:nvPr/>
        </p:nvSpPr>
        <p:spPr>
          <a:xfrm>
            <a:off x="7536363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0BD38-4B28-88CF-26CD-DB451682ADF0}"/>
              </a:ext>
            </a:extLst>
          </p:cNvPr>
          <p:cNvSpPr txBox="1"/>
          <p:nvPr/>
        </p:nvSpPr>
        <p:spPr>
          <a:xfrm>
            <a:off x="5202194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44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Gabrielino Tribe</vt:lpstr>
      <vt:lpstr>Location</vt:lpstr>
      <vt:lpstr>Shelter</vt:lpstr>
      <vt:lpstr>Food</vt:lpstr>
      <vt:lpstr>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237</cp:revision>
  <dcterms:created xsi:type="dcterms:W3CDTF">2023-01-12T17:47:14Z</dcterms:created>
  <dcterms:modified xsi:type="dcterms:W3CDTF">2023-01-24T01:50:09Z</dcterms:modified>
</cp:coreProperties>
</file>