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9" r:id="rId7"/>
    <p:sldId id="260" r:id="rId8"/>
    <p:sldId id="261" r:id="rId9"/>
    <p:sldId id="264" r:id="rId10"/>
    <p:sldId id="265" r:id="rId11"/>
    <p:sldId id="266" r:id="rId12"/>
    <p:sldId id="267" r:id="rId13"/>
    <p:sldId id="25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F2E7"/>
    <a:srgbClr val="FC08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5:52:32.367"/>
    </inkml:context>
    <inkml:brush xml:id="br0">
      <inkml:brushProperty name="width" value="0.1" units="cm"/>
      <inkml:brushProperty name="height" value="0.1" units="cm"/>
      <inkml:brushProperty name="color" value="#F6630D"/>
    </inkml:brush>
  </inkml:definitions>
  <inkml:trace contextRef="#ctx0" brushRef="#br0">5946 5521 16383 0 0,'-3'5'0'0'0,"-3"5"0"0"0,-5 9 0 0 0,-5 8 0 0 0,-3 5 0 0 0,-4 7 0 0 0,-1 3 0 0 0,-2 2 0 0 0,2-1 0 0 0,0-2 0 0 0,3-2 0 0 0,0-3 0 0 0,1-2 0 0 0,-1-2 0 0 0,1-2 0 0 0,1-3 0 0 0,0-1 0 0 0,1-4 0 0 0,2-3 0 0 0,3-3 0 0 0,0-1 0 0 0,2 0 0 0 0,-1 2 0 0 0,-1 1 0 0 0,0 1 0 0 0,0-1 0 0 0,1-2 0 0 0,2 0 0 0 0,1-2 0 0 0,2 0 0 0 0,0 0 0 0 0,1-2 0 0 0,0-1 0 0 0,0-2 0 0 0,0-1 0 0 0,1-1 0 0 0,0-1 0 0 0,1 0 0 0 0,1-1 0 0 0,3-3 0 0 0,6-2 0 0 0,4-4 0 0 0,4-3 0 0 0,5-2 0 0 0,4-4 0 0 0,3-1 0 0 0,0-4 0 0 0,2-2 0 0 0,1-4 0 0 0,0-2 0 0 0,1-2 0 0 0,-1-2 0 0 0,0-1 0 0 0,-2 0 0 0 0,-3 3 0 0 0,-2 3 0 0 0,-3 3 0 0 0,-2 4 0 0 0,-3 3 0 0 0,-1 2 0 0 0,-2 2 0 0 0,-2 1 0 0 0,0 1 0 0 0,-2 0 0 0 0,0 2 0 0 0,-1 0 0 0 0,0 0 0 0 0,0 1 0 0 0,0-1 0 0 0,0 1 0 0 0,-1 2 0 0 0,-4 5 0 0 0,-7 11 0 0 0,-13 18 0 0 0,-22 26 0 0 0,-19 19 0 0 0,-9 8 0 0 0,1-5 0 0 0,6-9 0 0 0,10-14 0 0 0,12-14 0 0 0,9-11 0 0 0,10-10 0 0 0,7-6 0 0 0,5-5 0 0 0,3-3 0 0 0,2-2 0 0 0,2 0 0 0 0,3-3 0 0 0,6-4 0 0 0,6-5 0 0 0,8-8 0 0 0,7-7 0 0 0,6-7 0 0 0,5-6 0 0 0,3-5 0 0 0,3-3 0 0 0,2-2 0 0 0,2-1 0 0 0,-2 2 0 0 0,0 2 0 0 0,1 1 0 0 0,0 3 0 0 0,-2 5 0 0 0,-3 2 0 0 0,-3 5 0 0 0,-4 3 0 0 0,-4 4 0 0 0,-5 4 0 0 0,-4 4 0 0 0,-4 3 0 0 0,-4 1 0 0 0,-2 2 0 0 0,-4 2 0 0 0,-1 1 0 0 0,-1 1 0 0 0,-1 1 0 0 0,-3 2 0 0 0,-5 5 0 0 0,-11 8 0 0 0,-9 8 0 0 0,-13 12 0 0 0,-14 17 0 0 0,-10 14 0 0 0,-8 14 0 0 0,1 4 0 0 0,5-6 0 0 0,10-13 0 0 0,9-12 0 0 0,11-12 0 0 0,9-10 0 0 0,8-9 0 0 0,4-7 0 0 0,4-4 0 0 0,1-4 0 0 0,1-1 0 0 0,2 0 0 0 0,-1 0 0 0 0,3-3 0 0 0,2-3 0 0 0,6-5 0 0 0,7-8 0 0 0,7-8 0 0 0,10-10 0 0 0,16-16 0 0 0,17-17 0 0 0,14-12 0 0 0,12-10 0 0 0,1 4 0 0 0,-6 8 0 0 0,-10 12 0 0 0,-13 12 0 0 0,-10 10 0 0 0,-10 8 0 0 0,-8 8 0 0 0,-6 5 0 0 0,-5 4 0 0 0,-4 3 0 0 0,-2 2 0 0 0,-3 1 0 0 0,-1 1 0 0 0,-1 2 0 0 0,-2 0 0 0 0,-2 1 0 0 0,0 0 0 0 0,-2 1 0 0 0,-1 2 0 0 0,0 0 0 0 0,0 2 0 0 0,-2 3 0 0 0,-5 5 0 0 0,-9 10 0 0 0,-15 17 0 0 0,-19 22 0 0 0,-18 16 0 0 0,-13 9 0 0 0,-3-1 0 0 0,2-7 0 0 0,7-8 0 0 0,9-10 0 0 0,6-9 0 0 0,8-6 0 0 0,6-7 0 0 0,4-4 0 0 0,4-3 0 0 0,4-3 0 0 0,2-1 0 0 0,0 0 0 0 0,0 0 0 0 0,-2 1 0 0 0,-2 2 0 0 0,-2 2 0 0 0,-1 1 0 0 0,0 0 0 0 0,1-1 0 0 0,3-2 0 0 0,4-3 0 0 0,3-2 0 0 0,4-3 0 0 0,3-3 0 0 0,4-3 0 0 0,3-2 0 0 0,1-3 0 0 0,3-2 0 0 0,4-4 0 0 0,6-6 0 0 0,6-6 0 0 0,10-9 0 0 0,14-15 0 0 0,24-22 0 0 0,25-23 0 0 0,26-20 0 0 0,18-14 0 0 0,11-5 0 0 0,2 1 0 0 0,-10 13 0 0 0,-17 16 0 0 0,-20 17 0 0 0,-19 16 0 0 0,-16 13 0 0 0,-14 8 0 0 0,-10 9 0 0 0,-9 5 0 0 0,-5 6 0 0 0,-5 2 0 0 0,-3 4 0 0 0,-2 1 0 0 0,-3 2 0 0 0,-2 1 0 0 0,0 1 0 0 0,-2 2 0 0 0,0 2 0 0 0,-4 7 0 0 0,-8 11 0 0 0,-18 23 0 0 0,-23 26 0 0 0,-35 33 0 0 0,-27 23 0 0 0,-17 9 0 0 0,-2-2 0 0 0,8-14 0 0 0,19-20 0 0 0,19-20 0 0 0,17-16 0 0 0,15-13 0 0 0,11-10 0 0 0,8-3 0 0 0,5-3 0 0 0,1-1 0 0 0,1 5 0 0 0,-2 3 0 0 0,-5 7 0 0 0,-7 12 0 0 0,-14 16 0 0 0,-10 11 0 0 0,-3 1 0 0 0,3-5 0 0 0,7-11 0 0 0,9-12 0 0 0,8-12 0 0 0,10-13 0 0 0,7-8 0 0 0,6-6 0 0 0,4-6 0 0 0,3-3 0 0 0,2-2 0 0 0,1-1 0 0 0,2 0 0 0 0,1 0 0 0 0,0 0 0 0 0,1-1 0 0 0,2-2 0 0 0,5-5 0 0 0,11-12 0 0 0,21-24 0 0 0,32-43 0 0 0,29-40 0 0 0,22-31 0 0 0,8-10 0 0 0,2 3 0 0 0,5 10 0 0 0,0 14 0 0 0,-2 14 0 0 0,-9 17 0 0 0,-12 15 0 0 0,-12 14 0 0 0,-14 11 0 0 0,-13 11 0 0 0,-13 8 0 0 0,-9 7 0 0 0,-9 4 0 0 0,-6 4 0 0 0,-4 1 0 0 0,-6 1 0 0 0,-3 4 0 0 0,-4 2 0 0 0,-3 5 0 0 0,-3 3 0 0 0,-2 3 0 0 0,-3 3 0 0 0,-1 3 0 0 0,-2 4 0 0 0,-2 2 0 0 0,-5 7 0 0 0,-8 9 0 0 0,-17 19 0 0 0,-22 20 0 0 0,-22 17 0 0 0,-16 9 0 0 0,-13 5 0 0 0,-6 2 0 0 0,3-5 0 0 0,2 5 0 0 0,1 6 0 0 0,2 9 0 0 0,4 4 0 0 0,7-2 0 0 0,8-5 0 0 0,12-11 0 0 0,9-13 0 0 0,11-14 0 0 0,7-10 0 0 0,6-10 0 0 0,2-5 0 0 0,0-2 0 0 0,-1-2 0 0 0,-4 1 0 0 0,0-1 0 0 0,0-1 0 0 0,1-3 0 0 0,2-2 0 0 0,6-4 0 0 0,4-4 0 0 0,6-4 0 0 0,3-3 0 0 0,4-3 0 0 0,3-2 0 0 0,2-1 0 0 0,3-1 0 0 0,2-1 0 0 0,2-1 0 0 0,2-2 0 0 0,7-4 0 0 0,15-12 0 0 0,29-21 0 0 0,35-40 0 0 0,38-52 0 0 0,34-53 0 0 0,28-44 0 0 0,12-14 0 0 0,5 6 0 0 0,0 19 0 0 0,-7 26 0 0 0,-23 33 0 0 0,-26 33 0 0 0,-31 30 0 0 0,-29 26 0 0 0,-26 20 0 0 0,-21 16 0 0 0,-15 10 0 0 0,-10 7 0 0 0,-5 4 0 0 0,-5 3 0 0 0,-2 2 0 0 0,-1-1 0 0 0,-1 2 0 0 0,1 1 0 0 0,0 0 0 0 0,0 1 0 0 0,0 2 0 0 0,-2 2 0 0 0,-3 3 0 0 0,-9 7 0 0 0,-28 23 0 0 0,-53 48 0 0 0,-55 51 0 0 0,-46 51 0 0 0,-27 40 0 0 0,1 10 0 0 0,20-12 0 0 0,30-25 0 0 0,34-36 0 0 0,28-34 0 0 0,25-32 0 0 0,14-22 0 0 0,9-15 0 0 0,2-8 0 0 0,0-2 0 0 0,0 1 0 0 0,1-2 0 0 0,5-3 0 0 0,4-5 0 0 0,7-5 0 0 0,4-4 0 0 0,6-3 0 0 0,5-5 0 0 0,5-2 0 0 0,3-4 0 0 0,1-1 0 0 0,2-1 0 0 0,0 0 0 0 0,-1 3 0 0 0,1 2 0 0 0,0 0 0 0 0,2-1 0 0 0,1-2 0 0 0,2-5 0 0 0,3-2 0 0 0,2-4 0 0 0,5-6 0 0 0,10-14 0 0 0,32-32 0 0 0,54-51 0 0 0,50-40 0 0 0,33-30 0 0 0,16-18 0 0 0,5-14 0 0 0,2-6 0 0 0,7-10 0 0 0,17-15 0 0 0,23-12 0 0 0,8 2 0 0 0,-8 18 0 0 0,-25 30 0 0 0,-37 37 0 0 0,-37 34 0 0 0,-33 29 0 0 0,-29 22 0 0 0,-21 18 0 0 0,-18 11 0 0 0,-11 8 0 0 0,-9 6 0 0 0,-7 4 0 0 0,-4 4 0 0 0,-4 3 0 0 0,-2 4 0 0 0,-4 2 0 0 0,-1 3 0 0 0,-2 3 0 0 0,-2 1 0 0 0,-2 4 0 0 0,-5 6 0 0 0,-7 8 0 0 0,-9 10 0 0 0,-14 19 0 0 0,-18 22 0 0 0,-23 29 0 0 0,-30 34 0 0 0,-33 38 0 0 0,-18 18 0 0 0,-9 3 0 0 0,4-9 0 0 0,11-20 0 0 0,17-22 0 0 0,16-20 0 0 0,12-14 0 0 0,12-10 0 0 0,5 1 0 0 0,3 0 0 0 0,4-2 0 0 0,2-3 0 0 0,2-2 0 0 0,4-5 0 0 0,2-2 0 0 0,4-5 0 0 0,4-9 0 0 0,6-8 0 0 0,3-7 0 0 0,3-5 0 0 0,3-7 0 0 0,4-3 0 0 0,2-5 0 0 0,5-4 0 0 0,4-1 0 0 0,5-3 0 0 0,4-4 0 0 0,3-2 0 0 0,4-4 0 0 0,4-3 0 0 0,2-2 0 0 0,2-2 0 0 0,3-1 0 0 0,1 0 0 0 0,2-3 0 0 0,1-2 0 0 0,6-6 0 0 0,24-21 0 0 0,42-41 0 0 0,70-77 0 0 0,54-65 0 0 0,25-35 0 0 0,-3-4 0 0 0,-18 19 0 0 0,-20 28 0 0 0,-15 26 0 0 0,-8 20 0 0 0,-4 14 0 0 0,-10 13 0 0 0,-11 11 0 0 0,-12 9 0 0 0,-14 9 0 0 0,-16 12 0 0 0,-18 14 0 0 0,-16 13 0 0 0,-13 13 0 0 0,-11 9 0 0 0,-9 9 0 0 0,-7 7 0 0 0,-5 6 0 0 0,-3 5 0 0 0,-3 3 0 0 0,0 2 0 0 0,-1 2 0 0 0,-3 1 0 0 0,-2 3 0 0 0,-7 3 0 0 0,-12 10 0 0 0,-26 16 0 0 0,-45 33 0 0 0,-46 32 0 0 0,-36 25 0 0 0,-11 6 0 0 0,1 1 0 0 0,-2-3 0 0 0,12-12 0 0 0,19-15 0 0 0,23-17 0 0 0,25-17 0 0 0,23-13 0 0 0,16-10 0 0 0,13-8 0 0 0,7-3 0 0 0,5-1 0 0 0,3 1 0 0 0,0 1 0 0 0,1 0 0 0 0,0 1 0 0 0,0 1 0 0 0,1 0 0 0 0,1 1 0 0 0,1 1 0 0 0,0 3 0 0 0,-3 5 0 0 0,-6 7 0 0 0,-9 9 0 0 0,-14 13 0 0 0,-15 10 0 0 0,-9 6 0 0 0,0-2 0 0 0,3-4 0 0 0,9-7 0 0 0,12-11 0 0 0,12-9 0 0 0,12-11 0 0 0,10-9 0 0 0,10-8 0 0 0,6-6 0 0 0,6-6 0 0 0,3-3 0 0 0,3-3 0 0 0,3-2 0 0 0,3-3 0 0 0,2-1 0 0 0,3-1 0 0 0,7-4 0 0 0,16-8 0 0 0,26-16 0 0 0,34-19 0 0 0,39-22 0 0 0,47-27 0 0 0,44-24 0 0 0,41-26 0 0 0,22-16 0 0 0,-8 0 0 0 0,-31 10 0 0 0,-43 20 0 0 0,-43 18 0 0 0,-37 15 0 0 0,-29 13 0 0 0,-19 6 0 0 0,-16 10 0 0 0,-6 5 0 0 0,-6 5 0 0 0,1 2 0 0 0,0 0 0 0 0,4 0 0 0 0,0-4 0 0 0,4-3 0 0 0,-1-3 0 0 0,1-2 0 0 0,-3 1 0 0 0,-6 8 0 0 0,-7 9 0 0 0,-6 9 0 0 0,-6 9 0 0 0,-6 8 0 0 0,-6 7 0 0 0,-3 7 0 0 0,-3 4 0 0 0,-3 5 0 0 0,-2 3 0 0 0,-2 4 0 0 0,-7 4 0 0 0,-12 10 0 0 0,-26 24 0 0 0,-34 28 0 0 0,-38 32 0 0 0,-34 27 0 0 0,-33 27 0 0 0,-30 32 0 0 0,-35 36 0 0 0,-26 32 0 0 0,-13 19 0 0 0,0 1 0 0 0,27-24 0 0 0,35-34 0 0 0,34-33 0 0 0,30-32 0 0 0,24-29 0 0 0,21-22 0 0 0,17-19 0 0 0,12-13 0 0 0,13-13 0 0 0,12-10 0 0 0,10-9 0 0 0,12-8 0 0 0,10-7 0 0 0,6-5 0 0 0,8-5 0 0 0,5-3 0 0 0,3-2 0 0 0,4-5 0 0 0,4-3 0 0 0,4-6 0 0 0,5-5 0 0 0,4-4 0 0 0,6-6 0 0 0,8-6 0 0 0,10-8 0 0 0,15-13 0 0 0,33-29 0 0 0,69-66 0 0 0,102-98 0 0 0,105-97 0 0 0,58-51 0 0 0,-4 4 0 0 0,-49 45 0 0 0,-67 61 0 0 0,-65 56 0 0 0,-62 55 0 0 0,-48 44 0 0 0,-37 36 0 0 0,-27 26 0 0 0,-18 19 0 0 0,-9 11 0 0 0,-5 6 0 0 0,-2 2 0 0 0,-1 1 0 0 0,-1 2 0 0 0,-1 0 0 0 0,0 3 0 0 0,-2 2 0 0 0,-3 4 0 0 0,-3 2 0 0 0,-4 4 0 0 0,-1 1 0 0 0,-3 3 0 0 0,-2 3 0 0 0,-1 1 0 0 0,-4 4 0 0 0,-4 7 0 0 0,-14 16 0 0 0,-25 26 0 0 0,-50 53 0 0 0,-58 69 0 0 0,-64 71 0 0 0,-48 51 0 0 0,-16 11 0 0 0,8-12 0 0 0,28-37 0 0 0,43-48 0 0 0,41-49 0 0 0,41-45 0 0 0,32-36 0 0 0,27-26 0 0 0,17-17 0 0 0,11-10 0 0 0,6-4 0 0 0,4 0 0 0 0,-1 0 0 0 0,-1 4 0 0 0,-3 4 0 0 0,-5 8 0 0 0,-5 5 0 0 0,-2 6 0 0 0,-2 1 0 0 0,2 0 0 0 0,4-5 0 0 0,6-7 0 0 0,5-8 0 0 0,6-8 0 0 0,4-8 0 0 0,5-6 0 0 0,4-4 0 0 0,3-4 0 0 0,5-7 0 0 0,12-16 0 0 0,29-40 0 0 0,32-40 0 0 0,50-43 0 0 0,62-46 0 0 0,66-49 0 0 0,39-29 0 0 0,16-16 0 0 0,-1-9 0 0 0,-19 6 0 0 0,-31 23 0 0 0,-28 25 0 0 0,-25 28 0 0 0,-16 24 0 0 0,-19 24 0 0 0,-20 26 0 0 0,-24 26 0 0 0,-21 22 0 0 0,-22 19 0 0 0,-17 13 0 0 0,-14 11 0 0 0,-10 8 0 0 0,-9 5 0 0 0,-6 5 0 0 0,-6 4 0 0 0,-4 5 0 0 0,-2 4 0 0 0,-4 2 0 0 0,-3 3 0 0 0,-1 3 0 0 0,-2 1 0 0 0,-1 5 0 0 0,-6 9 0 0 0,-20 29 0 0 0,-37 35 0 0 0,-49 43 0 0 0,-45 39 0 0 0,-26 23 0 0 0,-17 20 0 0 0,-6 18 0 0 0,2 9 0 0 0,8 1 0 0 0,10-5 0 0 0,15-21 0 0 0,15-26 0 0 0,16-28 0 0 0,15-24 0 0 0,9-16 0 0 0,9-11 0 0 0,10-11 0 0 0,8-4 0 0 0,8-3 0 0 0,9-4 0 0 0,9-6 0 0 0,10-6 0 0 0,7-8 0 0 0,7-8 0 0 0,6-7 0 0 0,5-8 0 0 0,5-6 0 0 0,5-6 0 0 0,2-5 0 0 0,4-3 0 0 0,0-1 0 0 0,2-3 0 0 0,-1-1 0 0 0,1 1 0 0 0,-1 1 0 0 0,0 2 0 0 0,-3 1 0 0 0,0 3 0 0 0,-2 1 0 0 0,0-1 0 0 0,1-2 0 0 0,1-2 0 0 0,2-2 0 0 0,1 0 0 0 0,2-2 0 0 0,1 0 0 0 0,2 0 0 0 0,2-2 0 0 0,4-11 0 0 0,19-32 0 0 0,44-68 0 0 0,46-59 0 0 0,44-38 0 0 0,40-20 0 0 0,31-12 0 0 0,5 10 0 0 0,-8 12 0 0 0,-13 8 0 0 0,-14 1 0 0 0,-21 9 0 0 0,-26 22 0 0 0,-28 27 0 0 0,-24 28 0 0 0,-22 28 0 0 0,-17 22 0 0 0,-9 15 0 0 0,-5 10 0 0 0,-3 8 0 0 0,-1 4 0 0 0,-1 3 0 0 0,0 3 0 0 0,-4 2 0 0 0,-2 2 0 0 0,-6 3 0 0 0,-4 2 0 0 0,-4 4 0 0 0,-4 2 0 0 0,-4 3 0 0 0,-3 1 0 0 0,-3 4 0 0 0,-1 1 0 0 0,-2 1 0 0 0,-3 3 0 0 0,-14 9 0 0 0,-44 37 0 0 0,-66 64 0 0 0,-67 76 0 0 0,-41 49 0 0 0,-13 18 0 0 0,7-5 0 0 0,13-18 0 0 0,9-17 0 0 0,16-24 0 0 0,9-17 0 0 0,13-17 0 0 0,21-21 0 0 0,21-17 0 0 0,21-13 0 0 0,21-14 0 0 0,17-14 0 0 0,15-10 0 0 0,10-10 0 0 0,8-8 0 0 0,5-5 0 0 0,2-4 0 0 0,0-2 0 0 0,0-2 0 0 0,-1-1 0 0 0,-2 0 0 0 0,-2 1 0 0 0,-3 1 0 0 0,0 0 0 0 0,-1 0 0 0 0,1-2 0 0 0,6-3 0 0 0,6-4 0 0 0,6-5 0 0 0,6-6 0 0 0,5-5 0 0 0,4-3 0 0 0,3-2 0 0 0,2-2 0 0 0,4-3 0 0 0,3-3 0 0 0,6-4 0 0 0,12-12 0 0 0,27-24 0 0 0,37-43 0 0 0,56-63 0 0 0,53-59 0 0 0,57-55 0 0 0,54-39 0 0 0,41-18 0 0 0,6 13 0 0 0,-24 31 0 0 0,-39 35 0 0 0,-41 29 0 0 0,-34 17 0 0 0,-24 13 0 0 0,-21 13 0 0 0,-22 18 0 0 0,-24 23 0 0 0,-26 25 0 0 0,-22 24 0 0 0,-17 18 0 0 0,-12 15 0 0 0,-6 10 0 0 0,-4 4 0 0 0,-1 3 0 0 0,0 1 0 0 0,0 0 0 0 0,1-1 0 0 0,1 1 0 0 0,-1-1 0 0 0,-1 2 0 0 0,-2 1 0 0 0,-2 1 0 0 0,-2 0 0 0 0,-3 0 0 0 0,-3 2 0 0 0,-4 2 0 0 0,-3 4 0 0 0,-3 2 0 0 0,-4 4 0 0 0,-1 3 0 0 0,-1 2 0 0 0,-1 3 0 0 0,-2 1 0 0 0,-4 4 0 0 0,-15 15 0 0 0,-52 53 0 0 0,-95 111 0 0 0,-71 80 0 0 0,-42 46 0 0 0,-10 10 0 0 0,10-18 0 0 0,25-29 0 0 0,29-35 0 0 0,35-35 0 0 0,33-36 0 0 0,32-36 0 0 0,27-28 0 0 0,24-27 0 0 0,19-22 0 0 0,15-17 0 0 0,13-13 0 0 0,7-8 0 0 0,6-6 0 0 0,4-4 0 0 0,4-3 0 0 0,4-6 0 0 0,5-9 0 0 0,15-20 0 0 0,37-57 0 0 0,67-106 0 0 0,86-135 0 0 0,78-106 0 0 0,44-39 0 0 0,6 21 0 0 0,-28 60 0 0 0,-41 71 0 0 0,-44 60 0 0 0,-44 57 0 0 0,-42 46 0 0 0,-35 34 0 0 0,-29 28 0 0 0,-21 22 0 0 0,-14 18 0 0 0,-11 11 0 0 0,-5 9 0 0 0,-5 8 0 0 0,-3 5 0 0 0,-2 6 0 0 0,-3 3 0 0 0,-3 3 0 0 0,-1 4 0 0 0,-1 1 0 0 0,-1 3 0 0 0,-1 2 0 0 0,-2 3 0 0 0,-2 4 0 0 0,-4 6 0 0 0,-6 14 0 0 0,-20 28 0 0 0,-34 37 0 0 0,-50 48 0 0 0,-69 59 0 0 0,-48 39 0 0 0,-17 15 0 0 0,3-2 0 0 0,17-8 0 0 0,34-27 0 0 0,40-37 0 0 0,41-41 0 0 0,36-39 0 0 0,27-30 0 0 0,21-25 0 0 0,13-16 0 0 0,8-11 0 0 0,5-5 0 0 0,2-4 0 0 0,1-1 0 0 0,1 0 0 0 0,0-2 0 0 0,1-3 0 0 0,1-7 0 0 0,15-27 0 0 0,31-49 0 0 0,46-49 0 0 0,54-45 0 0 0,44-27 0 0 0,19-5 0 0 0,-5 12 0 0 0,-15 15 0 0 0,-27 22 0 0 0,-34 29 0 0 0,-31 29 0 0 0,-30 28 0 0 0,-23 23 0 0 0,-18 18 0 0 0,-12 13 0 0 0,-8 9 0 0 0,-5 6 0 0 0,-1 3 0 0 0,-3 3 0 0 0,0 2 0 0 0,-3 4 0 0 0,-7 10 0 0 0,-11 11 0 0 0,-16 17 0 0 0,-20 16 0 0 0,-23 14 0 0 0,-16 7 0 0 0,-12 5 0 0 0,-3-1 0 0 0,4-4 0 0 0,10-7 0 0 0,7-5 0 0 0,10-7 0 0 0,10-6 0 0 0,10-5 0 0 0,9-3 0 0 0,6-3 0 0 0,6-4 0 0 0,3-3 0 0 0,6-5 0 0 0,4-5 0 0 0,6-6 0 0 0,4-4 0 0 0,3-6 0 0 0,4-2 0 0 0,3-6 0 0 0,8-14 0 0 0,28-56 0 0 0,47-65 0 0 0,58-64 0 0 0,56-47 0 0 0,27-13 0 0 0,-3 13 0 0 0,-29 40 0 0 0,-40 47 0 0 0,-41 46 0 0 0,-35 39 0 0 0,-28 28 0 0 0,-20 22 0 0 0,-13 11 0 0 0,-7 9 0 0 0,-5 5 0 0 0,-3 2 0 0 0,-6 5 0 0 0,-9 6 0 0 0,-18 11 0 0 0,-21 14 0 0 0,-24 15 0 0 0,-18 12 0 0 0,-5 7 0 0 0,-2 5 0 0 0,1 3 0 0 0,3 2 0 0 0,-5 8 0 0 0,-5 6 0 0 0,-10 12 0 0 0,-6 3 0 0 0,0 0 0 0 0,9-11 0 0 0,13-13 0 0 0,15-15 0 0 0,16-16 0 0 0,16-14 0 0 0,14-12 0 0 0,11-8 0 0 0,10-7 0 0 0,6-3 0 0 0,7-5 0 0 0,3-2 0 0 0,3-3 0 0 0,3-2 0 0 0,6-8 0 0 0,16-14 0 0 0,41-42 0 0 0,62-60 0 0 0,55-54 0 0 0,29-31 0 0 0,1-1 0 0 0,-18 19 0 0 0,-31 31 0 0 0,-34 37 0 0 0,-32 32 0 0 0,-27 27 0 0 0,-20 22 0 0 0,-15 14 0 0 0,-10 10 0 0 0,-7 7 0 0 0,-4 2 0 0 0,-4 2 0 0 0,0 1 0 0 0,0 0 0 0 0,0 1 0 0 0,-1 0 0 0 0,-1 0 0 0 0,-3 0 0 0 0,-4 1 0 0 0,-7 2 0 0 0,-11 7 0 0 0,-31 20 0 0 0,-45 35 0 0 0,-58 48 0 0 0,-49 47 0 0 0,-27 27 0 0 0,1 3 0 0 0,20-14 0 0 0,30-23 0 0 0,31-22 0 0 0,26-23 0 0 0,27-22 0 0 0,21-15 0 0 0,15-13 0 0 0,12-10 0 0 0,8-7 0 0 0,4-4 0 0 0,3-2 0 0 0,1-2 0 0 0,1-1 0 0 0,1-1 0 0 0,1-1 0 0 0,3-3 0 0 0,5-4 0 0 0,3-3 0 0 0,5-5 0 0 0,3-3 0 0 0,5-5 0 0 0,6-6 0 0 0,6-7 0 0 0,12-14 0 0 0,26-26 0 0 0,50-52 0 0 0,55-58 0 0 0,54-54 0 0 0,69-65 0 0 0,46-40 0 0 0,6-5 0 0 0,-25 26 0 0 0,-47 47 0 0 0,-56 56 0 0 0,-54 54 0 0 0,-46 45 0 0 0,-35 34 0 0 0,-24 25 0 0 0,-17 16 0 0 0,-10 9 0 0 0,-5 6 0 0 0,-2 0 0 0 0,0 1 0 0 0,1-2 0 0 0,0 0 0 0 0,1 1 0 0 0,-3 2 0 0 0,-2 2 0 0 0,-9 9 0 0 0,-28 26 0 0 0,-49 48 0 0 0,-55 51 0 0 0,-39 41 0 0 0,-18 17 0 0 0,6-7 0 0 0,21-20 0 0 0,22-25 0 0 0,27-30 0 0 0,27-27 0 0 0,20-22 0 0 0,17-15 0 0 0,10-11 0 0 0,7-7 0 0 0,6-4 0 0 0,4-5 0 0 0,3-1 0 0 0,2-2 0 0 0,2-1 0 0 0,2-1 0 0 0,2-1 0 0 0,1-1 0 0 0,3-1 0 0 0,3-3 0 0 0,3-1 0 0 0,2-1 0 0 0,2-2 0 0 0,0-1 0 0 0,2-3 0 0 0,3-3 0 0 0,4-4 0 0 0,4-5 0 0 0,7-5 0 0 0,8-7 0 0 0,7-6 0 0 0,7-7 0 0 0,5-4 0 0 0,1-3 0 0 0,-1 0 0 0 0,-3 4 0 0 0,-5 3 0 0 0,-4 5 0 0 0,-4 4 0 0 0,-4 5 0 0 0,-4 3 0 0 0,-2 5 0 0 0,-4 2 0 0 0,-2 3 0 0 0,-1 1 0 0 0,-1 1 0 0 0,-1 3 0 0 0,-3 2 0 0 0,-3 4 0 0 0,-5 6 0 0 0,-12 8 0 0 0,-17 9 0 0 0,-21 12 0 0 0,-17 8 0 0 0,-6 1 0 0 0,2-2 0 0 0,6-6 0 0 0,9-8 0 0 0,10-6 0 0 0,10-7 0 0 0,8-7 0 0 0,9-4 0 0 0,5-5 0 0 0,6-1 0 0 0,4-2 0 0 0,3 0 0 0 0,1 0 0 0 0,1-1 0 0 0,0 2 0 0 0,0-1 0 0 0,1 0 0 0 0,1 0 0 0 0,1-1 0 0 0,3-3 0 0 0,6-6 0 0 0,18-21 0 0 0,39-42 0 0 0,44-48 0 0 0,44-51 0 0 0,23-27 0 0 0,3-7 0 0 0,-15 16 0 0 0,-26 31 0 0 0,-32 36 0 0 0,-30 36 0 0 0,-26 29 0 0 0,-18 23 0 0 0,-14 16 0 0 0,-9 11 0 0 0,-4 5 0 0 0,-3 5 0 0 0,-3 5 0 0 0,-3 3 0 0 0,-4 7 0 0 0,-4 6 0 0 0,-6 7 0 0 0,-4 5 0 0 0,-6 4 0 0 0,-6 7 0 0 0,-5 3 0 0 0,-4 1 0 0 0,-1 0 0 0 0,-2-2 0 0 0,-1-3 0 0 0,1-4 0 0 0,1-3 0 0 0,0-4 0 0 0,0-3 0 0 0,-1-2 0 0 0,-2-1 0 0 0,0 0 0 0 0,-1 1 0 0 0,0 0 0 0 0,0 3 0 0 0,2-1 0 0 0,5-2 0 0 0,4-2 0 0 0,7-4 0 0 0,6-3 0 0 0,6-4 0 0 0,6-4 0 0 0,4-2 0 0 0,4-2 0 0 0,4-3 0 0 0,5-5 0 0 0,14-7 0 0 0,41-12 0 0 0,65-18 0 0 0,52-11 0 0 0,23-2 0 0 0,-11 7 0 0 0,-29 9 0 0 0,-37 9 0 0 0,-34 9 0 0 0,-29 7 0 0 0,-23 5 0 0 0,-14 3 0 0 0,-10 3 0 0 0,-6 0 0 0 0,-3 1 0 0 0,-1-1 0 0 0,-1 0 0 0 0,-2 0 0 0 0,-3-1 0 0 0,-6 2 0 0 0,-7 1 0 0 0,-10 4 0 0 0,-13 6 0 0 0,-23 8 0 0 0,-34 16 0 0 0,-22 16 0 0 0,-18 17 0 0 0,-8 14 0 0 0,4 6 0 0 0,10-1 0 0 0,15-4 0 0 0,18-10 0 0 0,17-13 0 0 0,17-12 0 0 0,12-9 0 0 0,10-9 0 0 0,7-5 0 0 0,6-3 0 0 0,3-4 0 0 0,2-1 0 0 0,4-2 0 0 0,3-3 0 0 0,3-3 0 0 0,4-2 0 0 0,2-2 0 0 0,3 0 0 0 0,3-4 0 0 0,6-4 0 0 0,7-8 0 0 0,10-12 0 0 0,18-25 0 0 0,17-24 0 0 0,10-16 0 0 0,2-4 0 0 0,-4 3 0 0 0,-7 10 0 0 0,-8 11 0 0 0,-8 11 0 0 0,-8 11 0 0 0,-7 9 0 0 0,-6 9 0 0 0,-4 7 0 0 0,-5 4 0 0 0,-2 4 0 0 0,-2 3 0 0 0,-1 1 0 0 0,0 1 0 0 0,-1 1 0 0 0,-1 0 0 0 0,-1-1 0 0 0,-1 1 0 0 0,-2 0 0 0 0,-1 1 0 0 0,-3 3 0 0 0,-4 2 0 0 0,-5 5 0 0 0,-8 4 0 0 0,-12 8 0 0 0,-14 9 0 0 0,-18 13 0 0 0,-9 11 0 0 0,-3 4 0 0 0,5-2 0 0 0,8-4 0 0 0,10-7 0 0 0,11-8 0 0 0,9-5 0 0 0,8-7 0 0 0,7-5 0 0 0,6-5 0 0 0,4-3 0 0 0,3-2 0 0 0,2-2 0 0 0,3-1 0 0 0,1-3 0 0 0,2-3 0 0 0,2-5 0 0 0,5-8 0 0 0,6-6 0 0 0,12-14 0 0 0,18-18 0 0 0,12-11 0 0 0,9-6 0 0 0,1 0 0 0 0,-3 6 0 0 0,-8 9 0 0 0,-9 10 0 0 0,-9 10 0 0 0,-9 7 0 0 0,-6 9 0 0 0,-6 6 0 0 0,-4 4 0 0 0,-3 3 0 0 0,-3 1 0 0 0,0 0 0 0 0,-1 2 0 0 0,1 1 0 0 0,-1-1 0 0 0,0 0 0 0 0,1 0 0 0 0,-1-1 0 0 0,-1 0 0 0 0,-3 2 0 0 0,-2 1 0 0 0,-3 3 0 0 0,-7 4 0 0 0,-7 5 0 0 0,-9 6 0 0 0,-9 7 0 0 0,-7 4 0 0 0,-2 2 0 0 0,-1 1 0 0 0,3-2 0 0 0,3-3 0 0 0,5-4 0 0 0,4-3 0 0 0,6-4 0 0 0,5-3 0 0 0,5-4 0 0 0,3 0 0 0 0,2-3 0 0 0,2-2 0 0 0,1-2 0 0 0,2-1 0 0 0,3-3 0 0 0,3-1 0 0 0,3-1 0 0 0,4-3 0 0 0,6-4 0 0 0,11-10 0 0 0,19-20 0 0 0,20-20 0 0 0,14-20 0 0 0,7-10 0 0 0,-2-2 0 0 0,-11 9 0 0 0,-14 14 0 0 0,-14 16 0 0 0,-12 13 0 0 0,-10 13 0 0 0,-9 9 0 0 0,-5 7 0 0 0,-2 6 0 0 0,-2 3 0 0 0,-1 3 0 0 0,-2 4 0 0 0,-1 1 0 0 0,-2 2 0 0 0,-2 0 0 0 0,-2 2 0 0 0,-4 3 0 0 0,-5 4 0 0 0,-6 5 0 0 0,-7 5 0 0 0,-7 2 0 0 0,-8 5 0 0 0,-7 2 0 0 0,-8 4 0 0 0,-5 1 0 0 0,-3 0 0 0 0,-1 0 0 0 0,4-1 0 0 0,5-3 0 0 0,5-2 0 0 0,8-4 0 0 0,6-4 0 0 0,7-3 0 0 0,6-5 0 0 0,5-2 0 0 0,4-1 0 0 0,3-3 0 0 0,2-2 0 0 0,3-1 0 0 0,2-2 0 0 0,0-3 0 0 0,3-1 0 0 0,0-2 0 0 0,3-3 0 0 0,0-1 0 0 0,2-2 0 0 0,1-2 0 0 0,3-2 0 0 0,3-3 0 0 0,3-1 0 0 0,2-3 0 0 0,3 0 0 0 0,2-2 0 0 0,0 1 0 0 0,0 0 0 0 0,-1 1 0 0 0,-2 2 0 0 0,-1 1 0 0 0,-2 2 0 0 0,-1 2 0 0 0,-3 1 0 0 0,-1 2 0 0 0,0 1 0 0 0,-2 1 0 0 0,0 1 0 0 0,-1 1 0 0 0,-1 1 0 0 0,-1 0 0 0 0,-3 1 0 0 0,-2 1 0 0 0,-2 0 0 0 0,-3 1 0 0 0,-2 1 0 0 0,-1 2 0 0 0,-3 1 0 0 0,-1 1 0 0 0,-1 0 0 0 0,-2 2 0 0 0,-2 0 0 0 0,-2 4 0 0 0,-2 1 0 0 0,-2 3 0 0 0,-2 1 0 0 0,-2 3 0 0 0,1 0 0 0 0,1 0 0 0 0,0-1 0 0 0,3-2 0 0 0,2-1 0 0 0,2-3 0 0 0,4-2 0 0 0,2-3 0 0 0,1 0 0 0 0,3-2 0 0 0,1 0 0 0 0,2-1 0 0 0,1-2 0 0 0,1-1 0 0 0,0-1 0 0 0,0-1 0 0 0,1 0 0 0 0,2-2 0 0 0,1 0 0 0 0,2-2 0 0 0,2-1 0 0 0,1-2 0 0 0,4-2 0 0 0,2-4 0 0 0,3-5 0 0 0,5-5 0 0 0,1-3 0 0 0,1-1 0 0 0,-3 0 0 0 0,-2 4 0 0 0,-3 3 0 0 0,-2 4 0 0 0,-2 3 0 0 0,-2 4 0 0 0,-2 2 0 0 0,-4 3 0 0 0,-2 3 0 0 0,-2 0 0 0 0,0 1 0 0 0,-3 2 0 0 0,0 1 0 0 0,-1 1 0 0 0,-1 0 0 0 0,-2 0 0 0 0,2-2 0 0 0,0 0 0 0 0,0-1 0 0 0,0-1 0 0 0,-1 0 0 0 0,0 0 0 0 0,-2 0 0 0 0,0 0 0 0 0,-2 0 0 0 0,0-1 0 0 0,1 1 0 0 0,0 0 0 0 0,0 0 0 0 0,2 0 0 0 0,2 0 0 0 0,1 0 0 0 0,2 0 0 0 0,0 0 0 0 0,1 0 0 0 0,2 0 0 0 0,3 0 0 0 0,3 0 0 0 0,2 0 0 0 0,2 0 0 0 0,3 0 0 0 0,1 0 0 0 0,2 0 0 0 0,0 0 0 0 0,1 0 0 0 0,-1 0 0 0 0,0 0 0 0 0,-1 0 0 0 0,-1 1 0 0 0,13 2 0 0 0,11 1 0 0 0,15 1 0 0 0,9 1 0 0 0,1 0 0 0 0,-4 0 0 0 0,-10-2 0 0 0,-8-1 0 0 0,-8-2 0 0 0,-9 0 0 0 0,-6-1 0 0 0,-5 0 0 0 0,-3 0 0 0 0,-1 0 0 0 0,0-1 0 0 0,-1 1 0 0 0,1 0 0 0 0,0 0 0 0 0,1 0 0 0 0,0 0 0 0 0,-1 1 0 0 0,-1 1 0 0 0,-2 2 0 0 0,-1 1 0 0 0,0 1 0 0 0,-2 0 0 0 0,-1 0 0 0 0,-4 2 0 0 0,-1 2 0 0 0,-3 2 0 0 0,-1 3 0 0 0,-1 2 0 0 0,0 0 0 0 0,-1 0 0 0 0,0 1 0 0 0,1-1 0 0 0,2-2 0 0 0,1 0 0 0 0,1-2 0 0 0,2-3 0 0 0,0-1 0 0 0,3-2 0 0 0,1 0 0 0 0,1-3 0 0 0,0-1 0 0 0,3-4 0 0 0,0-2 0 0 0,2-1 0 0 0,2-2 0 0 0,-1 0 0 0 0,3 0 0 0 0,1-1 0 0 0,1 0 0 0 0,0 1 0 0 0,0 0 0 0 0,-2 2 0 0 0,0 2 0 0 0,-1 1 0 0 0,-1 1 0 0 0,-3 1 0 0 0,-1 1 0 0 0,-5 3 0 0 0,-4 5 0 0 0,-5 5 0 0 0,-5 6 0 0 0,-3 5 0 0 0,-3 1 0 0 0,1 2 0 0 0,1-3 0 0 0,3-2 0 0 0,2-4 0 0 0,2-4 0 0 0,3-3 0 0 0,3-4 0 0 0,0-2 0 0 0,2 0 0 0 0,1-2 0 0 0,2 1 0 0 0,1-2 0 0 0,1 1 0 0 0,2-3 0 0 0,2-3 0 0 0,3-5 0 0 0,6-7 0 0 0,11-8 0 0 0,15-12 0 0 0,11-7 0 0 0,4 1 0 0 0,1 2 0 0 0,-5 6 0 0 0,-5 7 0 0 0,-8 7 0 0 0,-7 5 0 0 0,-6 4 0 0 0,-4 4 0 0 0,-6 3 0 0 0,-2 1 0 0 0,-5 3 0 0 0,-5 5 0 0 0,-10 9 0 0 0,-18 21 0 0 0,-22 25 0 0 0,-14 18 0 0 0,-11 13 0 0 0,-3 2 0 0 0,6-6 0 0 0,9-14 0 0 0,11-12 0 0 0,9-12 0 0 0,8-11 0 0 0,9-11 0 0 0,7-7 0 0 0,6-7 0 0 0,3-6 0 0 0,4-2 0 0 0,2-3 0 0 0,2 0 0 0 0,4-3 0 0 0,8-5 0 0 0,21-11 0 0 0,40-23 0 0 0,42-23 0 0 0,29-18 0 0 0,14-8 0 0 0,-4 3 0 0 0,-18 9 0 0 0,-26 15 0 0 0,-26 15 0 0 0,-24 14 0 0 0,-21 11 0 0 0,-14 8 0 0 0,-10 4 0 0 0,-6 4 0 0 0,-6 4 0 0 0,-3 3 0 0 0,-8 5 0 0 0,-8 7 0 0 0,-12 8 0 0 0,-11 8 0 0 0,-12 7 0 0 0,-8 6 0 0 0,-3 1 0 0 0,3-1 0 0 0,4-2 0 0 0,7-4 0 0 0,6-3 0 0 0,6-3 0 0 0,4-2 0 0 0,4-2 0 0 0,4-3 0 0 0,3 0 0 0 0,3-2 0 0 0,2 0 0 0 0,3-3 0 0 0,2-1 0 0 0,2-3 0 0 0,2-3 0 0 0,2-3 0 0 0,4-4 0 0 0,4-5 0 0 0,10-7 0 0 0,29-15 0 0 0,35-17 0 0 0,26-10 0 0 0,9-2 0 0 0,-8 5 0 0 0,-16 8 0 0 0,-18 9 0 0 0,-18 9 0 0 0,-17 7 0 0 0,-14 7 0 0 0,-12 3 0 0 0,-11 2 0 0 0,-12 5 0 0 0,-14 4 0 0 0,-21 8 0 0 0,-20 11 0 0 0,-19 15 0 0 0,-12 15 0 0 0,-4 15 0 0 0,-6 23 0 0 0,-2 16 0 0 0,5 4 0 0 0,13-7 0 0 0,16-16 0 0 0,17-17 0 0 0,15-16 0 0 0,11-16 0 0 0,10-12 0 0 0,6-9 0 0 0,5-8 0 0 0,4-3 0 0 0,3-4 0 0 0,1-1 0 0 0,2-2 0 0 0,-1-1 0 0 0,3 0 0 0 0,1-3 0 0 0,3 0 0 0 0,1-1 0 0 0,4-2 0 0 0,2-1 0 0 0,3-3 0 0 0,8-6 0 0 0,25-18 0 0 0,52-41 0 0 0,94-62 0 0 0,94-50 0 0 0,59-22 0 0 0,8 3 0 0 0,-32 22 0 0 0,-58 34 0 0 0,-63 36 0 0 0,-56 30 0 0 0,-46 25 0 0 0,-32 16 0 0 0,-19 12 0 0 0,-14 7 0 0 0,-7 4 0 0 0,-3 5 0 0 0,-2 2 0 0 0,-3 1 0 0 0,-2 2 0 0 0,-1 0 0 0 0,-2 1 0 0 0,0 0 0 0 0,0-1 0 0 0,0 1 0 0 0,1-2 0 0 0,2 1 0 0 0,-1-1 0 0 0,0 0 0 0 0,0 1 0 0 0,-1 1 0 0 0,-2 1 0 0 0,-1 2 0 0 0,-1 0 0 0 0,-3 2 0 0 0,-1 0 0 0 0,-2 2 0 0 0,-2 2 0 0 0,-4 2 0 0 0,-6 4 0 0 0,-8 8 0 0 0,-11 12 0 0 0,-19 19 0 0 0,-18 23 0 0 0,-26 33 0 0 0,-23 28 0 0 0,-15 17 0 0 0,-1 2 0 0 0,5-8 0 0 0,13-17 0 0 0,18-24 0 0 0,20-22 0 0 0,19-21 0 0 0,16-17 0 0 0,12-14 0 0 0,9-10 0 0 0,7-7 0 0 0,4-5 0 0 0,3-3 0 0 0,3-1 0 0 0,3-1 0 0 0,0-2 0 0 0,3 0 0 0 0,2-2 0 0 0,9-3 0 0 0,17-9 0 0 0,19-9 0 0 0,18-13 0 0 0,10-9 0 0 0,6-9 0 0 0,0-7 0 0 0,0-9 0 0 0,-2-3 0 0 0,-8 3 0 0 0,-11 7 0 0 0,-10 9 0 0 0,-12 9 0 0 0,-7 9 0 0 0,-6 7 0 0 0,-5 6 0 0 0,-3 2 0 0 0,-2 4 0 0 0,-1 1 0 0 0,0 0 0 0 0,2 1 0 0 0,1-1 0 0 0,2 2 0 0 0,0-1 0 0 0,-1 1 0 0 0,-1 2 0 0 0,-2 1 0 0 0,-2 1 0 0 0,-2 2 0 0 0,-3 1 0 0 0,-1 1 0 0 0,-3 1 0 0 0,-1 0 0 0 0,0 1 0 0 0,-1 2 0 0 0,-1 0 0 0 0,1 0 0 0 0,0 1 0 0 0,0 1 0 0 0,0-1 0 0 0,0 0 0 0 0,0 0 0 0 0,0 0 0 0 0,1-1 0 0 0,2-1 0 0 0,2-2 0 0 0,3-1 0 0 0,2-1 0 0 0,4-3 0 0 0,2-1 0 0 0,1-1 0 0 0,2-2 0 0 0,0 1 0 0 0,0-1 0 0 0,1 1 0 0 0,-2-1 0 0 0,-2 1 0 0 0,0 2 0 0 0,-3 2 0 0 0,-3 0 0 0 0,-2 1 0 0 0,-3 2 0 0 0,-2 1 0 0 0,-2 2 0 0 0,0 1 0 0 0,-2 1 0 0 0,1 0 0 0 0,0 0 0 0 0,-1 1 0 0 0,0-1 0 0 0,-1 0 0 0 0,-1 0 0 0 0,1-1 0 0 0,0-1 0 0 0,1-2 0 0 0,1-1 0 0 0,0 0 0 0 0,0-1 0 0 0,0 0 0 0 0,0 2 0 0 0,-1 3 0 0 0,-2 2 0 0 0,-5 4 0 0 0,-7 5 0 0 0,-12 11 0 0 0,-23 24 0 0 0,-47 50 0 0 0,-59 66 0 0 0,-51 60 0 0 0,-24 27 0 0 0,3-5 0 0 0,24-27 0 0 0,32-35 0 0 0,33-35 0 0 0,28-27 0 0 0,24-22 0 0 0,19-17 0 0 0,13-13 0 0 0,10-9 0 0 0,7-7 0 0 0,3-7 0 0 0,5-7 0 0 0,3-6 0 0 0,5-6 0 0 0,4-4 0 0 0,3-6 0 0 0,3-3 0 0 0,2-3 0 0 0,4-5 0 0 0,3-5 0 0 0,6-10 0 0 0,13-17 0 0 0,18-19 0 0 0,34-28 0 0 0,46-38 0 0 0,50-38 0 0 0,39-35 0 0 0,22-23 0 0 0,-1-6 0 0 0,-18 5 0 0 0,-33 24 0 0 0,-39 32 0 0 0,-35 31 0 0 0,-29 29 0 0 0,-20 22 0 0 0,-15 18 0 0 0,-7 12 0 0 0,-3 5 0 0 0,-2 4 0 0 0,1 2 0 0 0,0 0 0 0 0,-1 1 0 0 0,-1 3 0 0 0,-4 3 0 0 0,-2 3 0 0 0,-4 3 0 0 0,-3 3 0 0 0,-2 3 0 0 0,-3 2 0 0 0,-2 1 0 0 0,-1 3 0 0 0,-1-1 0 0 0,0 2 0 0 0,-1-1 0 0 0,1 0 0 0 0,0 1 0 0 0,-1-1 0 0 0,-1 0 0 0 0,0 0 0 0 0,-1-1 0 0 0,-2 2 0 0 0,0 0 0 0 0,-1 0 0 0 0,-1 1 0 0 0,-1 1 0 0 0,-3 2 0 0 0,-3 3 0 0 0,-2 2 0 0 0,-5 5 0 0 0,-4 4 0 0 0,-7 6 0 0 0,-13 15 0 0 0,-26 27 0 0 0,-47 51 0 0 0,-56 67 0 0 0,-56 65 0 0 0,-31 31 0 0 0,1-2 0 0 0,23-29 0 0 0,37-41 0 0 0,38-42 0 0 0,30-34 0 0 0,30-32 0 0 0,18-19 0 0 0,13-14 0 0 0,10-8 0 0 0,6-7 0 0 0,4-3 0 0 0,-2 2 0 0 0,-3 3 0 0 0,-7 5 0 0 0,-6 3 0 0 0,-7 2 0 0 0,-3-3 0 0 0,1-5 0 0 0,6-8 0 0 0,9-7 0 0 0,9-8 0 0 0,10-7 0 0 0,10-5 0 0 0,8-5 0 0 0,7-4 0 0 0,4-2 0 0 0,2-2 0 0 0,4-3 0 0 0,1-2 0 0 0,2-2 0 0 0,3-4 0 0 0,3-5 0 0 0,5-6 0 0 0,7-7 0 0 0,15-13 0 0 0,28-25 0 0 0,34-30 0 0 0,28-21 0 0 0,24-18 0 0 0,25-14 0 0 0,28-15 0 0 0,27-20 0 0 0,23-15 0 0 0,6-3 0 0 0,-15 13 0 0 0,-33 26 0 0 0,-41 31 0 0 0,-41 30 0 0 0,-34 25 0 0 0,-27 21 0 0 0,-18 14 0 0 0,-14 12 0 0 0,-9 7 0 0 0,-5 5 0 0 0,-4 4 0 0 0,-3 2 0 0 0,-1 1 0 0 0,-1 0 0 0 0,-1 2 0 0 0,-2 0 0 0 0,0 1 0 0 0,-1 0 0 0 0,0 1 0 0 0,0 0 0 0 0,-1 3 0 0 0,-3 3 0 0 0,-3 6 0 0 0,-6 6 0 0 0,-9 10 0 0 0,-20 19 0 0 0,-28 29 0 0 0,-28 27 0 0 0,-24 22 0 0 0,-14 8 0 0 0,-5-2 0 0 0,8-9 0 0 0,12-14 0 0 0,15-14 0 0 0,15-15 0 0 0,15-12 0 0 0,12-11 0 0 0,10-9 0 0 0,7-7 0 0 0,8-5 0 0 0,4-4 0 0 0,3-3 0 0 0,3-2 0 0 0,2-2 0 0 0,3-2 0 0 0,2-1 0 0 0,2-2 0 0 0,2-2 0 0 0,2-2 0 0 0,1-2 0 0 0,2-1 0 0 0,2 0 0 0 0,2-1 0 0 0,2-2 0 0 0,2-1 0 0 0,4-5 0 0 0,2-4 0 0 0,4-6 0 0 0,6-7 0 0 0,11-11 0 0 0,34-25 0 0 0,49-38 0 0 0,62-50 0 0 0,39-34 0 0 0,6-6 0 0 0,-24 18 0 0 0,-35 28 0 0 0,-39 33 0 0 0,-34 30 0 0 0,-28 24 0 0 0,-20 17 0 0 0,-14 12 0 0 0,-9 6 0 0 0,-4 6 0 0 0,-3 2 0 0 0,0 1 0 0 0,1 0 0 0 0,0 1 0 0 0,1-1 0 0 0,2-1 0 0 0,-1-1 0 0 0,3-3 0 0 0,1-2 0 0 0,2-2 0 0 0,2-2 0 0 0,0-2 0 0 0,1 2 0 0 0,-2 0 0 0 0,-1 3 0 0 0,-1 2 0 0 0,-3 3 0 0 0,-3 2 0 0 0,-1 3 0 0 0,-2 1 0 0 0,-1 4 0 0 0,-3 1 0 0 0,-1 3 0 0 0,-2 4 0 0 0,-2 4 0 0 0,-4 7 0 0 0,-5 6 0 0 0,-3 6 0 0 0,-6 7 0 0 0,-7 8 0 0 0,-7 8 0 0 0,-8 4 0 0 0,-7 4 0 0 0,-8 2 0 0 0,-7 3 0 0 0,-6 2 0 0 0,-4 0 0 0 0,-4 1 0 0 0,3-2 0 0 0,4-5 0 0 0,8-3 0 0 0,6-5 0 0 0,7-2 0 0 0,7-4 0 0 0,5-5 0 0 0,8-7 0 0 0,5-8 0 0 0,7-6 0 0 0,5-6 0 0 0,4-4 0 0 0,2-4 0 0 0,2-3 0 0 0,1-2 0 0 0,3-2 0 0 0,2-2 0 0 0,3-1 0 0 0,4-5 0 0 0,27-15 0 0 0,52-28 0 0 0,60-33 0 0 0,43-20 0 0 0,7-4 0 0 0,-13 7 0 0 0,-28 16 0 0 0,-34 17 0 0 0,-31 17 0 0 0,-28 14 0 0 0,-21 12 0 0 0,-15 9 0 0 0,-10 5 0 0 0,-6 3 0 0 0,-4 3 0 0 0,-3 1 0 0 0,0 1 0 0 0,-1 1 0 0 0,1-1 0 0 0,-1 1 0 0 0,-4 0 0 0 0,-3 1 0 0 0,-6 1 0 0 0,-6 0 0 0 0,-8 3 0 0 0,-12 3 0 0 0,-11 4 0 0 0,-20 10 0 0 0,-17 9 0 0 0,-10 8 0 0 0,-3 5 0 0 0,3 2 0 0 0,8 0 0 0 0,9-2 0 0 0,12-4 0 0 0,8-1 0 0 0,8-2 0 0 0,5-3 0 0 0,5-4 0 0 0,5-3 0 0 0,3-3 0 0 0,5-5 0 0 0,4-3 0 0 0,2-2 0 0 0,5-3 0 0 0,3-2 0 0 0,4-2 0 0 0,3-3 0 0 0,4-5 0 0 0,2-7 0 0 0,5-9 0 0 0,5-10 0 0 0,11-24 0 0 0,18-31 0 0 0,23-31 0 0 0,21-21 0 0 0,21-17 0 0 0,24-21 0 0 0,13-10 0 0 0,1 2 0 0 0,-4 0 0 0 0,-14 11 0 0 0,-21 21 0 0 0,-23 26 0 0 0,-22 26 0 0 0,-17 25 0 0 0,-14 21 0 0 0,-10 15 0 0 0,-7 10 0 0 0,-3 8 0 0 0,-4 4 0 0 0,0 3 0 0 0,0 2 0 0 0,-1 1 0 0 0,-1 1 0 0 0,0 0 0 0 0,-2 1 0 0 0,-1 0 0 0 0,-1 3 0 0 0,-3-1 0 0 0,-2 2 0 0 0,-5 1 0 0 0,-5 3 0 0 0,-9 5 0 0 0,-12 9 0 0 0,-19 13 0 0 0,-24 19 0 0 0,-27 22 0 0 0,-18 15 0 0 0,-10 9 0 0 0,0 4 0 0 0,8-3 0 0 0,14-10 0 0 0,15-12 0 0 0,17-13 0 0 0,14-14 0 0 0,12-11 0 0 0,10-10 0 0 0,10-6 0 0 0,9-6 0 0 0,7-5 0 0 0,5-3 0 0 0,4-1 0 0 0,2-2 0 0 0,2-2 0 0 0,4-1 0 0 0,3 0 0 0 0,3-1-16383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5:52:32.376"/>
    </inkml:context>
    <inkml:brush xml:id="br0">
      <inkml:brushProperty name="width" value="0.1" units="cm"/>
      <inkml:brushProperty name="height" value="0.1" units="cm"/>
      <inkml:brushProperty name="color" value="#F6630D"/>
    </inkml:brush>
  </inkml:definitions>
  <inkml:trace contextRef="#ctx0" brushRef="#br0">8840 5501 16383 0 0,'-1'0'0'0'0,"-1"1"0"0"0,-2 2 0 0 0,-1 1 0 0 0,0-1 0 0 0,-1 2 0 0 0,-1-1 0 0 0,1 2 0 0 0,-1-1 0 0 0,1 1 0 0 0,0 0 0 0 0,-1 1 0 0 0,1-1 0 0 0,0 1 0 0 0,0 2 0 0 0,-2 1 0 0 0,1 1 0 0 0,-2 1 0 0 0,0 0 0 0 0,-1 1 0 0 0,0-1 0 0 0,-2 2 0 0 0,-1 1 0 0 0,0 0 0 0 0,0 1 0 0 0,0 0 0 0 0,0 0 0 0 0,1-1 0 0 0,1 0 0 0 0,0-1 0 0 0,1 0 0 0 0,1-1 0 0 0,1 1 0 0 0,0 0 0 0 0,2-1 0 0 0,-1 0 0 0 0,-2 1 0 0 0,-1 0 0 0 0,0 1 0 0 0,-2 2 0 0 0,0 1 0 0 0,-1 0 0 0 0,1 0 0 0 0,-1-1 0 0 0,1 1 0 0 0,-1-3 0 0 0,2 0 0 0 0,0-2 0 0 0,1 0 0 0 0,0 0 0 0 0,-1-1 0 0 0,1 0 0 0 0,-2 0 0 0 0,2 0 0 0 0,-1 2 0 0 0,0-1 0 0 0,0 1 0 0 0,0-2 0 0 0,0 0 0 0 0,1 0 0 0 0,1-1 0 0 0,-1 1 0 0 0,1 0 0 0 0,-1 0 0 0 0,0 0 0 0 0,0 1 0 0 0,0 2 0 0 0,-2 0 0 0 0,1 0 0 0 0,-1-1 0 0 0,0 1 0 0 0,-1 1 0 0 0,1 0 0 0 0,0 1 0 0 0,2 1 0 0 0,2 1 0 0 0,0-1 0 0 0,1 1 0 0 0,1-1 0 0 0,-1 0 0 0 0,0 1 0 0 0,-2 1 0 0 0,0 1 0 0 0,-1 2 0 0 0,0 0 0 0 0,0 3 0 0 0,-1 1 0 0 0,-1 3 0 0 0,0 2 0 0 0,-1 1 0 0 0,1 2 0 0 0,-1 0 0 0 0,1-1 0 0 0,-1-3 0 0 0,1-4 0 0 0,1-3 0 0 0,1-4 0 0 0,1-3 0 0 0,3-3 0 0 0,1-3 0 0 0,3-3 0 0 0,1-2 0 0 0,0-1 0 0 0,2-2 0 0 0,1-1 0 0 0,1-2 0 0 0,1-2 0 0 0,1-3 0 0 0,1-3 0 0 0,3-3 0 0 0,1-3 0 0 0,1-5 0 0 0,1-3 0 0 0,1-4 0 0 0,0-2 0 0 0,3-4 0 0 0,1-3 0 0 0,4-4 0 0 0,4-3 0 0 0,3-1 0 0 0,2 0 0 0 0,3 2 0 0 0,3 1 0 0 0,3 2 0 0 0,0 3 0 0 0,2 1 0 0 0,1 1 0 0 0,-1 2 0 0 0,-1 3 0 0 0,-4 1 0 0 0,-4 1 0 0 0,-2 2 0 0 0,-3-1 0 0 0,-2 1 0 0 0,-1-1 0 0 0,0 0 0 0 0,0-3 0 0 0,-1-3 0 0 0,-1-2 0 0 0,-1-2 0 0 0,-1-1 0 0 0,-3 1 0 0 0,0 0 0 0 0,-3 1 0 0 0,0 5 0 0 0,-3 3 0 0 0,-1 3 0 0 0,-2 4 0 0 0,0 2 0 0 0,-3 4 0 0 0,-2 2 0 0 0,0 2 0 0 0,-3 3 0 0 0,1-1 0 0 0,-2 3 0 0 0,-2 2 0 0 0,-2 2 0 0 0,-4 4 0 0 0,-3 3 0 0 0,-3 4 0 0 0,-3 3 0 0 0,-3 2 0 0 0,-1 1 0 0 0,-2 3 0 0 0,-2 3 0 0 0,-2 1 0 0 0,-2 2 0 0 0,-3 2 0 0 0,-2 0 0 0 0,-2 0 0 0 0,2-1 0 0 0,0 0 0 0 0,3-1 0 0 0,2-1 0 0 0,1 0 0 0 0,0 0 0 0 0,0 0 0 0 0,-1-1 0 0 0,1 2 0 0 0,-1 1 0 0 0,2 1 0 0 0,0 2 0 0 0,0-1 0 0 0,2 1 0 0 0,0 2 0 0 0,1-2 0 0 0,3-1 0 0 0,2-1 0 0 0,3-3 0 0 0,2-2 0 0 0,1-2 0 0 0,1-1 0 0 0,1-1 0 0 0,0 0 0 0 0,0 2 0 0 0,1 1 0 0 0,-1 1 0 0 0,-2 2 0 0 0,1 1 0 0 0,-1 0 0 0 0,1-1 0 0 0,0-1 0 0 0,0-1 0 0 0,0-1 0 0 0,2-3 0 0 0,1-2 0 0 0,1-2 0 0 0,2-1 0 0 0,0-2 0 0 0,1-1 0 0 0,0-1 0 0 0,0-2 0 0 0,0-1 0 0 0,1 0 0 0 0,3-2 0 0 0,2-3 0 0 0,3-2 0 0 0,4-4 0 0 0,3-4 0 0 0,4-4 0 0 0,3-5 0 0 0,4-7 0 0 0,4-8 0 0 0,4-9 0 0 0,4-5 0 0 0,6-8 0 0 0,5-4 0 0 0,1 1 0 0 0,0 4 0 0 0,-1 4 0 0 0,-1 6 0 0 0,-2 6 0 0 0,-1 4 0 0 0,-3 5 0 0 0,-2 3 0 0 0,-4 3 0 0 0,-4 3 0 0 0,-3 3 0 0 0,-3 1 0 0 0,-1 2 0 0 0,-2 1 0 0 0,0 0 0 0 0,1 0 0 0 0,1-4 0 0 0,1-1 0 0 0,0-1 0 0 0,-1-1 0 0 0,-2 1 0 0 0,-2 1 0 0 0,-3 2 0 0 0,-3 1 0 0 0,-2 2 0 0 0,-1 1 0 0 0,-1 1 0 0 0,-1 1 0 0 0,1 2 0 0 0,0 0 0 0 0,-1 1 0 0 0,0 4 0 0 0,-1 2 0 0 0,-3 3 0 0 0,-2 3 0 0 0,-2 2 0 0 0,-2 2 0 0 0,-2 1 0 0 0,-2 2 0 0 0,-1-1 0 0 0,-2 1 0 0 0,0 0 0 0 0,0 0 0 0 0,-1 0 0 0 0,0-1 0 0 0,-1 2 0 0 0,-2 2 0 0 0,-3 2 0 0 0,-2 4 0 0 0,-1 3 0 0 0,-3 1 0 0 0,2 1 0 0 0,0-1 0 0 0,3-1 0 0 0,2-3 0 0 0,2-2 0 0 0,3-3 0 0 0,3-3 0 0 0,1-3 0 0 0,2-2 0 0 0,1-2 0 0 0,1 0 0 0 0,2-2 0 0 0,0 1 0 0 0,1-1 0 0 0,0 1 0 0 0,0 0 0 0 0,0 0 0 0 0,-1 0 0 0 0,0 0 0 0 0,0 0 0 0 0,0 0 0 0 0,0 2 0 0 0,-1-1 0 0 0,0 2 0 0 0,-1 1 0 0 0,-1 1 0 0 0,0 2 0 0 0,0 1 0 0 0,-1 0 0 0 0,1 1 0 0 0,0 0 0 0 0,1 1 0 0 0,1-2 0 0 0,1 0 0 0 0,1 0 0 0 0,-1 0 0 0 0,0 1 0 0 0,1 0 0 0 0,-1 1 0 0 0,1 0 0 0 0,0 1 0 0 0,1 0 0 0 0,0-1 0 0 0,1-2 0 0 0,0-3 0 0 0,0-2 0 0 0,0-1 0 0 0,0-1 0 0 0,0-2 0 0 0,2-2 0 0 0,0-2 0 0 0,2-3 0 0 0,2-2 0 0 0,2-5 0 0 0,2-4 0 0 0,5-5 0 0 0,3-6 0 0 0,4-5 0 0 0,7-10 0 0 0,7-9 0 0 0,6-6 0 0 0,3 0 0 0 0,-1 2 0 0 0,-3 6 0 0 0,-5 5 0 0 0,-5 6 0 0 0,-6 7 0 0 0,-5 5 0 0 0,-5 6 0 0 0,-4 3 0 0 0,-3 1 0 0 0,-1 3 0 0 0,-1 2 0 0 0,-1 0 0 0 0,0 2 0 0 0,0 0 0 0 0,1 0 0 0 0,0 0 0 0 0,0 0 0 0 0,0 0 0 0 0,0 0 0 0 0,0 0 0 0 0,0 0 0 0 0,1 0 0 0 0,-1 0 0 0 0,0 0 0 0 0,0-1 0 0 0,0 1 0 0 0,1 0 0 0 0,-1 0 0 0 0,0 0 0 0 0,0-1 0 0 0,-1 1 0 0 0,-1 2 0 0 0,-2 1 0 0 0,0 3 0 0 0,-2 2 0 0 0,0 3 0 0 0,0 0 0 0 0,0 1 0 0 0,0 1 0 0 0,-2 0 0 0 0,0 3 0 0 0,-2 0 0 0 0,-1 1 0 0 0,-1 0 0 0 0,0 0 0 0 0,0 0 0 0 0,-1 1 0 0 0,1 0 0 0 0,0 1 0 0 0,-1 2 0 0 0,0 1 0 0 0,-1 1 0 0 0,0 1 0 0 0,-2 2 0 0 0,-1 1 0 0 0,0 1 0 0 0,-2 3 0 0 0,-1 1 0 0 0,0 0 0 0 0,0 0 0 0 0,1 1 0 0 0,-1 0 0 0 0,0-1 0 0 0,0 0 0 0 0,1 0 0 0 0,-1-2 0 0 0,3-2 0 0 0,1-4 0 0 0,1-2 0 0 0,2-2 0 0 0,0-1 0 0 0,2-2 0 0 0,1-1 0 0 0,2-2 0 0 0,1-1 0 0 0,1-1 0 0 0,0 0 0 0 0,0 0 0 0 0,0 0 0 0 0,1 0 0 0 0,-1-1 0 0 0,0 0 0 0 0,0 0 0 0 0,0 1 0 0 0,0 1 0 0 0,-1 4 0 0 0,-1 2 0 0 0,-2 2 0 0 0,-1 2 0 0 0,-1 2 0 0 0,1-2 0 0 0,2 0 0 0 0,0-3 0 0 0,1-2 0 0 0,1-3 0 0 0,1-1 0 0 0,1-2 0 0 0,2-3 0 0 0,1-1 0 0 0,1-1 0 0 0,2-2 0 0 0,2-1 0 0 0,1-3 0 0 0,1-1 0 0 0,1-2 0 0 0,2-4 0 0 0,1-2 0 0 0,1-5 0 0 0,3-3 0 0 0,2-5 0 0 0,1-2 0 0 0,2-4 0 0 0,-1 0 0 0 0,0-1 0 0 0,-3 2 0 0 0,-2 2 0 0 0,-3 3 0 0 0,-1 2 0 0 0,-1 2 0 0 0,0 2 0 0 0,-1 1 0 0 0,1-1 0 0 0,1 1 0 0 0,2 1 0 0 0,0-1 0 0 0,-1 2 0 0 0,-1 2 0 0 0,-3 2 0 0 0,-2 3 0 0 0,-1 2 0 0 0,-1 1 0 0 0,-1 2 0 0 0,-1 2 0 0 0,-2 3 0 0 0,-1 3 0 0 0,-1 2 0 0 0,0 2 0 0 0,-1 3 0 0 0,-1 2 0 0 0,1 0 0 0 0,-1 2 0 0 0,-2-1 0 0 0,-1 2 0 0 0,-1 0 0 0 0,1 0 0 0 0,0 0 0 0 0,1-1 0 0 0,2 0 0 0 0,0-1 0 0 0,1-2 0 0 0,-1-1 0 0 0,-1-1 0 0 0,1 0 0 0 0,0 0 0 0 0,1-1 0 0 0,-1-1 0 0 0,0 1 0 0 0,0-1 0 0 0,-1 0 0 0 0,1 0 0 0 0,1 0 0 0 0,-1-1-16383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5:52:32.377"/>
    </inkml:context>
    <inkml:brush xml:id="br0">
      <inkml:brushProperty name="width" value="0.1" units="cm"/>
      <inkml:brushProperty name="height" value="0.1" units="cm"/>
      <inkml:brushProperty name="color" value="#F6630D"/>
    </inkml:brush>
  </inkml:definitions>
  <inkml:trace contextRef="#ctx0" brushRef="#br0">7043 7792 16383 0 0,'-2'2'0'0'0,"-4"4"0"0"0,-4 4 0 0 0,-5 5 0 0 0,-4 3 0 0 0,-2 4 0 0 0,-4 2 0 0 0,-2 0 0 0 0,-2 2 0 0 0,-1-2 0 0 0,3 0 0 0 0,0-3 0 0 0,2-1 0 0 0,1-1 0 0 0,1-2 0 0 0,-1 0 0 0 0,-2 0 0 0 0,-1 1 0 0 0,-1-1 0 0 0,1-2 0 0 0,0 0 0 0 0,1-2 0 0 0,0 0 0 0 0,2-1 0 0 0,1-2 0 0 0,4-2 0 0 0,1-1 0 0 0,3 0 0 0 0,3-1 0 0 0,1-1 0 0 0,3-2 0 0 0,1-1 0 0 0,1-1 0 0 0,0 0 0 0 0,0-1 0 0 0,1 0 0 0 0,-1-1 0 0 0,0 1 0 0 0,0 1 0 0 0,-1 1 0 0 0,-2 3 0 0 0,-1 1 0 0 0,-1 1 0 0 0,-1 0 0 0 0,0 0 0 0 0,1 0 0 0 0,0 0 0 0 0,2-1 0 0 0,2 1 0 0 0,0-1 0 0 0,0-1 0 0 0,3-1 0 0 0,3-2 0 0 0,3 0 0 0 0,2-2 0 0 0,1 0 0 0 0,2 0 0 0 0,2 0 0 0 0,2-1 0 0 0,1 1 0 0 0,5 0 0 0 0,7 0 0 0 0,18-4 0 0 0,23-6 0 0 0,20-7 0 0 0,11-6 0 0 0,2-2 0 0 0,-8 0 0 0 0,-11 1 0 0 0,-13 3 0 0 0,-12 2 0 0 0,-9 3 0 0 0,-8 3 0 0 0,-8 2 0 0 0,-6 3 0 0 0,-5 3 0 0 0,-5 1 0 0 0,-3 2 0 0 0,-3 1 0 0 0,-1 0 0 0 0,0 2 0 0 0,-1-1 0 0 0,0 0 0 0 0,1 1 0 0 0,-3 0 0 0 0,-4 1 0 0 0,-7 3 0 0 0,-11 4 0 0 0,-8 3 0 0 0,-7 2 0 0 0,-6 3 0 0 0,-3 0 0 0 0,-1 0 0 0 0,-1-2 0 0 0,0 1 0 0 0,0-2 0 0 0,2 1 0 0 0,0-2 0 0 0,1 0 0 0 0,0 0 0 0 0,2-1 0 0 0,2 1 0 0 0,3-1 0 0 0,2 0 0 0 0,2 0 0 0 0,2 1 0 0 0,2-1 0 0 0,1 0 0 0 0,1 1 0 0 0,2-1 0 0 0,2-1 0 0 0,3-1 0 0 0,2-1 0 0 0,3-2 0 0 0,3 0 0 0 0,1-2 0 0 0,2-1 0 0 0,1-2 0 0 0,2-1 0 0 0,4-1 0 0 0,1 0 0 0 0,4 0 0 0 0,3 0 0 0 0,3-1 0 0 0,3 1 0 0 0,3 0 0 0 0,6 0 0 0 0,10-3 0 0 0,23-3 0 0 0,19-3 0 0 0,7-3 0 0 0,-1 0 0 0 0,-7 0 0 0 0,-11 1 0 0 0,-11 2 0 0 0,-12 3 0 0 0,-11 2 0 0 0,-7 3 0 0 0,-4 0 0 0 0,-5 1 0 0 0,-1 0 0 0 0,-2 1 0 0 0,-2-1 0 0 0,-1 1 0 0 0,-1-1 0 0 0,0 0 0 0 0,0 0 0 0 0,-1 1 0 0 0,-2 1 0 0 0,0 1 0 0 0,-2 0 0 0 0,-2 2 0 0 0,-2 0 0 0 0,-5 1 0 0 0,-3 0 0 0 0,-6 0 0 0 0,-3 0 0 0 0,-5 1 0 0 0,-1-2 0 0 0,-1 0 0 0 0,-1 0 0 0 0,-1-1 0 0 0,-2-1 0 0 0,-1-1 0 0 0,1-1 0 0 0,2-1 0 0 0,2 0 0 0 0,2 0 0 0 0,4 0 0 0 0,4-1 0 0 0,2-1 0 0 0,4 1 0 0 0,3 0 0 0 0,3-1 0 0 0,4-1 0 0 0,3-1 0 0 0,3 0 0 0 0,3 0 0 0 0,2-1 0 0 0,3 1 0 0 0,2 1 0 0 0,2 0 0 0 0,1 2 0 0 0,0-1 0 0 0,2 2 0 0 0,2 0 0 0 0,0 0 0 0 0,2 1 0 0 0,1 1 0 0 0,-1-1 0 0 0,2 1 0 0 0,3-1 0 0 0,1 1 0 0 0,1 0 0 0 0,1-1 0 0 0,-1 1 0 0 0,0-2 0 0 0,-2 2 0 0 0,-3 0 0 0 0,-2 2 0 0 0,-2 1 0 0 0,-1 0 0 0 0,-1-1 0 0 0,0 1 0 0 0,-1 0 0 0 0,-1 0 0 0 0,-2-1 0 0 0,-2-2 0 0 0,-1-1 0 0 0,-2 0 0 0 0,-1-1 0 0 0,-1 0 0 0 0,-2 0 0 0 0,0-1 0 0 0,-1 1 0 0 0,0 0 0 0 0,0 0 0 0 0,0 0 0 0 0,0 0 0 0 0,0 0 0 0 0,0 0 0 0 0,0 0 0 0 0,0 0 0 0 0,0-1 0 0 0,-3-2 0 0 0,-1 0 0 0 0,-3-2 0 0 0,-3-1 0 0 0,0 0 0 0 0,-3 0 0 0 0,-1-2 0 0 0,-1-1 0 0 0,-1-1 0 0 0,-1-1 0 0 0,-1-1 0 0 0,-1 0 0 0 0,-1-1 0 0 0,-1 0 0 0 0,-1 2 0 0 0,-2 0 0 0 0,0 1 0 0 0,-3 1 0 0 0,-2 1 0 0 0,0 1 0 0 0,-2 0 0 0 0,-1 1 0 0 0,0 0 0 0 0,0 1 0 0 0,-1 1 0 0 0,2-1 0 0 0,0 0 0 0 0,3 0 0 0 0,2 0 0 0 0,2 2 0 0 0,4 0 0 0 0,3 2 0 0 0,2-1 0 0 0,3 0 0 0 0,2-2 0 0 0,2-1 0 0 0,1 0 0 0 0,1-1 0 0 0,1 0 0 0 0,-1 0 0 0 0,0-1 0 0 0,-2 1 0 0 0,-3-3 0 0 0,-3-4 0 0 0,-4-6 0 0 0,-3-4 0 0 0,-1-4 0 0 0,-4-4 0 0 0,-1-2 0 0 0,-1-2 0 0 0,1 2 0 0 0,3 3 0 0 0,3 3 0 0 0,2 4 0 0 0,4 5 0 0 0,1 3 0 0 0,1 3 0 0 0,1 2 0 0 0,2 2 0 0 0,1 1 0 0 0,1 0 0 0 0,1 1 0 0 0,1 1 0 0 0,0-1 0 0 0,0 0 0 0 0,0 0 0 0 0,1 0 0 0 0,-1-1 0 0 0,0-2 0 0 0,0-6 0 0 0,0-5 0 0 0,0-5 0 0 0,1-4 0 0 0,1-2 0 0 0,3-3 0 0 0,3-1 0 0 0,2 0 0 0 0,3 1 0 0 0,4 0 0 0 0,3 3 0 0 0,1 1 0 0 0,1 4 0 0 0,0 2 0 0 0,-1 3 0 0 0,1 1 0 0 0,0 1 0 0 0,-1 1 0 0 0,0 0 0 0 0,0 0 0 0 0,0 0 0 0 0,-2 0 0 0 0,1-2 0 0 0,-1 0 0 0 0,-1-3 0 0 0,1 0 0 0 0,0-1 0 0 0,1-1 0 0 0,1 0 0 0 0,1-1 0 0 0,1-1 0 0 0,1-2 0 0 0,0-2 0 0 0,1-2 0 0 0,0 1 0 0 0,-1 1 0 0 0,-2 1 0 0 0,-1 3 0 0 0,-1 2 0 0 0,-1 2 0 0 0,-1 3 0 0 0,-2 3 0 0 0,-2 2 0 0 0,-1 2 0 0 0,-3 3 0 0 0,-2 2 0 0 0,0 1 0 0 0,-2 1 0 0 0,0 0 0 0 0,0 1 0 0 0,0-1 0 0 0,-1 0 0 0 0,1 0 0 0 0,-1 2 0 0 0,-2 5 0 0 0,-4 8 0 0 0,-4 7 0 0 0,-4 8 0 0 0,-4 7 0 0 0,-3 5 0 0 0,-1 4 0 0 0,-1 1 0 0 0,1 1 0 0 0,2-2 0 0 0,0-1 0 0 0,2-2 0 0 0,0-2 0 0 0,1-4 0 0 0,2-1 0 0 0,-3 1 0 0 0,-2 4 0 0 0,-3 2 0 0 0,-2 3 0 0 0,-1 4 0 0 0,-1 3 0 0 0,-1 0 0 0 0,0 0 0 0 0,1-2 0 0 0,1-3 0 0 0,2-5 0 0 0,1-4 0 0 0,1-5 0 0 0,2-4 0 0 0,2-4 0 0 0,3-3 0 0 0,1-3 0 0 0,2-4 0 0 0,1-2 0 0 0,3-3 0 0 0,2-5 0 0 0,3-5 0 0 0,1-5 0 0 0,2-6 0 0 0,2-6 0 0 0,2-5 0 0 0,2-2 0 0 0,1-3 0 0 0,1-3 0 0 0,-1 0 0 0 0,1-2 0 0 0,-1-2 0 0 0,1-2 0 0 0,-1-3 0 0 0,0-3 0 0 0,1-3 0 0 0,-1-6 0 0 0,0-4 0 0 0,-1-3 0 0 0,-1-1 0 0 0,-1 4 0 0 0,-1 5 0 0 0,-2 5 0 0 0,-1 5 0 0 0,-1 3 0 0 0,-1 6 0 0 0,0 3 0 0 0,-1 6 0 0 0,-1 4 0 0 0,0 4 0 0 0,-1 4 0 0 0,0 3 0 0 0,0 2 0 0 0,0 2 0 0 0,-2 2 0 0 0,0 1 0 0 0,-2 2 0 0 0,-2 1 0 0 0,-3 2 0 0 0,-3 2 0 0 0,-3 3 0 0 0,-2 3 0 0 0,-2 2 0 0 0,0 1 0 0 0,-3 1 0 0 0,0 1 0 0 0,1 0 0 0 0,0 0 0 0 0,1 0 0 0 0,0 2 0 0 0,2-2 0 0 0,2 1 0 0 0,1-1 0 0 0,2 0 0 0 0,0 0 0 0 0,1-1 0 0 0,0 0 0 0 0,0 1 0 0 0,0-1 0 0 0,0 0 0 0 0,0 0 0 0 0,3-3 0 0 0,0 0 0 0 0,2-2 0 0 0,0 0 0 0 0,1-1 0 0 0,0 1 0 0 0,0-2 0 0 0,0 1 0 0 0,-1 0 0 0 0,-1 0 0 0 0,1 0 0 0 0,-1 1 0 0 0,-1-1 0 0 0,1 0 0 0 0,1 0 0 0 0,0 0 0 0 0,0-1 0 0 0,2-2 0 0 0,1-3 0 0 0,3-3 0 0 0,2-4 0 0 0,3-4 0 0 0,5-3 0 0 0,3-5 0 0 0,3-3 0 0 0,2-3 0 0 0,1-1 0 0 0,1-1 0 0 0,-1 1 0 0 0,-1 0 0 0 0,-1 2 0 0 0,-2 1 0 0 0,-1 2 0 0 0,0 1 0 0 0,-2 2 0 0 0,-1 1 0 0 0,-2 4 0 0 0,-2 2 0 0 0,-2 2 0 0 0,-2 2 0 0 0,0 1 0 0 0,-2 0 0 0 0,0 0 0 0 0,-1 0 0 0 0,1 1 0 0 0,-1-1 0 0 0,-1 2 0 0 0,0 0 0 0 0,-3 1 0 0 0,-2 2 0 0 0,-4 0 0 0 0,-3 2 0 0 0,-5 3 0 0 0,-5 2 0 0 0,-3 3 0 0 0,-2 2 0 0 0,-2 0 0 0 0,-1 2 0 0 0,-2 0 0 0 0,1 0 0 0 0,2 0 0 0 0,1-1 0 0 0,2 1 0 0 0,2-2 0 0 0,5-1 0 0 0,2-1 0 0 0,3-1 0 0 0,3-3 0 0 0,3 0 0 0 0,2 0 0 0 0,1-1 0 0 0,1-2 0 0 0,0 0 0 0 0,1-1 0 0 0,0-1 0 0 0,2-2 0 0 0,1 0 0 0 0,1-2 0 0 0,1-1 0 0 0,3-1 0 0 0,0-1 0 0 0,4-1 0 0 0,1-4 0 0 0,3-3 0 0 0,4-3 0 0 0,4-4 0 0 0,6-7 0 0 0,3-5 0 0 0,4-7 0 0 0,0-2 0 0 0,-4 2 0 0 0,-3 3 0 0 0,-5 6 0 0 0,-5 6 0 0 0,-5 7 0 0 0,-5 5 0 0 0,-2 5 0 0 0,-4 3 0 0 0,-1 3 0 0 0,-3 1 0 0 0,-2 2 0 0 0,-2 2 0 0 0,-1 1 0 0 0,-2 2 0 0 0,0 0 0 0 0,-1 1 0 0 0,0 1 0 0 0,0 0 0 0 0,1 2 0 0 0,-2 1 0 0 0,-1 1 0 0 0,0 1 0 0 0,-1 1 0 0 0,0-1 0 0 0,2 0 0 0 0,-1-1 0 0 0,2-1 0 0 0,0-1 0 0 0,0-1 0 0 0,1 0 0 0 0,0 0 0 0 0,0 0 0 0 0,-1-1 0 0 0,1 0 0 0 0,0-1 0 0 0,1 0 0 0 0,1 0 0 0 0,1 0 0 0 0,2 1 0 0 0,0-2 0 0 0,1-2 0 0 0,1-1 0 0 0,1-4 0 0 0,2-1 0 0 0,2-2 0 0 0,2-1 0 0 0,2-3 0 0 0,1-3 0 0 0,1-2 0 0 0,0-3 0 0 0,1-3 0 0 0,0-2 0 0 0,1-2 0 0 0,0-3 0 0 0,0 1 0 0 0,0 0 0 0 0,0-1 0 0 0,0-1 0 0 0,-1 2 0 0 0,0 1 0 0 0,0 2 0 0 0,-2 2 0 0 0,-1 5 0 0 0,-2 3 0 0 0,-2 5 0 0 0,-2 6 0 0 0,-3 6 0 0 0,-2 3 0 0 0,-3 4 0 0 0,-2 2 0 0 0,-2 2 0 0 0,0 0 0 0 0,0-1 0 0 0,1 0 0 0 0,-1-1 0 0 0,1-3 0 0 0,1-1 0 0 0,-1-1 0 0 0,1-1 0 0 0,1-1 0 0 0,0 0 0 0 0,1-2 0 0 0,1 0 0 0 0,1-2 0 0 0,1-1 0 0 0,1 0 0 0 0,1-2 0 0 0,1-2 0 0 0,2-2 0 0 0,2-3 0 0 0,2-3 0 0 0,2-5 0 0 0,1-6 0 0 0,1-5 0 0 0,1-5 0 0 0,2-3 0 0 0,0-1 0 0 0,0-1 0 0 0,0 2 0 0 0,-2 3 0 0 0,0 3 0 0 0,0 3 0 0 0,-2 3 0 0 0,-1 5 0 0 0,-2 2 0 0 0,-1 3 0 0 0,0 3 0 0 0,-1 2 0 0 0,-1 1 0 0 0,1 1 0 0 0,0 1 0 0 0,0-1 0 0 0,-2 0 0 0 0,0 1 0 0 0,-2-1 0 0 0,-1 1 0 0 0,-1 1 0 0 0,-3 2 0 0 0,-2 1 0 0 0,-4 0 0 0 0,-5 2 0 0 0,-7 1 0 0 0,-8 4 0 0 0,-5 2 0 0 0,-6 3 0 0 0,-4 3 0 0 0,0 1 0 0 0,2 1 0 0 0,5 0 0 0 0,5-2 0 0 0,7-2 0 0 0,5-3 0 0 0,6-1 0 0 0,4-1 0 0 0,4-2 0 0 0,3 0 0 0 0,1-2 0 0 0,2-1 0 0 0,0 0 0 0 0,1-2 0 0 0,1 0 0 0 0,2-1 0 0 0,2-2 0 0 0,3-1 0 0 0,3-2 0 0 0,5-3 0 0 0,4-3 0 0 0,4-4 0 0 0,4-4 0 0 0,2 0 0 0 0,0-2 0 0 0,-1 1 0 0 0,-2 1 0 0 0,-2 1 0 0 0,-3 2 0 0 0,-1 2 0 0 0,-2 1 0 0 0,-2 1 0 0 0,0 2 0 0 0,0 2 0 0 0,-1 0 0 0 0,-1 2 0 0 0,-2 1 0 0 0,-1 0 0 0 0,0 0 0 0 0,-2 2 0 0 0,-3 3 0 0 0,-3 4 0 0 0,-4 4 0 0 0,-4 4 0 0 0,-4 6 0 0 0,-3 4 0 0 0,-2 2 0 0 0,0 2 0 0 0,-1 0 0 0 0,2-1 0 0 0,2-2 0 0 0,1-3 0 0 0,0 0 0 0 0,3-3 0 0 0,1-1 0 0 0,1-1 0 0 0,2-2 0 0 0,2-2 0 0 0,1-2 0 0 0,3-2 0 0 0,3-3 0 0 0,2-3 0 0 0,4-4 0 0 0,2-3 0 0 0,4-4 0 0 0,2-2 0 0 0,3-5 0 0 0,3-1 0 0 0,2-1 0 0 0,2 0 0 0 0,-1 0 0 0 0,1 0 0 0 0,0 1 0 0 0,0 0 0 0 0,-1 0 0 0 0,0 1 0 0 0,0-2 0 0 0,-1-1 0 0 0,2-2 0 0 0,1-4 0 0 0,2-3 0 0 0,-1-2 0 0 0,1-2 0 0 0,-1-1 0 0 0,-1 3 0 0 0,-3 1 0 0 0,-2 2 0 0 0,-3 3 0 0 0,-1 3 0 0 0,0 1 0 0 0,-1 0 0 0 0,0-1 0 0 0,1 0 0 0 0,1-2 0 0 0,1-1 0 0 0,1-2 0 0 0,0-2 0 0 0,0 1 0 0 0,0-1 0 0 0,0-1 0 0 0,3-1 0 0 0,2-3 0 0 0,3 0 0 0 0,3-2 0 0 0,2 0 0 0 0,1 1 0 0 0,-1 1 0 0 0,-1 2 0 0 0,-4 1 0 0 0,-2 3 0 0 0,-3 3 0 0 0,-3 2 0 0 0,-3 4 0 0 0,-4 3 0 0 0,-3 3 0 0 0,-2 3 0 0 0,-2 2 0 0 0,-1 2 0 0 0,0 1 0 0 0,-1 1 0 0 0,1-1 0 0 0,0-1 0 0 0,-1-1 0 0 0,1-2 0 0 0,0-4 0 0 0,1-1 0 0 0,-1-2 0 0 0,0 0 0 0 0,0 0 0 0 0,-1 2 0 0 0,-1 2 0 0 0,-2 2 0 0 0,0 2 0 0 0,-2 2 0 0 0,0 0 0 0 0,0 1 0 0 0,0 1-16383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5:52:32.378"/>
    </inkml:context>
    <inkml:brush xml:id="br0">
      <inkml:brushProperty name="width" value="0.1" units="cm"/>
      <inkml:brushProperty name="height" value="0.1" units="cm"/>
      <inkml:brushProperty name="color" value="#F6630D"/>
    </inkml:brush>
  </inkml:definitions>
  <inkml:trace contextRef="#ctx0" brushRef="#br0">8069 5864 16383 0 0,'-5'4'0'0'0,"-10"7"0"0"0,-10 7 0 0 0,-9 8 0 0 0,-9 7 0 0 0,-6 6 0 0 0,-10 8 0 0 0,-16 10 0 0 0,-20 9 0 0 0,-21 10 0 0 0,-19 3 0 0 0,-6-2 0 0 0,-6 0 0 0 0,5-4 0 0 0,13-7 0 0 0,19-9 0 0 0,20-9 0 0 0,16-6 0 0 0,14-6 0 0 0,11-3 0 0 0,7-2 0 0 0,7-2 0 0 0,5-2 0 0 0,4-2 0 0 0,4-2 0 0 0,3-4 0 0 0,3-2 0 0 0,4-2 0 0 0,1-2 0 0 0,3-3 0 0 0,1-2 0 0 0,2-1 0 0 0,2-1 0 0 0,1 0 0 0 0,1 0 0 0 0,1-1 0 0 0,1 0 0 0 0,1-2 0 0 0,0 0 0 0 0,2-2 0 0 0,2-1 0 0 0,6 1 0 0 0,14-3 0 0 0,44-8 0 0 0,55-13 0 0 0,76-19 0 0 0,49-18 0 0 0,15-11 0 0 0,-14-6 0 0 0,-28 1 0 0 0,-35 2 0 0 0,-38 8 0 0 0,-35 11 0 0 0,-30 10 0 0 0,-24 10 0 0 0,-19 8 0 0 0,-11 7 0 0 0,-9 5 0 0 0,-5 4 0 0 0,-4 2 0 0 0,-3 3 0 0 0,-2 0 0 0 0,-1 2 0 0 0,-5 1 0 0 0,-6 3 0 0 0,-12 8 0 0 0,-20 13 0 0 0,-32 21 0 0 0,-31 22 0 0 0,-35 22 0 0 0,-27 16 0 0 0,-18 10 0 0 0,-2-1 0 0 0,11-7 0 0 0,16-11 0 0 0,27-17 0 0 0,25-16 0 0 0,24-15 0 0 0,19-12 0 0 0,14-8 0 0 0,11-6 0 0 0,7-5 0 0 0,3-3 0 0 0,3 0 0 0 0,2-1 0 0 0,2 1 0 0 0,0-1 0 0 0,2-1 0 0 0,1-1 0 0 0,2-1 0 0 0,2 0 0 0 0,1-1 0 0 0,4-2 0 0 0,4-4 0 0 0,6-9 0 0 0,21-28 0 0 0,39-55 0 0 0,40-50 0 0 0,31-34 0 0 0,21-16 0 0 0,8 5 0 0 0,1 10 0 0 0,-11 17 0 0 0,-15 19 0 0 0,-22 24 0 0 0,-23 24 0 0 0,-23 19 0 0 0,-17 16 0 0 0,-14 12 0 0 0,-11 10 0 0 0,-8 9 0 0 0,-6 5 0 0 0,-5 6 0 0 0,-3 3 0 0 0,-1 3 0 0 0,-2 3 0 0 0,-2 3 0 0 0,-4 5 0 0 0,-6 7 0 0 0,-8 10 0 0 0,-10 9 0 0 0,-12 9 0 0 0,-12 10 0 0 0,-13 6 0 0 0,-10 7 0 0 0,-12 7 0 0 0,-12 12 0 0 0,-8 12 0 0 0,-14 21 0 0 0,-12 21 0 0 0,-2 10 0 0 0,6-2 0 0 0,15-17 0 0 0,18-21 0 0 0,19-20 0 0 0,17-20 0 0 0,12-15 0 0 0,8-9 0 0 0,5-8 0 0 0,3-5 0 0 0,0-2 0 0 0,2-2 0 0 0,2-2 0 0 0,3-4 0 0 0,4-3 0 0 0,5-2 0 0 0,2-3 0 0 0,4 0 0 0 0,4-2 0 0 0,5-2 0 0 0,7-4 0 0 0,15-11 0 0 0,27-26 0 0 0,45-49 0 0 0,68-78 0 0 0,57-61 0 0 0,42-36 0 0 0,14-2 0 0 0,-19 27 0 0 0,-40 45 0 0 0,-48 48 0 0 0,-47 44 0 0 0,-40 36 0 0 0,-31 27 0 0 0,-22 18 0 0 0,-14 9 0 0 0,-8 6 0 0 0,-4 3 0 0 0,-2 0 0 0 0,0 0 0 0 0,-1 0 0 0 0,-4 1 0 0 0,-5 1 0 0 0,-11 3 0 0 0,-12 3 0 0 0,-16 6 0 0 0,-23 12 0 0 0,-19 14 0 0 0,-11 12 0 0 0,-4 7 0 0 0,3 5 0 0 0,6 2 0 0 0,6 0 0 0 0,8-2 0 0 0,4-1 0 0 0,3 0 0 0 0,-3-1 0 0 0,-6 2 0 0 0,-9 3 0 0 0,-11 2 0 0 0,-8 0 0 0 0,-3-1 0 0 0,-1-3 0 0 0,3-7 0 0 0,-2-1 0 0 0,2-4 0 0 0,4-5 0 0 0,4-4 0 0 0,11-5 0 0 0,13-4 0 0 0,11-3 0 0 0,11-4 0 0 0,9-2 0 0 0,8-3 0 0 0,6-2 0 0 0,4-1 0 0 0,5-2 0 0 0,4-2 0 0 0,6-4 0 0 0,3-1 0 0 0,4-3 0 0 0,1 0 0 0 0,3-1 0 0 0,1-1 0 0 0,5-3 0 0 0,5-4 0 0 0,5-4 0 0 0,13-9 0 0 0,26-16 0 0 0,37-25 0 0 0,45-32 0 0 0,45-37 0 0 0,39-31 0 0 0,29-28 0 0 0,6-11 0 0 0,-20 12 0 0 0,-31 20 0 0 0,-38 28 0 0 0,-40 31 0 0 0,-33 27 0 0 0,-28 22 0 0 0,-18 16 0 0 0,-14 10 0 0 0,-9 9 0 0 0,-6 6 0 0 0,-5 3 0 0 0,-2 4 0 0 0,-2 1 0 0 0,0 2 0 0 0,-1 1 0 0 0,0 3 0 0 0,-3 4 0 0 0,-9 13 0 0 0,-21 31 0 0 0,-36 51 0 0 0,-30 38 0 0 0,-13 11 0 0 0,-5-4 0 0 0,3-13 0 0 0,2-9 0 0 0,-2 0 0 0 0,-7 12 0 0 0,-3 8 0 0 0,2 4 0 0 0,2 4 0 0 0,9-8 0 0 0,11-14 0 0 0,13-20 0 0 0,13-19 0 0 0,13-19 0 0 0,10-15 0 0 0,9-12 0 0 0,5-9 0 0 0,5-6 0 0 0,3-4 0 0 0,2-3 0 0 0,1-1 0 0 0,1-2 0 0 0,1 0 0 0 0,2 0 0 0 0,-1 0 0 0 0,1 0 0 0 0,0 0 0 0 0,-1 0 0 0 0,2 0 0 0 0,1-2 0 0 0,3-2 0 0 0,1 0 0 0 0,3-2 0 0 0,2-2 0 0 0,0-1 0 0 0,3-4 0 0 0,2-2 0 0 0,3-4 0 0 0,7-6 0 0 0,15-13 0 0 0,33-26 0 0 0,48-49 0 0 0,54-70 0 0 0,42-57 0 0 0,8-17 0 0 0,-5 3 0 0 0,-11 16 0 0 0,-18 28 0 0 0,-17 28 0 0 0,-16 26 0 0 0,-6 15 0 0 0,-7 9 0 0 0,-5 4 0 0 0,-3-7 0 0 0,-1-10 0 0 0,-7-7 0 0 0,-11 2 0 0 0,-17 12 0 0 0,-16 17 0 0 0,-15 17 0 0 0,-10 17 0 0 0,-8 12 0 0 0,-4 9 0 0 0,-4 8 0 0 0,-1 4 0 0 0,1 0 0 0 0,1-1 0 0 0,1-3 0 0 0,5-4 0 0 0,7-13 0 0 0,6-10 0 0 0,4-9 0 0 0,0 1 0 0 0,-5 5 0 0 0,-6 9 0 0 0,-6 10 0 0 0,-6 11 0 0 0,-8 9 0 0 0,-6 10 0 0 0,-4 7 0 0 0,-4 4 0 0 0,-3 4 0 0 0,-2 1 0 0 0,-2 2 0 0 0,-3 1 0 0 0,-7 4 0 0 0,-8 8 0 0 0,-13 11 0 0 0,-15 15 0 0 0,-12 12 0 0 0,-9 13 0 0 0,-2 4 0 0 0,0 2 0 0 0,1-2 0 0 0,1-2 0 0 0,-2-1 0 0 0,-3 1 0 0 0,-3 2 0 0 0,-8 11 0 0 0,-6 11 0 0 0,-3 9 0 0 0,2 1 0 0 0,4 1 0 0 0,7-4 0 0 0,11-10 0 0 0,11-12 0 0 0,8-11 0 0 0,8-8 0 0 0,6-8 0 0 0,3-7 0 0 0,4-5 0 0 0,2-4 0 0 0,3-4 0 0 0,3-4 0 0 0,3-3 0 0 0,3-4 0 0 0,2-1 0 0 0,3-4 0 0 0,2-1 0 0 0,2-1 0 0 0,4-3 0 0 0,3-5 0 0 0,9-9 0 0 0,35-51 0 0 0,57-86 0 0 0,58-75 0 0 0,36-42 0 0 0,4 3 0 0 0,-17 26 0 0 0,-24 35 0 0 0,-28 38 0 0 0,-29 35 0 0 0,-25 31 0 0 0,-21 26 0 0 0,-18 21 0 0 0,-13 16 0 0 0,-8 11 0 0 0,-6 7 0 0 0,-4 6 0 0 0,-3 2 0 0 0,0 3 0 0 0,0-1 0 0 0,0 1 0 0 0,-2-1 0 0 0,0 0 0 0 0,-3 1 0 0 0,-2 2 0 0 0,-6 4 0 0 0,-11 9 0 0 0,-26 15 0 0 0,-33 21 0 0 0,-28 19 0 0 0,-17 14 0 0 0,-2 6 0 0 0,9-2 0 0 0,15-8 0 0 0,19-8 0 0 0,13-4 0 0 0,12-7 0 0 0,12-6 0 0 0,10-7 0 0 0,10-9 0 0 0,6-7 0 0 0,7-8 0 0 0,3-7 0 0 0,3-3 0 0 0,2-4 0 0 0,0 0 0 0 0,0-2 0 0 0,0 1 0 0 0,0 0 0 0 0,-1-1 0 0 0,2-2 0 0 0,0-2 0 0 0,2-4 0 0 0,0-4 0 0 0,3-6 0 0 0,3-8 0 0 0,8-17 0 0 0,8-13 0 0 0,4-5 0 0 0,3-2 0 0 0,2 2 0 0 0,-1 5 0 0 0,-1 7 0 0 0,-3 9 0 0 0,-4 8 0 0 0,-4 6 0 0 0,-4 7 0 0 0,-3 4 0 0 0,-1 3 0 0 0,-2 2 0 0 0,-2 1 0 0 0,-1 0 0 0 0,-1 0 0 0 0,-3 1 0 0 0,-1 1 0 0 0,-3 1 0 0 0,-4 1 0 0 0,-4 0 0 0 0,-6 2 0 0 0,-9 3 0 0 0,-17 4 0 0 0,-21 7 0 0 0,-16 7 0 0 0,-8 3 0 0 0,2 2 0 0 0,8 0 0 0 0,11-3 0 0 0,12-3 0 0 0,12-3 0 0 0,10-3 0 0 0,9-3 0 0 0,6-2 0 0 0,7-3 0 0 0,3-2 0 0 0,3-3 0 0 0,2-1 0 0 0,1-2 0 0 0,2-2 0 0 0,0-1 0 0 0,2-2 0 0 0,1 0 0 0 0,2-1 0 0 0,1-2 0 0 0,2-1 0 0 0,2-4 0 0 0,3-4 0 0 0,4-4 0 0 0,5-7 0 0 0,5-11 0 0 0,7-13 0 0 0,7-11 0 0 0,4-8 0 0 0,1-4 0 0 0,-2 1 0 0 0,-3 3 0 0 0,-5 6 0 0 0,-5 6 0 0 0,-5 8 0 0 0,-5 10 0 0 0,-4 7 0 0 0,-4 9 0 0 0,-3 6 0 0 0,-2 6 0 0 0,-3 3 0 0 0,-2 4 0 0 0,-1 2 0 0 0,-1 2 0 0 0,-2 2 0 0 0,-1 1 0 0 0,-2 1 0 0 0,-4 3 0 0 0,-3 3 0 0 0,-5 3 0 0 0,-4 6 0 0 0,-5 4 0 0 0,-6 6 0 0 0,-5 7 0 0 0,-3 5 0 0 0,-2 3 0 0 0,0 3 0 0 0,1 0 0 0 0,3-1 0 0 0,3-3 0 0 0,4-5 0 0 0,4-3 0 0 0,5-4 0 0 0,4-5 0 0 0,4-4 0 0 0,4-5 0 0 0,2-3 0 0 0,4-2 0 0 0,1-2 0 0 0,3-2 0 0 0,1 0 0 0 0,3-2 0 0 0,2-2 0 0 0,4 0 0 0 0,4-1 0 0 0,8-1 0 0 0,39-13 0 0 0,83-31 0 0 0,137-49 0 0 0,141-60 0 0 0,83-42 0 0 0,10-12 0 0 0,-49 17 0 0 0,-86 32 0 0 0,-98 39 0 0 0,-89 37 0 0 0,-73 31 0 0 0,-51 22 0 0 0,-35 16 0 0 0,-20 9 0 0 0,-9 5 0 0 0,-5 3 0 0 0,1 1 0 0 0,0 0 0 0 0,1-1 0 0 0,2-1 0 0 0,2-1 0 0 0,-1 1 0 0 0,1 1 0 0 0,-2 5 0 0 0,0 5 0 0 0,-2 9 0 0 0,-3 15 0 0 0,-6 17 0 0 0,-6 13 0 0 0,-8 10 0 0 0,-9 6 0 0 0,-4-4 0 0 0,-4-6 0 0 0,-3-7 0 0 0,-4-6 0 0 0,-4-1 0 0 0,-14 11 0 0 0,-12 13 0 0 0,-18 21 0 0 0,-19 26 0 0 0,-12 17 0 0 0,-3 3 0 0 0,6-10 0 0 0,12-18 0 0 0,12-15 0 0 0,8-14 0 0 0,9-13 0 0 0,7-10 0 0 0,7-8 0 0 0,8-8 0 0 0,7-6 0 0 0,9-7 0 0 0,8-8 0 0 0,8-6 0 0 0,7-7 0 0 0,4-4 0 0 0,4-4 0 0 0,3-3 0 0 0,4-4 0 0 0,5-4 0 0 0,7-4 0 0 0,8-5 0 0 0,12-7 0 0 0,19-18 0 0 0,31-30 0 0 0,43-49 0 0 0,44-52 0 0 0,24-31 0 0 0,5-6 0 0 0,-12 16 0 0 0,-25 28 0 0 0,-31 34 0 0 0,-30 34 0 0 0,-30 29 0 0 0,-21 23 0 0 0,-17 15 0 0 0,-12 11 0 0 0,-7 5 0 0 0,-4 4 0 0 0,-4 1 0 0 0,-3 2 0 0 0,-4 1 0 0 0,-6 2 0 0 0,-7 4 0 0 0,-9 7 0 0 0,-12 11 0 0 0,-21 22 0 0 0,-28 28 0 0 0,-29 30 0 0 0,-32 27 0 0 0,-22 16 0 0 0,-5-2 0 0 0,3-5 0 0 0,9-11 0 0 0,14-10 0 0 0,7 2 0 0 0,10 4 0 0 0,13 1 0 0 0,21-11 0 0 0,22-17 0 0 0,21-19 0 0 0,17-17 0 0 0,13-16 0 0 0,10-14 0 0 0,8-10 0 0 0,4-9 0 0 0,3-5 0 0 0,3-6 0 0 0,3-4 0 0 0,3-6 0 0 0,5-7 0 0 0,17-15 0 0 0,42-35 0 0 0,56-44 0 0 0,45-31 0 0 0,40-26 0 0 0,15-11 0 0 0,-1 0 0 0 0,-14 11 0 0 0,-14 10 0 0 0,-15 10 0 0 0,-17 11 0 0 0,-13 8 0 0 0,-18 13 0 0 0,-16 14 0 0 0,-19 15 0 0 0,-20 15 0 0 0,-17 15 0 0 0,-16 13 0 0 0,-11 10 0 0 0,-9 7 0 0 0,-8 7 0 0 0,-4 4 0 0 0,-2 4 0 0 0,-3 1 0 0 0,-1 2 0 0 0,-2 0 0 0 0,0 0 0 0 0,0 1 0 0 0,-3 2 0 0 0,-7 4 0 0 0,-14 15 0 0 0,-37 38 0 0 0,-68 72 0 0 0,-55 61 0 0 0,-31 30 0 0 0,-15 6 0 0 0,3-6 0 0 0,10-13 0 0 0,11-13 0 0 0,11-2 0 0 0,11 3 0 0 0,21-12 0 0 0,28-26 0 0 0,30-30 0 0 0,27-31 0 0 0,20-23 0 0 0,15-19 0 0 0,9-14 0 0 0,6-9 0 0 0,2-5 0 0 0,3-4 0 0 0,1-2 0 0 0,2-3 0 0 0,2-1 0 0 0,2-1 0 0 0,1-4 0 0 0,3 0 0 0 0,2-2 0 0 0,3-2 0 0 0,3-2 0 0 0,3-4 0 0 0,5-3 0 0 0,7-4 0 0 0,8-6 0 0 0,15-12 0 0 0,24-23 0 0 0,26-27 0 0 0,20-21 0 0 0,13-16 0 0 0,6-4 0 0 0,-8 8 0 0 0,-15 14 0 0 0,-16 18 0 0 0,-14 15 0 0 0,-12 14 0 0 0,-9 11 0 0 0,-6 7 0 0 0,-3 4 0 0 0,-2 0 0 0 0,0 0 0 0 0,0-4 0 0 0,0-3 0 0 0,-1-2 0 0 0,1-6 0 0 0,1-8 0 0 0,0-3 0 0 0,-4-3 0 0 0,-3 3 0 0 0,-5 5 0 0 0,-4 6 0 0 0,-6 7 0 0 0,-4 6 0 0 0,-3 5 0 0 0,-4 5 0 0 0,-2 5 0 0 0,-2 3 0 0 0,-2 2 0 0 0,0 2 0 0 0,0 0 0 0 0,-1 1 0 0 0,1-1 0 0 0,0 1 0 0 0,0-2 0 0 0,1-2 0 0 0,1-2 0 0 0,2-3 0 0 0,1-1 0 0 0,2-3 0 0 0,1-1 0 0 0,0-1 0 0 0,-1 0 0 0 0,1 1 0 0 0,-1 1 0 0 0,1 2 0 0 0,1 0 0 0 0,1 2 0 0 0,1 1 0 0 0,1 0 0 0 0,0 1 0 0 0,1 0 0 0 0,-1 0 0 0 0,-1 0 0 0 0,-1 0 0 0 0,0-1 0 0 0,-2 2 0 0 0,-2 1 0 0 0,-2 2 0 0 0,-1 0 0 0 0,-2 1 0 0 0,0 1 0 0 0,-1 0 0 0 0,-1 1 0 0 0,1 2 0 0 0,-2 2 0 0 0,-4 3 0 0 0,-5 5 0 0 0,-8 7 0 0 0,-11 12 0 0 0,-15 17 0 0 0,-17 26 0 0 0,-16 27 0 0 0,-10 22 0 0 0,-4 6 0 0 0,-3 5 0 0 0,7-10 0 0 0,9-17 0 0 0,11-18 0 0 0,10-18 0 0 0,11-15 0 0 0,8-13 0 0 0,8-10 0 0 0,4-7 0 0 0,7-6 0 0 0,3-4 0 0 0,3-3 0 0 0,2-1 0 0 0,0-2 0 0 0,2 0 0 0 0,1 1 0 0 0,3-2 0 0 0,2-1 0 0 0,1-1 0 0 0,4-2 0 0 0,4-2 0 0 0,4-3 0 0 0,3-2 0 0 0,3-4 0 0 0,4-4 0 0 0,2-4 0 0 0,4-7 0 0 0,4-9 0 0 0,4-11 0 0 0,4-6 0 0 0,2-4 0 0 0,2-2 0 0 0,3 0 0 0 0,0 3 0 0 0,0 2 0 0 0,-1 5 0 0 0,-2 4 0 0 0,0 4 0 0 0,-3 2 0 0 0,-1 4 0 0 0,-2 4 0 0 0,-3 2 0 0 0,-4 3 0 0 0,-4 4 0 0 0,-5 3 0 0 0,-5 4 0 0 0,-5 3 0 0 0,-4 2 0 0 0,-2 2 0 0 0,-3 1 0 0 0,-1 1 0 0 0,-2-1 0 0 0,-2 1 0 0 0,0-1 0 0 0,-1 0 0 0 0,-1 0 0 0 0,-2 0 0 0 0,-1 0 0 0 0,-2 0 0 0 0,1 0 0 0 0,-2-1 0 0 0,1 0 0 0 0,-1 0 0 0 0,1-2 0 0 0,1-1 0 0 0,1 0 0 0 0,1-4 0 0 0,2-4 0 0 0,0-7 0 0 0,2-5 0 0 0,2-7 0 0 0,1-2 0 0 0,1-1 0 0 0,2 0 0 0 0,1 0 0 0 0,1 3 0 0 0,1 1 0 0 0,1 2 0 0 0,-1 2 0 0 0,0 3 0 0 0,-1 3 0 0 0,-2 3 0 0 0,0 2 0 0 0,1 1 0 0 0,0 2 0 0 0,-1-1 0 0 0,0 3 0 0 0,0-1 0 0 0,-1-1 0 0 0,2-1 0 0 0,-1-2 0 0 0,1 1 0 0 0,-1 0 0 0 0,0 1 0 0 0,-1 2 0 0 0,0 2 0 0 0,-3 2 0 0 0,0 3 0 0 0,-2 1 0 0 0,0 2 0 0 0,-1 0 0 0 0,0-2 0 0 0,2-1 0 0 0,-1-2 0 0 0,-1 0 0 0 0,1 1 0 0 0,-1 2 0 0 0,1 1 0 0 0,-1 1 0 0 0,-1 1 0 0 0,0 2 0 0 0,-2 3 0 0 0,-1 3 0 0 0,-5 1 0 0 0,-3 3 0 0 0,-5 2 0 0 0,-5 3 0 0 0,-3 1 0 0 0,-5 3 0 0 0,-2 1 0 0 0,-5 3 0 0 0,-5 2 0 0 0,-2 1 0 0 0,0 0 0 0 0,1 0 0 0 0,3 0 0 0 0,3-2 0 0 0,2 0 0 0 0,3 0 0 0 0,3-2 0 0 0,2 1 0 0 0,1-1 0 0 0,3 1 0 0 0,1-1 0 0 0,3-1 0 0 0,3-2 0 0 0,3-2 0 0 0,4-4 0 0 0,1-2 0 0 0,3-3 0 0 0,1-4 0 0 0,2-3 0 0 0,2-3 0 0 0,1-3 0 0 0,2-1 0 0 0,1-2 0 0 0,2 0 0 0 0,3-2 0 0 0,2-2 0 0 0,3-1 0 0 0,3-4 0 0 0,4-4 0 0 0,3-4 0 0 0,5-6 0 0 0,3-6 0 0 0,2-5 0 0 0,2-3 0 0 0,-2-1 0 0 0,-2 0 0 0 0,-4 5 0 0 0,-4 5 0 0 0,-5 8 0 0 0,-3 5 0 0 0,-5 6 0 0 0,-2 4 0 0 0,-3 5 0 0 0,-2 4 0 0 0,-3 1 0 0 0,0 1 0 0 0,-2 1 0 0 0,1 0 0 0 0,-1 0 0 0 0,1-1 0 0 0,-1 1 0 0 0,1-1 0 0 0,0 0 0 0 0,0-1 0 0 0,-1 1 0 0 0,-2 0 0 0 0,0 0 0 0 0,-2 0 0 0 0,-1-1 0 0 0,0 1 0 0 0,0 0 0 0 0,-1 0 0 0 0,1 0 0 0 0,0-1 0 0 0,-2 2 0 0 0,-1 2 0 0 0,-1 0 0 0 0,-1 2 0 0 0,0 0 0 0 0,-2 1 0 0 0,0 0 0 0 0,-2 1 0 0 0,-2-1 0 0 0,-1 1 0 0 0,-3 3 0 0 0,-1 2 0 0 0,-3 4 0 0 0,-3 3 0 0 0,-3 2 0 0 0,-3 3 0 0 0,-1 0 0 0 0,-2 2 0 0 0,-2 2 0 0 0,-1 1 0 0 0,-2 1 0 0 0,-3 0 0 0 0,-3 1 0 0 0,-4 0 0 0 0,-7 2 0 0 0,-6 1 0 0 0,-2 1 0 0 0,-1-2 0 0 0,4-1 0 0 0,5-2 0 0 0,5-3 0 0 0,7-4 0 0 0,7-1 0 0 0,8-4 0 0 0,5-2 0 0 0,6-1 0 0 0,5-3 0 0 0,4-3 0 0 0,4-1 0 0 0,1-1 0 0 0,4-2 0 0 0,2-2 0 0 0,5-1 0 0 0,4-2 0 0 0,6-3 0 0 0,7-2 0 0 0,6-3 0 0 0,6-2 0 0 0,6-2 0 0 0,6-3 0 0 0,3-2 0 0 0,2-2 0 0 0,0-2 0 0 0,-1-2 0 0 0,-3 0 0 0 0,-4 1 0 0 0,-4 1 0 0 0,-5 0 0 0 0,-4 1 0 0 0,-4 2 0 0 0,-2 2 0 0 0,-4 1 0 0 0,-3 2 0 0 0,-2 3 0 0 0,-4 2 0 0 0,-1 3 0 0 0,-3 3 0 0 0,1 0 0 0 0,-3 2 0 0 0,-1 0 0 0 0,-3 2 0 0 0,-4 0 0 0 0,-4 3 0 0 0,-6 4 0 0 0,-4 3 0 0 0,-7 4 0 0 0,-6 4 0 0 0,-5 4 0 0 0,-5 3 0 0 0,-9 4 0 0 0,-9 6 0 0 0,-13 5 0 0 0,-9 4 0 0 0,-7 4 0 0 0,-5 1 0 0 0,-2 1 0 0 0,2-1 0 0 0,5-5 0 0 0,7-5 0 0 0,9-4 0 0 0,7-4 0 0 0,8-3 0 0 0,7-3 0 0 0,6-1 0 0 0,4-1 0 0 0,5-2 0 0 0,5-2 0 0 0,5-2 0 0 0,5-2 0 0 0,5-3 0 0 0,4-3 0 0 0,3-3 0 0 0,3-1 0 0 0,1-2 0 0 0,3-2 0 0 0,1-1 0 0 0,1-1 0 0 0,2-1 0 0 0,2-2 0 0 0,4-1 0 0 0,4-2 0 0 0,5-3 0 0 0,3-2 0 0 0,4-1 0 0 0,1-1 0 0 0,0-1 0 0 0,0 0 0 0 0,1 0 0 0 0,-3 0 0 0 0,-1-1 0 0 0,-2 0 0 0 0,-2 0 0 0 0,-2 1 0 0 0,-2 3 0 0 0,-3 0 0 0 0,-2 4 0 0 0,-1 1 0 0 0,-2 1 0 0 0,-1 2 0 0 0,0 0 0 0 0,0 0 0 0 0,-1 0 0 0 0,1-1 0 0 0,0 0 0 0 0,-1-1 0 0 0,-1 0 0 0 0,-2 1 0 0 0,-1 0 0 0 0,0 1 0 0 0,-1 1 0 0 0,0 0 0 0 0,0 1 0 0 0,-1 0 0 0 0,1 0 0 0 0,0 0 0 0 0,0 0 0 0 0,0 0 0 0 0,0 0 0 0 0,0-1 0 0 0,0 1 0 0 0,0 0 0 0 0,0 0 0 0 0,0 0 0 0 0,0 0 0 0 0,0-1 0 0 0,0 1 0 0 0,-1 1 0 0 0,-2 1 0 0 0,-1 2 0 0 0,-1 1 0 0 0,-4 1 0 0 0,-1 2 0 0 0,-5 3 0 0 0,-3 3 0 0 0,-4 2 0 0 0,-1 2 0 0 0,-2 3 0 0 0,-2 1 0 0 0,0 2 0 0 0,0 0 0 0 0,-2 2 0 0 0,-2 2 0 0 0,-4 0 0 0 0,-4 2 0 0 0,0 0 0 0 0,-2-2 0 0 0,0-2 0 0 0,1-1 0 0 0,3-2 0 0 0,3-2 0 0 0,5-2 0 0 0,4-2 0 0 0,6-4 0 0 0,3-2 0 0 0,3-2 0 0 0,3-2 0 0 0,2-1 0 0 0,2-1 0 0 0,0 1 0 0 0,0-1 0 0 0,2 0 0 0 0,2-2 0 0 0,2-1 0 0 0,4-2 0 0 0,3-3 0 0 0,3-3 0 0 0,4-6 0 0 0,3-4 0 0 0,3-5 0 0 0,3-4 0 0 0,1-4 0 0 0,-1-2 0 0 0,-1 2 0 0 0,-3 4 0 0 0,-2 3 0 0 0,-3 5 0 0 0,-3 4 0 0 0,-3 4 0 0 0,-2 1 0 0 0,-2 3 0 0 0,-2 2 0 0 0,-1 1 0 0 0,-1 1 0 0 0,0 1 0 0 0,-1 0 0 0 0,1 1 0 0 0,-1-1 0 0 0,1 0 0 0 0,0 0 0 0 0,0 0 0 0 0,0 0 0 0 0,0 0 0 0 0,0 0 0 0 0,0-1 0 0 0,0 1 0 0 0,0 2 0 0 0,0 3 0 0 0,1 3 0 0 0,1 3 0 0 0,2 3 0 0 0,1 1 0 0 0,2 2 0 0 0,-2-5 0 0 0,-1-7 0 0 0,-3-8 0 0 0,-1-6 0 0 0,-1-4 0 0 0,0-4 0 0 0,0 2 0 0 0,0 1 0 0 0,1 3 0 0 0,-1 2 0 0 0,1 4 0 0 0,0 1 0 0 0,0 3 0 0 0,0 0 0 0 0,0 2 0 0 0,0 1 0 0 0,-1 1 0 0 0,-1 1 0 0 0,-2 0 0 0 0,-1 2 0 0 0,0 0 0 0 0,-1 1 0 0 0,-3 2 0 0 0,-2 2 0 0 0,-4 3 0 0 0,-4 5 0 0 0,-4 7 0 0 0,-6 5 0 0 0,-3 6 0 0 0,-3 2 0 0 0,0 1 0 0 0,1 0 0 0 0,2-1 0 0 0,3-3 0 0 0,1-3 0 0 0,2-3 0 0 0,3-2 0 0 0,4-3 0 0 0,2-3 0 0 0,2-2 0 0 0,3-4 0 0 0,3-1 0 0 0,1-2 0 0 0,1-1 0 0 0,1 0 0 0 0,1-2 0 0 0,2-2 0 0 0,1-3 0 0 0,2-1 0 0 0,2-3 0 0 0,2-1 0 0 0,1-4 0 0 0,1-3 0 0 0,0-1 0 0 0,1-2 0 0 0,-1 1 0 0 0,1 0 0 0 0,-1 3 0 0 0,0 2 0 0 0,-3 2 0 0 0,0 1 0 0 0,-2 0 0 0 0,0 1 0 0 0,-1 1 0 0 0,0-1 0 0 0,-2 0 0 0 0,0 0 0 0 0,-4 0 0 0 0,-1 0 0 0 0,-4 0 0 0 0,-3 1 0 0 0,-6 2 0 0 0,-6 4 0 0 0,-5 4 0 0 0,-4 3 0 0 0,-1 3 0 0 0,-1 3 0 0 0,2 0 0 0 0,1 0 0 0 0,5-1 0 0 0,3-1 0 0 0,4-1 0 0 0,4-2 0 0 0,3-2 0 0 0,5-3 0 0 0,1 0 0 0 0,2 0 0 0 0,1-1 0 0 0,2-2 0 0 0,1-2 0 0 0,1-2 0 0 0,2-2 0 0 0,3 0 0 0 0,1-1 0 0 0,1-1 0 0 0,1 1 0 0 0,0-1 0 0 0,1 1 0 0 0,-2-1 0 0 0,0 1 0 0 0,-1 0 0 0 0,-1-1 0 0 0,-1 1 0 0 0,0 0 0 0 0,-1 0 0 0 0,1 0 0 0 0,-1-1 0 0 0,-1 1 0 0 0,0 1 0 0 0,1 0 0 0 0,-1 0 0 0 0,-1 0 0 0 0,1 0 0 0 0,0-1 0 0 0,-1 0 0 0 0,-1 0 0 0 0,-2 0 0 0 0,-1 0 0 0 0,-1 1 0 0 0,-1 0 0 0 0,-2 1 0 0 0,-1 1 0 0 0,-1 2 0 0 0,-1 0 0 0 0,-1 2 0 0 0,1 0 0 0 0,-1 1 0 0 0,1 0 0 0 0,-1 1 0 0 0,1 1 0 0 0,2-2 0 0 0,2 0 0 0 0,0 0 0 0 0,2-2 0 0 0,-1 1 0 0 0,1 0 0 0 0,0 1 0 0 0,-1 2 0 0 0,-1 0 0 0 0,-2 3 0 0 0,-1 1 0 0 0,-1 3 0 0 0,-3 0 0 0 0,-3 1 0 0 0,-1 0 0 0 0,-3 1 0 0 0,-2-1 0 0 0,1-2 0 0 0,0-1 0 0 0,3-1 0 0 0,2-2 0 0 0,3 0 0 0 0,3-3 0 0 0,3-1 0 0 0,2-1 0 0 0,0 0 0 0 0,2-1 0 0 0,-1-1 0 0 0,1 1 0 0 0,0 0 0 0 0,-1-2 0 0 0,-4 1 0 0 0,-4-2 0 0 0,-7 0 0 0 0,-3-2 0 0 0,-3 0 0 0 0,-2-1 0 0 0,0 0 0 0 0,1 0 0 0 0,1-1 0 0 0,0 0 0 0 0,1-2 0 0 0,1-1 0 0 0,0-1 0 0 0,2-1 0 0 0,0 1 0 0 0,-1 0 0 0 0,2-1 0 0 0,1 2 0 0 0,0 0 0 0 0,3 2 0 0 0,1 1 0 0 0,2 0 0 0 0,3 2 0 0 0,1 0 0 0 0,3 2 0 0 0,1 0 0 0 0,-1 1 0 0 0,0-1 0 0 0,-2 0 0 0 0,-3-1 0 0 0,-2 0 0 0 0,0-1 0 0 0,-2 1 0 0 0,0 1 0 0 0,-1 0 0 0 0,-1 2 0 0 0,0 0 0 0 0,1 1 0 0 0,0 0 0 0 0,0 0 0 0 0,1 0 0 0 0,0 1 0 0 0,0-1 0 0 0,1 0 0 0 0,2 0 0 0 0,1 0 0 0 0,3 0 0 0 0,1 0 0 0 0,2 0 0 0 0,0 0 0 0 0,-1 0 0 0 0,-4 0 0 0 0,-4-1 0 0 0,-3-2 0 0 0,-3 0 0 0 0,-1-2 0 0 0,1 0 0 0 0,0 2 0 0 0,2 0 0 0 0,0 1 0 0 0,2 2 0 0 0,1-1 0 0 0,3 1 0 0 0,1 0 0 0 0,3 1 0 0 0,1-1 0 0 0,2 0 0 0 0,1 0 0 0 0,0 0 0 0 0,2 0 0 0 0,2 0 0 0 0,2 0 0 0 0,2 0-16383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5:52:32.379"/>
    </inkml:context>
    <inkml:brush xml:id="br0">
      <inkml:brushProperty name="width" value="0.1" units="cm"/>
      <inkml:brushProperty name="height" value="0.1" units="cm"/>
      <inkml:brushProperty name="color" value="#F6630D"/>
    </inkml:brush>
  </inkml:definitions>
  <inkml:trace contextRef="#ctx0" brushRef="#br0">9654 4674 16383 0 0,'-2'4'0'0'0,"-3"8"0"0"0,-4 10 0 0 0,-8 14 0 0 0,-5 13 0 0 0,-7 10 0 0 0,-6 6 0 0 0,-7 5 0 0 0,-2 0 0 0 0,0-5 0 0 0,2-5 0 0 0,-1-6 0 0 0,1-5 0 0 0,0-3 0 0 0,-1-4 0 0 0,1-3 0 0 0,2-4 0 0 0,1-4 0 0 0,1-3 0 0 0,3-3 0 0 0,2-3 0 0 0,2-1 0 0 0,1-1 0 0 0,1 0 0 0 0,1 3 0 0 0,0 4 0 0 0,-2 3 0 0 0,-3 7 0 0 0,-4 6 0 0 0,-3 5 0 0 0,-3 3 0 0 0,-3 3 0 0 0,-2 3 0 0 0,0 0 0 0 0,-1 0 0 0 0,-2-1 0 0 0,-2-1 0 0 0,-6 5 0 0 0,-6 2 0 0 0,-2-2 0 0 0,2-5 0 0 0,5-7 0 0 0,10-8 0 0 0,8-7 0 0 0,10-7 0 0 0,7-7 0 0 0,8-4 0 0 0,6-4 0 0 0,2-4 0 0 0,4 0 0 0 0,0-3 0 0 0,1-1 0 0 0,2 0 0 0 0,2-1 0 0 0,3-1 0 0 0,4-2 0 0 0,7-2 0 0 0,6-3 0 0 0,13-6 0 0 0,19-8 0 0 0,32-19 0 0 0,30-22 0 0 0,21-24 0 0 0,8-22 0 0 0,-1-13 0 0 0,-8-5 0 0 0,-9 2 0 0 0,-11 4 0 0 0,-12 13 0 0 0,-14 17 0 0 0,-11 15 0 0 0,-11 15 0 0 0,-11 13 0 0 0,-8 11 0 0 0,-6 6 0 0 0,-3 5 0 0 0,-3 2 0 0 0,0 0 0 0 0,2-2 0 0 0,2-3 0 0 0,1-1 0 0 0,0-2 0 0 0,-1-1 0 0 0,0-4 0 0 0,-2-2 0 0 0,-2 0 0 0 0,-2-1 0 0 0,0 1 0 0 0,-2 1 0 0 0,0 4 0 0 0,-2 1 0 0 0,0 3 0 0 0,-3 2 0 0 0,1 1 0 0 0,0 1 0 0 0,0-1 0 0 0,1 1 0 0 0,2 0 0 0 0,3 0 0 0 0,4-1 0 0 0,2 0 0 0 0,4 1 0 0 0,1 0 0 0 0,0 2 0 0 0,-2 1 0 0 0,-1 1 0 0 0,-3 1 0 0 0,-2 1 0 0 0,-2 1 0 0 0,-3 1 0 0 0,-1 2 0 0 0,-2 0 0 0 0,-1 1 0 0 0,0 0 0 0 0,-1 2 0 0 0,-3 0 0 0 0,-1 2 0 0 0,-3 1 0 0 0,-2 3 0 0 0,-3 2 0 0 0,-3 1 0 0 0,-2 2 0 0 0,-4 0 0 0 0,-5 1 0 0 0,-6 2 0 0 0,-9 1 0 0 0,-11 3 0 0 0,-14 5 0 0 0,-31 8 0 0 0,-43 15 0 0 0,-48 20 0 0 0,-39 24 0 0 0,-33 25 0 0 0,-18 18 0 0 0,-8 14 0 0 0,10-1 0 0 0,29-12 0 0 0,30-17 0 0 0,31-16 0 0 0,27-15 0 0 0,24-16 0 0 0,21-12 0 0 0,13-9 0 0 0,7-6 0 0 0,-1 1 0 0 0,-2-2 0 0 0,-4 0 0 0 0,-2-1 0 0 0,0-1 0 0 0,1-1 0 0 0,3-2 0 0 0,4-2 0 0 0,-3 3 0 0 0,-4 2 0 0 0,-5 2 0 0 0,-4 2 0 0 0,-3 3 0 0 0,-1 4 0 0 0,1 1 0 0 0,2 2 0 0 0,6-1 0 0 0,9-3 0 0 0,7-4 0 0 0,8-3 0 0 0,5-3 0 0 0,6-2 0 0 0,5-3 0 0 0,4-1 0 0 0,2 0 0 0 0,1 0 0 0 0,1 0 0 0 0,0 1 0 0 0,0-1 0 0 0,0 0 0 0 0,1 1 0 0 0,1-2 0 0 0,0 0 0 0 0,1-2 0 0 0,2-1 0 0 0,1-2 0 0 0,3-2 0 0 0,1-2 0 0 0,0 0 0 0 0,-1 0 0 0 0,0 2 0 0 0,-1 0 0 0 0,0 2 0 0 0,0 0 0 0 0,0-1 0 0 0,1 0 0 0 0,0-1 0 0 0,2-1 0 0 0,0 0 0 0 0,3-1 0 0 0,2-1 0 0 0,1-2 0 0 0,2-2 0 0 0,3 0 0 0 0,2-2 0 0 0,1-1 0 0 0,0 0 0 0 0,1-2 0 0 0,1 0 0 0 0,-1-2 0 0 0,0 0 0 0 0,0 0 0 0 0,-1 1 0 0 0,-4 3 0 0 0,-4 3 0 0 0,-5 4 0 0 0,-4 4 0 0 0,-4 6 0 0 0,-3 4 0 0 0,0 0 0 0 0,2 0 0 0 0,4-3 0 0 0,4-5 0 0 0,4-3 0 0 0,5-4 0 0 0,2-3 0 0 0,3-1 0 0 0,1-3 0 0 0,2 0 0 0 0,0 0 0 0 0,1-1 0 0 0,1-2 0 0 0,2-2 0 0 0,2-5 0 0 0,2-2 0 0 0,4-4 0 0 0,2-4 0 0 0,4-2 0 0 0,4-5 0 0 0,4-2 0 0 0,3-4 0 0 0,1-2 0 0 0,2-3 0 0 0,2-5 0 0 0,1-4 0 0 0,3-10 0 0 0,4-11 0 0 0,1-8 0 0 0,-1-1 0 0 0,-6 4 0 0 0,-6 9 0 0 0,-6 10 0 0 0,-6 11 0 0 0,-4 9 0 0 0,-5 10 0 0 0,-3 6 0 0 0,-2 5 0 0 0,-1 5 0 0 0,-2 3 0 0 0,-1 2 0 0 0,-3 5 0 0 0,-3 2 0 0 0,-4 3 0 0 0,-6 4 0 0 0,-3 4 0 0 0,-4 2 0 0 0,-3 3 0 0 0,0 0 0 0 0,-1 1 0 0 0,1-2 0 0 0,0-2 0 0 0,2 0 0 0 0,1-3 0 0 0,2-1 0 0 0,3-2 0 0 0,1-2 0 0 0,1 0 0 0 0,1-1 0 0 0,1 0 0 0 0,-2 0 0 0 0,1 0 0 0 0,-1 0 0 0 0,2-1 0 0 0,1-1 0 0 0,2-2 0 0 0,3 0 0 0 0,1-1 0 0 0,2-1 0 0 0,2 0 0 0 0,1-1 0 0 0,0-2 0 0 0,0-1 0 0 0,0 0 0 0 0,1-3 0 0 0,2-1 0 0 0,1-2 0 0 0,2-2 0 0 0,1 0 0 0 0,4-3 0 0 0,4-4 0 0 0,4-3 0 0 0,4-4 0 0 0,5-3 0 0 0,4-5 0 0 0,2-5 0 0 0,2-3 0 0 0,1-2 0 0 0,-2-1 0 0 0,-2 0 0 0 0,-3 1 0 0 0,-3 3 0 0 0,-4 4 0 0 0,-4 5 0 0 0,-3 4 0 0 0,-3 4 0 0 0,0 3 0 0 0,-2 1 0 0 0,0 2 0 0 0,-2 1 0 0 0,0 2 0 0 0,-1 0 0 0 0,0-1 0 0 0,2 0 0 0 0,0 0 0 0 0,0-2 0 0 0,-1 0 0 0 0,0 0 0 0 0,-2-1 0 0 0,0 2 0 0 0,-1 1 0 0 0,0 1 0 0 0,0 2 0 0 0,0 0 0 0 0,-2 2 0 0 0,0 1 0 0 0,-3 2 0 0 0,-4 2 0 0 0,-4 3 0 0 0,-6 5 0 0 0,-6 6 0 0 0,-5 5 0 0 0,-1 1 0 0 0,1 2 0 0 0,2-2 0 0 0,3-2 0 0 0,2-1 0 0 0,2-3 0 0 0,2 0 0 0 0,1 0 0 0 0,1 0 0 0 0,1 2 0 0 0,0 0 0 0 0,1-1 0 0 0,1-1 0 0 0,1 0 0 0 0,0-1 0 0 0,0-1 0 0 0,2-2 0 0 0,2-2 0 0 0,0 0 0 0 0,2-2 0 0 0,0 0 0 0 0,1-1 0 0 0,0-1 0 0 0,1-3 0 0 0,2-3 0 0 0,0-1 0 0 0,3-3 0 0 0,2-3 0 0 0,3-5 0 0 0,4-4 0 0 0,3-3 0 0 0,4-3 0 0 0,2-2 0 0 0,3 0 0 0 0,3-2 0 0 0,2-2 0 0 0,2-2 0 0 0,3-3 0 0 0,1-1 0 0 0,1-1 0 0 0,-2 2 0 0 0,-2 1 0 0 0,-3 4 0 0 0,-5 5 0 0 0,-2 4 0 0 0,-5 4 0 0 0,-3 4 0 0 0,-2 3 0 0 0,-3 2 0 0 0,-3 1 0 0 0,-1 2 0 0 0,-2 0 0 0 0,-3 2 0 0 0,-2 1 0 0 0,-3 2 0 0 0,-3 0 0 0 0,-4 3 0 0 0,-3 1 0 0 0,-3 2 0 0 0,-4 2 0 0 0,-2 3 0 0 0,-2 0 0 0 0,0 2 0 0 0,0 1 0 0 0,2 1 0 0 0,1 0 0 0 0,3-2 0 0 0,3-4 0 0 0,5-3 0 0 0,5-3 0 0 0,3-3 0 0 0,4-2 0 0 0,2-2 0 0 0,2-2 0 0 0,6-5 0 0 0,4-4 0 0 0,3-3 0 0 0,3-3 0 0 0,1 0 0 0 0,-1-1 0 0 0,-1 1 0 0 0,-2 1 0 0 0,0 0 0 0 0,-1 1 0 0 0,-2 0 0 0 0,0 1 0 0 0,0-3 0 0 0,0-1 0 0 0,1-3 0 0 0,-1-1 0 0 0,1-3 0 0 0,0-1 0 0 0,0-1 0 0 0,-1 0 0 0 0,0 0 0 0 0,-1 1 0 0 0,-1 2 0 0 0,-1 3 0 0 0,-1 2 0 0 0,-3 5 0 0 0,-2 4 0 0 0,0 3 0 0 0,-2 2 0 0 0,0 3 0 0 0,-1 0 0 0 0,1 0 0 0 0,0 1 0 0 0,-1-1 0 0 0,1 1 0 0 0,0-1 0 0 0,0 0 0 0 0,0 0 0 0 0,-1 1 0 0 0,-1 2 0 0 0,-3 3 0 0 0,-2 4 0 0 0,-4 2 0 0 0,-2 5 0 0 0,-4 3 0 0 0,-2 5 0 0 0,-1 2 0 0 0,0 3 0 0 0,0 0 0 0 0,1 2 0 0 0,1-3 0 0 0,1-1 0 0 0,2-3 0 0 0,2-3 0 0 0,3-4 0 0 0,1-2 0 0 0,2-2 0 0 0,2-3 0 0 0,3-2 0 0 0,2-1 0 0 0,4-2 0 0 0,3-3 0 0 0,4-1 0 0 0,2-1 0 0 0,4-2 0 0 0,3-2 0 0 0,3-2 0 0 0,1 0 0 0 0,1-1 0 0 0,0-1 0 0 0,-1 1 0 0 0,0-2 0 0 0,0-1 0 0 0,0-2 0 0 0,0 0 0 0 0,0-1 0 0 0,-1-2 0 0 0,-1-1 0 0 0,-1-1 0 0 0,0-2 0 0 0,1 0 0 0 0,1-2 0 0 0,-1-2 0 0 0,0 0 0 0 0,-2-1 0 0 0,-1 2 0 0 0,-2 3 0 0 0,-3 4 0 0 0,-3 4 0 0 0,-2 3 0 0 0,-1 2 0 0 0,-3 2 0 0 0,-1 2 0 0 0,0 1 0 0 0,-2 0 0 0 0,-1 0 0 0 0,-1 1 0 0 0,0-1 0 0 0,0 0 0 0 0,0 1 0 0 0,0 0 0 0 0,0 0 0 0 0,0 1 0 0 0,-1 0 0 0 0,1-1 0 0 0,0 1 0 0 0,0-1 0 0 0,-1-1 0 0 0,-1 0 0 0 0,-3 0 0 0 0,-2 0 0 0 0,-3 0 0 0 0,-2-1 0 0 0,-3 1 0 0 0,-4 0 0 0 0,-3 0 0 0 0,-3 0 0 0 0,-2 0 0 0 0,-1 3 0 0 0,1 0 0 0 0,1 2 0 0 0,2 0 0 0 0,3 1 0 0 0,3 0 0 0 0,3 1 0 0 0,2-1 0 0 0,2 0 0 0 0,1 0 0 0 0,1 2 0 0 0,-2 0 0 0 0,-3 2 0 0 0,-3 1 0 0 0,-4 0 0 0 0,-3 1 0 0 0,0 1 0 0 0,0-2 0 0 0,2-1 0 0 0,2-1 0 0 0,4-2 0 0 0,3 0 0 0 0,3-1 0 0 0,1 0 0 0 0,1 0 0 0 0,1-1 0 0 0,0 1 0 0 0,1 0 0 0 0,0 0 0 0 0,2-1 0 0 0,4-2 0 0 0,5-2 0 0 0,5-2 0 0 0,4-3 0 0 0,5-4 0 0 0,3-3 0 0 0,2-2 0 0 0,2-5 0 0 0,-1-2 0 0 0,1-2 0 0 0,-2-1 0 0 0,-2 1 0 0 0,-3 4 0 0 0,-2 3 0 0 0,-3 4 0 0 0,-1 2 0 0 0,-2 2 0 0 0,-1 1 0 0 0,-2 0 0 0 0,-1 2 0 0 0,-1-1 0 0 0,0 2 0 0 0,1-2 0 0 0,0-1 0 0 0,0 0 0 0 0,-1 3 0 0 0,-1 0 0 0 0,-3 2 0 0 0,0 0 0 0 0,-1 1 0 0 0,-1 0 0 0 0,-2 0 0 0 0,0 1 0 0 0,-2 1 0 0 0,-2 2 0 0 0,1 1 0 0 0,-3 1 0 0 0,-1 1 0 0 0,-1 1 0 0 0,-4 4 0 0 0,-7 4 0 0 0,-5 5 0 0 0,-6 4 0 0 0,-6 6 0 0 0,-3 4 0 0 0,-3 2 0 0 0,0 0 0 0 0,2-1 0 0 0,4-2 0 0 0,2 0 0 0 0,3-3 0 0 0,4-3 0 0 0,5-3 0 0 0,3-3 0 0 0,4-3 0 0 0,5-3 0 0 0,3-2 0 0 0,1-2 0 0 0,3-4 0 0 0,3-2 0 0 0,3-5 0 0 0,4-3 0 0 0,3-4 0 0 0,4-4 0 0 0,6-6 0 0 0,3-4 0 0 0,3-5 0 0 0,4-1 0 0 0,2-2 0 0 0,5-2 0 0 0,2-1 0 0 0,2-2 0 0 0,3-1 0 0 0,0 0 0 0 0,0 1 0 0 0,-2 1 0 0 0,-4 2 0 0 0,-4 2 0 0 0,-4 2 0 0 0,-5 5 0 0 0,-4 5 0 0 0,-4 4 0 0 0,-4 4 0 0 0,-2 3 0 0 0,-3 3 0 0 0,-1 1 0 0 0,-2 1 0 0 0,-1 1 0 0 0,-2 1 0 0 0,-2 1 0 0 0,0 1 0 0 0,-2 1 0 0 0,-1 0 0 0 0,-2 1 0 0 0,-2 1 0 0 0,-1-1 0 0 0,-2 0 0 0 0,-3 0 0 0 0,-2 1 0 0 0,-4 3 0 0 0,-4 2 0 0 0,-2 3 0 0 0,-3 1 0 0 0,1 2 0 0 0,0 0 0 0 0,2 1 0 0 0,3 0 0 0 0,2 0 0 0 0,2-1 0 0 0,3-2 0 0 0,3-1 0 0 0,1-2 0 0 0,3 0 0 0 0,2-1 0 0 0,1 0 0 0 0,1-1 0 0 0,0-1 0 0 0,2-3 0 0 0,0-1 0 0 0,3-2 0 0 0,4-2 0 0 0,3-1 0 0 0,3-4 0 0 0,5-2 0 0 0,5-3 0 0 0,3-1 0 0 0,3-3 0 0 0,1 0 0 0 0,-1-1 0 0 0,-1 0 0 0 0,-1 0 0 0 0,-4 1 0 0 0,-2 0 0 0 0,-1 1 0 0 0,-3-1 0 0 0,-1 0 0 0 0,-2 0 0 0 0,-2 0 0 0 0,-1 0 0 0 0,-2 0 0 0 0,-2 3 0 0 0,-1 3 0 0 0,-1 2 0 0 0,0 2 0 0 0,-2 1 0 0 0,0 1 0 0 0,-2 1 0 0 0,-2 2 0 0 0,-2 1 0 0 0,-4 1 0 0 0,-4 3 0 0 0,-3 2 0 0 0,-4 2 0 0 0,-4 3 0 0 0,-2 1 0 0 0,-2 2 0 0 0,0 0 0 0 0,1 1 0 0 0,2-1 0 0 0,3-2 0 0 0,1-1 0 0 0,3-1 0 0 0,2-2 0 0 0,2-2 0 0 0,3-2 0 0 0,2-1 0 0 0,2-1 0 0 0,2 0 0 0 0,1 0 0 0 0,1-2 0 0 0,2-1 0 0 0,1-2 0 0 0,2-3 0 0 0,3-5 0 0 0,4-5 0 0 0,1-7 0 0 0,3-4 0 0 0,1-5 0 0 0,2-5 0 0 0,0-3 0 0 0,1 0 0 0 0,-1-1 0 0 0,-1 2 0 0 0,1 0 0 0 0,0 3 0 0 0,0 3 0 0 0,-1 2 0 0 0,-3 4 0 0 0,-1 5 0 0 0,-2 5 0 0 0,-3 3 0 0 0,-1 5 0 0 0,-2 2 0 0 0,0 3 0 0 0,1-1 0 0 0,0 0 0 0 0,0 0 0 0 0,0 1 0 0 0,-1-1 0 0 0,-1 1 0 0 0,1 0 0 0 0,-1 0 0 0 0,0 0 0 0 0,0 0 0 0 0,-1-1 0 0 0,1 1 0 0 0,0 0 0 0 0,0 0 0 0 0,0 0 0 0 0,-2 1 0 0 0,1 1 0 0 0,-2 0 0 0 0,1 1 0 0 0,0 0 0 0 0,1-1 0 0 0,0-3 0 0 0,1-8 0 0 0,-1-11 0 0 0,1-8 0 0 0,0-9 0 0 0,1-7 0 0 0,-1-3 0 0 0,0 1 0 0 0,0 2 0 0 0,0 8 0 0 0,0 8 0 0 0,-1 8 0 0 0,-1 7 0 0 0,1 7 0 0 0,0 3 0 0 0,0 2 0 0 0,0 3 0 0 0,-2 2 0 0 0,-1 1 0 0 0,-1 1 0 0 0,0 0 0 0 0,-1 1 0 0 0,-1-1 0 0 0,1 1 0 0 0,0-1 0 0 0,-1 0 0 0 0,1 0 0 0 0,0 0 0 0 0,-1 0 0 0 0,1 1 0 0 0,0 1 0 0 0,0-1 0 0 0,0 0 0 0 0,-1 0 0 0 0,2 0 0 0 0,2 2 0 0 0,0-1 0 0 0,2 2 0 0 0,1 1 0 0 0,3 3 0 0 0,1 2 0 0 0,1 4 0 0 0,2 1 0 0 0,-1-1-16383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5:52:32.380"/>
    </inkml:context>
    <inkml:brush xml:id="br0">
      <inkml:brushProperty name="width" value="0.1" units="cm"/>
      <inkml:brushProperty name="height" value="0.1" units="cm"/>
      <inkml:brushProperty name="color" value="#F6630D"/>
    </inkml:brush>
  </inkml:definitions>
  <inkml:trace contextRef="#ctx0" brushRef="#br0">5660 4252 16383 0 0,'-3'5'0'0'0,"-5"8"0"0"0,-6 11 0 0 0,-5 11 0 0 0,-7 16 0 0 0,-5 13 0 0 0,-1 5 0 0 0,2-1 0 0 0,2-4 0 0 0,5-6 0 0 0,3-8 0 0 0,5-9 0 0 0,3-9 0 0 0,3-7 0 0 0,2-6 0 0 0,1-4 0 0 0,0-2 0 0 0,1 0 0 0 0,0 1 0 0 0,-1 2 0 0 0,0 1 0 0 0,0 1 0 0 0,0 0 0 0 0,0 0 0 0 0,-1-1 0 0 0,-1 1 0 0 0,1-1 0 0 0,-2 1 0 0 0,0 1 0 0 0,0-2 0 0 0,-1 0 0 0 0,-1 0 0 0 0,0 2 0 0 0,0 1 0 0 0,1 4 0 0 0,-1 3 0 0 0,-1 2 0 0 0,0 2 0 0 0,1-2 0 0 0,2-2 0 0 0,0-3 0 0 0,2-3 0 0 0,1-4 0 0 0,2-3 0 0 0,2-2 0 0 0,1-4 0 0 0,1-2 0 0 0,4-3 0 0 0,4-5 0 0 0,6-4 0 0 0,11-7 0 0 0,12-4 0 0 0,10-3 0 0 0,6-2 0 0 0,2 1 0 0 0,0 1 0 0 0,-1 1 0 0 0,-6 2 0 0 0,-5 2 0 0 0,-7 3 0 0 0,-6 3 0 0 0,-6 1 0 0 0,-7 2 0 0 0,-4 1 0 0 0,-4 1 0 0 0,-2 2 0 0 0,-1-1 0 0 0,-1 2 0 0 0,0 0 0 0 0,-1 0 0 0 0,-3 1 0 0 0,-2 1 0 0 0,-6 3 0 0 0,-8 2 0 0 0,-9 4 0 0 0,-8 3 0 0 0,-5 4 0 0 0,-5 3 0 0 0,-3 2 0 0 0,1 1 0 0 0,3 0 0 0 0,5 0 0 0 0,5-2 0 0 0,7-3 0 0 0,4-2 0 0 0,4-1 0 0 0,4-2 0 0 0,3-2 0 0 0,1-1 0 0 0,2-1 0 0 0,0-1 0 0 0,1 1 0 0 0,-1 1 0 0 0,0 1 0 0 0,1 2 0 0 0,-1 0 0 0 0,0 0 0 0 0,1 0 0 0 0,0-1 0 0 0,1-2 0 0 0,1-1 0 0 0,2-1 0 0 0,0-2 0 0 0,-1 2 0 0 0,0 1 0 0 0,-2 3 0 0 0,0 3 0 0 0,-2 0 0 0 0,2 1 0 0 0,0-2 0 0 0,1 0 0 0 0,2 0 0 0 0,0-2 0 0 0,1-2 0 0 0,0-2 0 0 0,0 0 0 0 0,0-2 0 0 0,0-1 0 0 0,0-3 0 0 0,2-2 0 0 0,0-4 0 0 0,3-3 0 0 0,3-4 0 0 0,5-6 0 0 0,5-6 0 0 0,5-6 0 0 0,4-4 0 0 0,3-3 0 0 0,1 1 0 0 0,-1 2 0 0 0,1 2 0 0 0,-1 3 0 0 0,0 2 0 0 0,-3 3 0 0 0,-2 3 0 0 0,-4 3 0 0 0,-3 3 0 0 0,-3 3 0 0 0,-1 3 0 0 0,-3 1 0 0 0,-1 0 0 0 0,-2 2 0 0 0,-2 0 0 0 0,1 2 0 0 0,-2 1 0 0 0,0 2 0 0 0,-1 1 0 0 0,-3 1 0 0 0,-4 4 0 0 0,-4 4 0 0 0,-4 4 0 0 0,-3 4 0 0 0,-3 1 0 0 0,-1 0 0 0 0,-3 2 0 0 0,0 1 0 0 0,-3 2 0 0 0,0 1 0 0 0,1 2 0 0 0,-1 2 0 0 0,0 4 0 0 0,1 0 0 0 0,2 1 0 0 0,0-2 0 0 0,1-2 0 0 0,2-2 0 0 0,2-3 0 0 0,1 0 0 0 0,2-3 0 0 0,0-1 0 0 0,2-1 0 0 0,1-2 0 0 0,2-2 0 0 0,1-2 0 0 0,2 0 0 0 0,1-3 0 0 0,2-1 0 0 0,1-2 0 0 0,1-1 0 0 0,0 0 0 0 0,0-1 0 0 0,1-1 0 0 0,0-2 0 0 0,2-1 0 0 0,1-2 0 0 0,2-2 0 0 0,2-2 0 0 0,3-1 0 0 0,3-2 0 0 0,4-2 0 0 0,4-1 0 0 0,2-3 0 0 0,3-4 0 0 0,2-4 0 0 0,3-2 0 0 0,4-5 0 0 0,4-3 0 0 0,4-3 0 0 0,2-1 0 0 0,3-3 0 0 0,0 1 0 0 0,1 0 0 0 0,0 2 0 0 0,0 2 0 0 0,-2 2 0 0 0,1 0 0 0 0,-1 3 0 0 0,-1 3 0 0 0,-3 4 0 0 0,-2 2 0 0 0,-4 4 0 0 0,-2 1 0 0 0,-1 2 0 0 0,-1 0 0 0 0,1 0 0 0 0,0 0 0 0 0,2 1 0 0 0,2 0 0 0 0,2 0 0 0 0,3 0 0 0 0,-2 1 0 0 0,-3 1 0 0 0,-2 1 0 0 0,-4 1 0 0 0,-4 3 0 0 0,-3 2 0 0 0,-5 1 0 0 0,-4 0 0 0 0,-2 1 0 0 0,-3 1 0 0 0,-2-1 0 0 0,-2 0 0 0 0,-2 1 0 0 0,0 0 0 0 0,0 1 0 0 0,0 2 0 0 0,-1 0 0 0 0,1 0 0 0 0,0 2 0 0 0,0 2 0 0 0,0 1 0 0 0,-1 3 0 0 0,-1 2 0 0 0,-2 2 0 0 0,0 2 0 0 0,-2 0 0 0 0,1 1 0 0 0,-2-1 0 0 0,1 0 0 0 0,0-2 0 0 0,0 0 0 0 0,-2-2 0 0 0,0-1 0 0 0,-2 0 0 0 0,-1-1 0 0 0,-1 0 0 0 0,0 0 0 0 0,0 1 0 0 0,0-1 0 0 0,-1-1 0 0 0,1-1 0 0 0,-1-2 0 0 0,1 0 0 0 0,0-2 0 0 0,0 1 0 0 0,1-1 0 0 0,1-2 0 0 0,1-2 0 0 0,2-2 0 0 0,1-2 0 0 0,0-3 0 0 0,0 0 0 0 0,0 0-16383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5:52:32.381"/>
    </inkml:context>
    <inkml:brush xml:id="br0">
      <inkml:brushProperty name="width" value="0.1" units="cm"/>
      <inkml:brushProperty name="height" value="0.1" units="cm"/>
      <inkml:brushProperty name="color" value="#F6630D"/>
    </inkml:brush>
  </inkml:definitions>
  <inkml:trace contextRef="#ctx0" brushRef="#br0">10994 3651 16383 0 0,'-2'9'0'0'0,"-4"11"0"0"0,-4 16 0 0 0,-5 19 0 0 0,-3 14 0 0 0,-2 3 0 0 0,1-2 0 0 0,1-9 0 0 0,3-9 0 0 0,2-12 0 0 0,1-9 0 0 0,3-9 0 0 0,1-5 0 0 0,1-5 0 0 0,1-4 0 0 0,0-1 0 0 0,1-2 0 0 0,-1 0 0 0 0,-1 0 0 0 0,-1 0 0 0 0,-2 1 0 0 0,-1 0 0 0 0,-2 1 0 0 0,-2 1 0 0 0,-2 2 0 0 0,-4 1 0 0 0,-5 1 0 0 0,-3 1 0 0 0,-5 1 0 0 0,-3 0 0 0 0,-4 0 0 0 0,-3-1 0 0 0,0-1 0 0 0,1 0 0 0 0,1-2 0 0 0,1 0 0 0 0,1 0 0 0 0,1 1 0 0 0,0-1 0 0 0,1-1 0 0 0,-2 0 0 0 0,-1 0 0 0 0,-1 0 0 0 0,0 0 0 0 0,-1 1 0 0 0,1 0 0 0 0,1 0 0 0 0,1 2 0 0 0,1 0 0 0 0,1 0 0 0 0,2 0 0 0 0,2 1 0 0 0,2-1 0 0 0,2 1 0 0 0,3-2 0 0 0,2-1 0 0 0,1 0 0 0 0,2 0 0 0 0,0 0 0 0 0,1 2 0 0 0,1 0 0 0 0,-1 3 0 0 0,1 0 0 0 0,0 0 0 0 0,0 2 0 0 0,0 2 0 0 0,-1 0 0 0 0,-2 1 0 0 0,0 1 0 0 0,-1 0 0 0 0,-1-1 0 0 0,0 1 0 0 0,0 1 0 0 0,1 0 0 0 0,-1-1 0 0 0,0 0 0 0 0,1-2 0 0 0,1 0 0 0 0,-1 0 0 0 0,2 0 0 0 0,-1 0 0 0 0,0 2 0 0 0,-1 2 0 0 0,-3 3 0 0 0,-2 3 0 0 0,-1 2 0 0 0,-2 2 0 0 0,0 1 0 0 0,0 0 0 0 0,0-1 0 0 0,1-2 0 0 0,0-1 0 0 0,-1-1 0 0 0,1-2 0 0 0,2-1 0 0 0,-2 0 0 0 0,1-2 0 0 0,2-2 0 0 0,0-3 0 0 0,2-2 0 0 0,1-1 0 0 0,3-3 0 0 0,1 0 0 0 0,1-1 0 0 0,2 0 0 0 0,-1 0 0 0 0,1 0 0 0 0,-1 1 0 0 0,-2 1 0 0 0,-1 2 0 0 0,-1 1 0 0 0,-1 1 0 0 0,0 0 0 0 0,2-2 0 0 0,1-1 0 0 0,0-1 0 0 0,2-1 0 0 0,0 0 0 0 0,1-1 0 0 0,-1 1 0 0 0,1 2 0 0 0,1 0 0 0 0,1-2 0 0 0,2-1 0 0 0,3-2 0 0 0,2-2 0 0 0,2-1 0 0 0,0-1 0 0 0,1 0 0 0 0,0 0 0 0 0,1 0 0 0 0,-1 0 0 0 0,0 1 0 0 0,0 1 0 0 0,-1 2 0 0 0,-2 1 0 0 0,0 1 0 0 0,0 1 0 0 0,-3 3 0 0 0,0 3 0 0 0,-2 4 0 0 0,1 2 0 0 0,0 3 0 0 0,0 2 0 0 0,0 1 0 0 0,1 0 0 0 0,0 1 0 0 0,2-1 0 0 0,2 1 0 0 0,0-1 0 0 0,2 0 0 0 0,-1 0 0 0 0,1 0 0 0 0,1 1 0 0 0,-1 1 0 0 0,-1 2 0 0 0,-2 2 0 0 0,-1 1 0 0 0,-2 1 0 0 0,-1 1 0 0 0,-2-1 0 0 0,-1 0 0 0 0,0-2 0 0 0,1-1 0 0 0,-1-3 0 0 0,1 0 0 0 0,0-3 0 0 0,1-1 0 0 0,2-4 0 0 0,2-1 0 0 0,2-4 0 0 0,2-4 0 0 0,2-3 0 0 0,1-2 0 0 0,2-2 0 0 0,1-1 0 0 0,0-2 0 0 0,0 0 0 0 0,0 0 0 0 0,1-1 0 0 0,-1 1 0 0 0,0 1 0 0 0,0 1 0 0 0,0 2 0 0 0,0 3 0 0 0,0 3 0 0 0,0 1 0 0 0,0 1 0 0 0,0-1 0 0 0,0 0 0 0 0,0-1 0 0 0,1-2 0 0 0,2-1 0 0 0,-1-3 0 0 0,1-1 0 0 0,0-1 0 0 0,0-3 0 0 0,2-1 0 0 0,0-2 0 0 0,1-3 0 0 0,0-1 0 0 0,1-2 0 0 0,2-2 0 0 0,1-2 0 0 0,1-3 0 0 0,1-1 0 0 0,1-3 0 0 0,-2 0 0 0 0,-1 0 0 0 0,-1 0 0 0 0,-1 1 0 0 0,-1 1 0 0 0,-1-1 0 0 0,-1 0 0 0 0,-1-1 0 0 0,-2-1 0 0 0,-1-1 0 0 0,-2 0 0 0 0,0-1 0 0 0,-1-2 0 0 0,1-1 0 0 0,0-1 0 0 0,0-1 0 0 0,0 0 0 0 0,-2 1 0 0 0,0 0 0 0 0,0 2 0 0 0,0 0 0 0 0,0 1 0 0 0,1-1 0 0 0,0-1 0 0 0,0-2 0 0 0,1-1 0 0 0,0-4 0 0 0,0-2 0 0 0,1-4 0 0 0,0-4 0 0 0,0-2 0 0 0,1-3 0 0 0,1-2 0 0 0,1 0 0 0 0,-1 0 0 0 0,-2 0 0 0 0,0 3 0 0 0,-1 4 0 0 0,-2 5 0 0 0,-1 6 0 0 0,-2 5 0 0 0,1 4 0 0 0,-2 3 0 0 0,1 3 0 0 0,1 2 0 0 0,-1 3 0 0 0,2 0 0 0 0,1 1 0 0 0,-2 1 0 0 0,1-1 0 0 0,-1 0 0 0 0,-2 2 0 0 0,-1 0 0 0 0,-3 2 0 0 0,-4 1 0 0 0,-4 0 0 0 0,-7 2 0 0 0,-7 3 0 0 0,-6 3 0 0 0,-7 5 0 0 0,-5 2 0 0 0,-1 2 0 0 0,0-1 0 0 0,3 1 0 0 0,4-2 0 0 0,2 0 0 0 0,5-2 0 0 0,2-1 0 0 0,3-1 0 0 0,1-1 0 0 0,2-1 0 0 0,2-1 0 0 0,2 1 0 0 0,0 1 0 0 0,2 0 0 0 0,-1 2 0 0 0,0 0 0 0 0,-2 1 0 0 0,-1 0 0 0 0,-1 1 0 0 0,2-1 0 0 0,0 1 0 0 0,2-1 0 0 0,0 1 0 0 0,2-1 0 0 0,-2 2 0 0 0,-2 0 0 0 0,-4 3 0 0 0,-3 1 0 0 0,-3 2 0 0 0,-3 3 0 0 0,-2 3 0 0 0,-1 3 0 0 0,-1 0 0 0 0,1 1 0 0 0,1-1 0 0 0,2-1 0 0 0,3-3 0 0 0,0-2 0 0 0,2-2 0 0 0,2-4 0 0 0,0-2 0 0 0,2-1 0 0 0,1-2 0 0 0,2-1 0 0 0,1-1 0 0 0,2-2 0 0 0,2-1 0 0 0,0-1 0 0 0,2 0 0 0 0,2 0 0 0 0,0 0 0 0 0,0 0 0 0 0,1-1 0 0 0,0-1 0 0 0,3 0 0 0 0,0-1 0 0 0,1-1 0 0 0,2 2 0 0 0,-2 0 0 0 0,0 1 0 0 0,-2 0 0 0 0,-1 1 0 0 0,-1 0 0 0 0,0 0 0 0 0,-1 1 0 0 0,0-1 0 0 0,1 0 0 0 0,-1 1 0 0 0,1-1 0 0 0,2-1 0 0 0,2-1 0 0 0,3-2 0 0 0,2 0 0 0 0,1-2 0 0 0,2 0 0 0 0,2-1 0 0 0,3-2 0 0 0,4-1 0 0 0,4-1 0 0 0,6-1 0 0 0,5-1 0 0 0,6-1 0 0 0,4-1 0 0 0,3-1 0 0 0,1 0 0 0 0,2-1 0 0 0,0 0 0 0 0,0 0 0 0 0,0 0 0 0 0,1-1 0 0 0,1-1 0 0 0,1-2 0 0 0,2-1 0 0 0,0-1 0 0 0,1-2 0 0 0,-1 1 0 0 0,1 0 0 0 0,-2 2 0 0 0,-1 1 0 0 0,0 0 0 0 0,1-2 0 0 0,2-2 0 0 0,2 0 0 0 0,0-1 0 0 0,-2 3 0 0 0,-3 2 0 0 0,-4 3 0 0 0,-5 2 0 0 0,-3 3 0 0 0,-4 0 0 0 0,0 1 0 0 0,0 0 0 0 0,1 1 0 0 0,0-1 0 0 0,3-1 0 0 0,1-1 0 0 0,1-2 0 0 0,1-2 0 0 0,1-1 0 0 0,0-1 0 0 0,-1 0 0 0 0,-2 2 0 0 0,-2 0 0 0 0,-2 2 0 0 0,-2 1 0 0 0,-1 1 0 0 0,-1 1 0 0 0,1 0 0 0 0,-1 1 0 0 0,0 0 0 0 0,0 0 0 0 0,-1 0 0 0 0,-1 0 0 0 0,-1 0 0 0 0,-2 1 0 0 0,-3 2 0 0 0,-1 0 0 0 0,-2 2 0 0 0,0 0 0 0 0,-1 1 0 0 0,-1 0 0 0 0,0 2 0 0 0,0 1 0 0 0,-2 4 0 0 0,-1 2 0 0 0,0 2 0 0 0,-1 4 0 0 0,-1 1 0 0 0,0 0 0 0 0,0 0 0 0 0,0 0 0 0 0,0-2 0 0 0,-1-1 0 0 0,1 0 0 0 0,0 0 0 0 0,0-1 0 0 0,0 0 0 0 0,0 0 0 0 0,0 1 0 0 0,1 1 0 0 0,2 3 0 0 0,0 4 0 0 0,3 4 0 0 0,3 7 0 0 0,5 4 0 0 0,2 2 0 0 0,4-3 0 0 0,1-2 0 0 0,3-3 0 0 0,2-1 0 0 0,5 0 0 0 0,6 0 0 0 0,4-1 0 0 0,4 0 0 0 0,2-2 0 0 0,-2-1 0 0 0,-3-3 0 0 0,-5-4 0 0 0,-4-2 0 0 0,-7-2 0 0 0,-4-2 0 0 0,-5-2 0 0 0,-3-1 0 0 0,-1-1 0 0 0,-2 0 0 0 0,-3-1 0 0 0,0-1 0 0 0,-2 0 0 0 0,1 0 0 0 0,-2 1 0 0 0,1-1 0 0 0,0 0 0 0 0,0 0 0 0 0,-1 0 0 0 0,-2 0 0 0 0,0 0 0 0 0,-2 1 0 0 0,0 1 0 0 0,-1-1 0 0 0,0 2 0 0 0,-1 0 0 0 0,1 2 0 0 0,0 0 0 0 0,0 2 0 0 0,1 3 0 0 0,0 2 0 0 0,0 4 0 0 0,0 3 0 0 0,0 5 0 0 0,0 6 0 0 0,-1 4 0 0 0,-1 2 0 0 0,-1 0 0 0 0,-2 1 0 0 0,-1-2 0 0 0,-1-1 0 0 0,0-1 0 0 0,-1-2 0 0 0,-1-1 0 0 0,-1-1 0 0 0,-1 2 0 0 0,0 1 0 0 0,1 1 0 0 0,0 6 0 0 0,-2 10 0 0 0,-1 5 0 0 0,-3 5 0 0 0,-1 2 0 0 0,-1-4 0 0 0,-2-4 0 0 0,1-7 0 0 0,-1-7 0 0 0,0-6 0 0 0,1-6 0 0 0,2-5 0 0 0,2-4 0 0 0,2-4 0 0 0,3-3 0 0 0,2-4 0 0 0,0-3 0 0 0,2-2 0 0 0,2-1 0 0 0,1-1 0 0 0,1 0 0 0 0,1-2 0 0 0,2-1 0 0 0,0-2 0 0 0,3-3 0 0 0,4-5 0 0 0,3-4 0 0 0,4-6 0 0 0,3-5 0 0 0,3-4 0 0 0,3-3 0 0 0,2-5 0 0 0,2 0 0 0 0,0 1 0 0 0,0 2 0 0 0,-2 1 0 0 0,0 3 0 0 0,-1 2 0 0 0,-2 2 0 0 0,-3 2 0 0 0,-2 3 0 0 0,-3 2 0 0 0,-3 2 0 0 0,-3 4 0 0 0,-2 1 0 0 0,-1 2 0 0 0,0 0 0 0 0,-2 2 0 0 0,1-1 0 0 0,0 0 0 0 0,-1 1 0 0 0,0-1 0 0 0,-1 0 0 0 0,-2 0 0 0 0,-1-1 0 0 0,0 1 0 0 0,-1 0 0 0 0,0 0 0 0 0,0 0 0 0 0,-1-1 0 0 0,1 1 0 0 0,-1 0 0 0 0,-3 0 0 0 0,-3 0 0 0 0,-5 0 0 0 0,-5-1 0 0 0,-4 2 0 0 0,-5 2 0 0 0,-3 1 0 0 0,-3 3 0 0 0,-1 3 0 0 0,-4 2 0 0 0,-1 5 0 0 0,-2 3 0 0 0,-1 3 0 0 0,0 3 0 0 0,2 0 0 0 0,3-1 0 0 0,5-1 0 0 0,6-4 0 0 0,4-1 0 0 0,4-5 0 0 0,4-3 0 0 0,2-2 0 0 0,2-2 0 0 0,1-1 0 0 0,1 0 0 0 0,1-1 0 0 0,0 1 0 0 0,1-2 0 0 0,-1-1 0 0 0,0-1 0 0 0,0-2 0 0 0,0-3 0 0 0,1-4 0 0 0,1-5 0 0 0,2-4 0 0 0,0-3 0 0 0,3-3 0 0 0,1-2 0 0 0,2-2 0 0 0,1-4 0 0 0,2-2 0 0 0,2-2 0 0 0,2-2 0 0 0,3-2 0 0 0,3-3 0 0 0,3-2 0 0 0,1 0 0 0 0,1 1 0 0 0,0 2 0 0 0,0 2 0 0 0,-1 2 0 0 0,-1 2 0 0 0,-1 2 0 0 0,-1 4 0 0 0,-2 4 0 0 0,-2 5 0 0 0,-3 5 0 0 0,-2 5 0 0 0,-3 4 0 0 0,-2 2 0 0 0,-2 5 0 0 0,-2 3 0 0 0,-2 5 0 0 0,-2 6 0 0 0,-3 7 0 0 0,0 5 0 0 0,-1 2 0 0 0,0 2 0 0 0,2 2 0 0 0,1-1 0 0 0,2 1 0 0 0,2-1 0 0 0,0-2 0 0 0,1-2 0 0 0,0-1 0 0 0,1-1 0 0 0,-1 0 0 0 0,0-2 0 0 0,0-1 0 0 0,1 0 0 0 0,-2-2 0 0 0,-1-2 0 0 0,0 0 0 0 0,-2-1 0 0 0,1 0 0 0 0,0-2 0 0 0,1-1 0 0 0,0-2 0 0 0,3-3 0 0 0,1-3 0 0 0,2-4 0 0 0,2-5 0 0 0,2-2 0 0 0,2-3 0 0 0,1-3 0 0 0,1-3 0 0 0,1-2 0 0 0,0-2 0 0 0,0 1 0 0 0,-2 1 0 0 0,-1 2 0 0 0,-1 2 0 0 0,-2 3 0 0 0,-3 2 0 0 0,-1 3 0 0 0,-3 1 0 0 0,-2 3 0 0 0,-4 2 0 0 0,0 2 0 0 0,-3-1 0 0 0,-1 1 0 0 0,-1-2 0 0 0,0-2 0 0 0,0 0 0 0 0,0-2 0 0 0,-1-5 0 0 0,0-5 0 0 0,0-5 0 0 0,0-5 0 0 0,0-2 0 0 0,-1-4 0 0 0,1-2 0 0 0,-1-3 0 0 0,1 0 0 0 0,0 1 0 0 0,-1 2 0 0 0,1 3 0 0 0,-1 2 0 0 0,1 4 0 0 0,0 2 0 0 0,-1 2 0 0 0,1 1 0 0 0,1 2 0 0 0,1-1 0 0 0,1 3 0 0 0,1 0 0 0 0,-2 2 0 0 0,1 0 0 0 0,1 2 0 0 0,-1 0 0 0 0,0 3 0 0 0,-2-1 0 0 0,0 2 0 0 0,-1 0 0 0 0,1 0 0 0 0,0-2 0 0 0,0 0 0 0 0,-1-2 0 0 0,1-2 0 0 0,-2-2 0 0 0,-1-1 0 0 0,-1-1 0 0 0,0-1 0 0 0,1 0 0 0 0,0 0 0 0 0,1 0 0 0 0,1 1 0 0 0,1 0 0 0 0,3 2 0 0 0,0 2 0 0 0,2 3 0 0 0,0 2 0 0 0,0 1 0 0 0,0 1 0 0 0,0 2 0 0 0,0 2 0 0 0,0 1 0 0 0,0 1 0 0 0,0 1 0 0 0,-1 1 0 0 0,-2 2 0 0 0,-2 2 0 0 0,-4 4 0 0 0,-3 3 0 0 0,-4 2 0 0 0,-3 0 0 0 0,-3 1 0 0 0,-2-1 0 0 0,-1-1 0 0 0,-1 0 0 0 0,2 0 0 0 0,1-1 0 0 0,2-2 0 0 0,4-2 0 0 0,4 0 0 0 0,2-2 0 0 0,4-1 0 0 0,3 0 0 0 0,2-1 0 0 0,1 0 0 0 0,1-1 0 0 0,2-2 0 0 0,5-3 0 0 0,4-1 0 0 0,6-2 0 0 0,4-1 0 0 0,4-1 0 0 0,3-2 0 0 0,3-1 0 0 0,1-2 0 0 0,1-1 0 0 0,0-2 0 0 0,-1-1 0 0 0,-1-1 0 0 0,-2 1 0 0 0,-3 1 0 0 0,-2 1 0 0 0,-3 2 0 0 0,-2 2 0 0 0,-3 1 0 0 0,-1 2 0 0 0,0 0 0 0 0,-2 1 0 0 0,0 0 0 0 0,-1 0 0 0 0,-3 2 0 0 0,-2 0 0 0 0,-3 3 0 0 0,-4 2 0 0 0,-4 4 0 0 0,-4 2 0 0 0,-5 2 0 0 0,-5 3 0 0 0,-2-1 0 0 0,-1 0 0 0 0,1 0 0 0 0,2-3 0 0 0,4-2 0 0 0,3-2 0 0 0,2-3 0 0 0,3 0 0 0 0,3-1 0 0 0,4-2 0 0 0,2-1 0 0 0,1-1 0 0 0,2-1 0 0 0,1-1 0 0 0,-1 0 0 0 0,1 0 0 0 0,-1-1 0 0 0,1 1 0 0 0,-1-2 0 0 0,0 0 0 0 0,0-4 0 0 0,0-1 0 0 0,0-6 0 0 0,-1-7 0 0 0,-1-10 0 0 0,-3-8 0 0 0,-2-8 0 0 0,-3-3 0 0 0,0-1 0 0 0,1 2 0 0 0,0 5 0 0 0,1 6 0 0 0,2 7 0 0 0,2 7 0 0 0,0 6 0 0 0,1 6 0 0 0,1 4 0 0 0,1 3 0 0 0,1 2 0 0 0,0 2 0 0 0,-1 0 0 0 0,0-1 0 0 0,-1 1 0 0 0,-2-1 0 0 0,0 0 0 0 0,-1-2 0 0 0,-1-1 0 0 0,-2-1 0 0 0,0 0 0 0 0,-3 0 0 0 0,0 1 0 0 0,-1 1 0 0 0,-1 2 0 0 0,-2 2 0 0 0,-2 2 0 0 0,-1 3 0 0 0,-3 3 0 0 0,-1 3 0 0 0,-3 4 0 0 0,-3 4 0 0 0,-3 3 0 0 0,-4 3 0 0 0,-3 2 0 0 0,-5 3 0 0 0,-3 2 0 0 0,-3 1 0 0 0,-1 0 0 0 0,0-3 0 0 0,4-2 0 0 0,2-3 0 0 0,5-4 0 0 0,3-1 0 0 0,5-1 0 0 0,3-2 0 0 0,5-1 0 0 0,4-2 0 0 0,4-1 0 0 0,4-2 0 0 0,3-2 0 0 0,3-3 0 0 0,4-2 0 0 0,4-4 0 0 0,5-2 0 0 0,4-3 0 0 0,5-2 0 0 0,2-2 0 0 0,5-1 0 0 0,3-2 0 0 0,7-1 0 0 0,5-5 0 0 0,5-6 0 0 0,6-7 0 0 0,3-7 0 0 0,1-5 0 0 0,-3-1 0 0 0,-3 0 0 0 0,-7 3 0 0 0,-5 6 0 0 0,-8 5 0 0 0,-5 5 0 0 0,-7 6 0 0 0,-4 5 0 0 0,-4 4 0 0 0,-4 4 0 0 0,-3 3 0 0 0,-2 2 0 0 0,-3 3 0 0 0,-3 3 0 0 0,-5 3 0 0 0,-5 6 0 0 0,-6 5 0 0 0,-6 5 0 0 0,-6 8 0 0 0,-12 9 0 0 0,-18 13 0 0 0,-18 10 0 0 0,-12 5 0 0 0,-2-1 0 0 0,4-6 0 0 0,11-8 0 0 0,11-7 0 0 0,12-8 0 0 0,12-8 0 0 0,10-6 0 0 0,9-6 0 0 0,6-3 0 0 0,6-3 0 0 0,4-3 0 0 0,3-3 0 0 0,2-1 0 0 0,1 0 0 0 0,1-2 0 0 0,0 1 0 0 0,0-2 0 0 0,2-1 0 0 0,3-2 0 0 0,1-2 0 0 0,3-3 0 0 0,4-2 0 0 0,2-2 0 0 0,5-4 0 0 0,4-2 0 0 0,5-2 0 0 0,3-3 0 0 0,3-2 0 0 0,2-3 0 0 0,2-3 0 0 0,3-7 0 0 0,1-4 0 0 0,1-4 0 0 0,0-3 0 0 0,-2 0 0 0 0,-2 3 0 0 0,-5 4 0 0 0,-4 5 0 0 0,-6 6 0 0 0,-4 7 0 0 0,-4 5 0 0 0,-4 6 0 0 0,-2 4 0 0 0,-3 5 0 0 0,-1 3-16383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3:18:31.042"/>
    </inkml:context>
    <inkml:brush xml:id="br0">
      <inkml:brushProperty name="width" value="0.2" units="cm"/>
      <inkml:brushProperty name="height" value="0.2" units="cm"/>
      <inkml:brushProperty name="color" value="#F6630D"/>
    </inkml:brush>
  </inkml:definitions>
  <inkml:trace contextRef="#ctx0" brushRef="#br0">11283 4278 16383 0 0,'-1'3'0'0'0,"-2"4"0"0"0,0 6 0 0 0,-2 3 0 0 0,-1 3 0 0 0,-1 3 0 0 0,-3 3 0 0 0,-4 5 0 0 0,-5 4 0 0 0,-7 3 0 0 0,-5 5 0 0 0,-6 3 0 0 0,-8 7 0 0 0,-9 7 0 0 0,-5 4 0 0 0,-2 1 0 0 0,-2-1 0 0 0,0-2 0 0 0,5-5 0 0 0,5-6 0 0 0,4-5 0 0 0,6-5 0 0 0,4-5 0 0 0,5-4 0 0 0,4-5 0 0 0,4-3 0 0 0,4-2 0 0 0,1-2 0 0 0,2-1 0 0 0,1-1 0 0 0,-2 2 0 0 0,-3 0 0 0 0,-2 2 0 0 0,-2 1 0 0 0,-1 0 0 0 0,0 2 0 0 0,0 1 0 0 0,0-1 0 0 0,1 1 0 0 0,1-1 0 0 0,2-1 0 0 0,3-2 0 0 0,2-2 0 0 0,2-3 0 0 0,3-2 0 0 0,3-3 0 0 0,2-2 0 0 0,4-2 0 0 0,4-5 0 0 0,4-2 0 0 0,3-3 0 0 0,5-2 0 0 0,4-2 0 0 0,3-3 0 0 0,6-4 0 0 0,9-5 0 0 0,17-10 0 0 0,26-11 0 0 0,25-11 0 0 0,15-5 0 0 0,1 1 0 0 0,-9 4 0 0 0,-15 7 0 0 0,-15 8 0 0 0,-15 6 0 0 0,-14 7 0 0 0,-11 5 0 0 0,-9 4 0 0 0,-7 4 0 0 0,-7 2 0 0 0,-4 2 0 0 0,-3 2 0 0 0,-2 1 0 0 0,-1 2 0 0 0,-1 0 0 0 0,-1 1 0 0 0,-5 0 0 0 0,-9 2 0 0 0,-12 2 0 0 0,-13 5 0 0 0,-11 5 0 0 0,-10 5 0 0 0,-15 7 0 0 0,-22 12 0 0 0,-31 17 0 0 0,-45 26 0 0 0,-34 22 0 0 0,-36 27 0 0 0,-17 17 0 0 0,5 5 0 0 0,22-4 0 0 0,31-15 0 0 0,38-18 0 0 0,37-24 0 0 0,32-21 0 0 0,27-19 0 0 0,18-13 0 0 0,11-10 0 0 0,6-5 0 0 0,3-2 0 0 0,1 0 0 0 0,-2 0 0 0 0,-3 0 0 0 0,-3 2 0 0 0,-1 1 0 0 0,0-1 0 0 0,2-2 0 0 0,4-3 0 0 0,5-1 0 0 0,3-4 0 0 0,6-2 0 0 0,3-4 0 0 0,5-2 0 0 0,6-4 0 0 0,8-3 0 0 0,7-4 0 0 0,10-6 0 0 0,9-6 0 0 0,10-11 0 0 0,23-26 0 0 0,31-35 0 0 0,53-50 0 0 0,47-40 0 0 0,42-31 0 0 0,16-8 0 0 0,-13 18 0 0 0,-33 29 0 0 0,-41 35 0 0 0,-39 30 0 0 0,-34 23 0 0 0,-26 17 0 0 0,-20 13 0 0 0,-13 8 0 0 0,-9 5 0 0 0,-5 5 0 0 0,-5 4 0 0 0,-2 5 0 0 0,-4 4 0 0 0,-2 4 0 0 0,-3 5 0 0 0,-3 5 0 0 0,-3 6 0 0 0,-5 8 0 0 0,-6 6 0 0 0,-10 9 0 0 0,-15 12 0 0 0,-28 16 0 0 0,-38 22 0 0 0,-55 35 0 0 0,-53 37 0 0 0,-41 39 0 0 0,-35 42 0 0 0,-34 45 0 0 0,-21 35 0 0 0,-1 9 0 0 0,19-15 0 0 0,29-24 0 0 0,39-35 0 0 0,44-41 0 0 0,48-41 0 0 0,45-41 0 0 0,36-34 0 0 0,30-27 0 0 0,19-19 0 0 0,13-14 0 0 0,9-9 0 0 0,4-7 0 0 0,3-4 0 0 0,2-4 0 0 0,2-4 0 0 0,4-5 0 0 0,3-6 0 0 0,8-6 0 0 0,12-10 0 0 0,39-32 0 0 0,67-64 0 0 0,75-84 0 0 0,51-64 0 0 0,21-39 0 0 0,3-16 0 0 0,-20 15 0 0 0,-19 27 0 0 0,-20 33 0 0 0,-22 36 0 0 0,-24 33 0 0 0,-20 30 0 0 0,-28 33 0 0 0,-26 30 0 0 0,-26 26 0 0 0,-21 20 0 0 0,-16 16 0 0 0,-11 8 0 0 0,-7 6 0 0 0,-5 4 0 0 0,-3 3 0 0 0,-2 2 0 0 0,-2 3 0 0 0,-2 0 0 0 0,-2 2 0 0 0,0 1 0 0 0,-3 3 0 0 0,-5 5 0 0 0,-9 7 0 0 0,-10 8 0 0 0,-14 10 0 0 0,-11 7 0 0 0,-7 6 0 0 0,-2 0 0 0 0,-1 0 0 0 0,0-3 0 0 0,2-2 0 0 0,0 0 0 0 0,-4 3 0 0 0,-8 7 0 0 0,-8 10 0 0 0,-14 13 0 0 0,-8 11 0 0 0,-8 8 0 0 0,-3 5 0 0 0,6-2 0 0 0,7-3 0 0 0,10-6 0 0 0,10-6 0 0 0,11-10 0 0 0,9-9 0 0 0,7-9 0 0 0,5-5 0 0 0,1-5 0 0 0,1-2 0 0 0,1 0 0 0 0,1-2 0 0 0,1-1 0 0 0,1-1 0 0 0,1 0 0 0 0,1 1 0 0 0,-1 3 0 0 0,0 0 0 0 0,0 1 0 0 0,0 1 0 0 0,-1 1 0 0 0,2 2 0 0 0,-2 3 0 0 0,-1 3 0 0 0,-4 4 0 0 0,-2 3 0 0 0,-2 2 0 0 0,0-2 0 0 0,-1-4 0 0 0,2-5 0 0 0,2-6 0 0 0,4-6 0 0 0,3-6 0 0 0,4-6 0 0 0,6-3 0 0 0,4-5 0 0 0,4-3 0 0 0,2-3 0 0 0,2-3 0 0 0,0-2 0 0 0,1-1 0 0 0,0-3 0 0 0,-1-1 0 0 0,0-1 0 0 0,0-2 0 0 0,0 0 0 0 0,0 0 0 0 0,-1-1 0 0 0,1 1 0 0 0,-1-1 0 0 0,0 1 0 0 0,-2 0 0 0 0,-2 0 0 0 0,-2 2 0 0 0,-1-1 0 0 0,0 0 0 0 0,2-1 0 0 0,2 2 0 0 0,4 0 0 0 0,3 1 0 0 0,3-1 0 0 0,4-1 0 0 0,5-4 0 0 0,6-6 0 0 0,12-13 0 0 0,28-29 0 0 0,87-73 0 0 0,132-97 0 0 0,99-75 0 0 0,51-51 0 0 0,1-11 0 0 0,-43 28 0 0 0,-73 59 0 0 0,-78 70 0 0 0,-72 65 0 0 0,-58 52 0 0 0,-42 41 0 0 0,-29 27 0 0 0,-16 17 0 0 0,-9 10 0 0 0,-6 7 0 0 0,-4 3 0 0 0,-2 2 0 0 0,-4 3 0 0 0,-2 3 0 0 0,-2 2 0 0 0,-2 1 0 0 0,-1 0 0 0 0,-1 0 0 0 0,-1 0 0 0 0,0-1 0 0 0,-2 1 0 0 0,-2-1 0 0 0,-2-1 0 0 0,-2 1 0 0 0,-2 0 0 0 0,-3 0 0 0 0,-2 3 0 0 0,-3 0 0 0 0,0 2 0 0 0,-2 1 0 0 0,-1 2 0 0 0,-2 2 0 0 0,1 2 0 0 0,0 4 0 0 0,-2 4 0 0 0,0 3 0 0 0,0 4 0 0 0,0 2 0 0 0,2 0 0 0 0,2-1 0 0 0,3-2 0 0 0,2-2 0 0 0,2-2 0 0 0,1-2 0 0 0,-2-2 0 0 0,1-2 0 0 0,-2-1 0 0 0,-2-1 0 0 0,-3 1 0 0 0,-6 5 0 0 0,-11 10 0 0 0,-11 10 0 0 0,-9 9 0 0 0,-7 7 0 0 0,-1 2 0 0 0,1-4 0 0 0,7-6 0 0 0,6-10 0 0 0,10-9 0 0 0,4-7 0 0 0,5-7 0 0 0,4-4 0 0 0,2-4 0 0 0,3-5 0 0 0,2-4 0 0 0,2-2 0 0 0,2-3 0 0 0,3-2 0 0 0,1-2 0 0 0,2-1 0 0 0,2-1 0 0 0,2 0 0 0 0,2-1 0 0 0,3-2 0 0 0,2-1 0 0 0,4-1 0 0 0,3 0 0 0 0,5-2 0 0 0,2-1 0 0 0,3-2 0 0 0,2-1 0 0 0,2-2 0 0 0,4-2 0 0 0,6-5 0 0 0,7-6 0 0 0,14-14 0 0 0,26-24 0 0 0,28-28 0 0 0,30-34 0 0 0,26-32 0 0 0,9-12 0 0 0,-6 3 0 0 0,-12 14 0 0 0,-16 20 0 0 0,-17 21 0 0 0,-15 20 0 0 0,-15 18 0 0 0,-14 17 0 0 0,-13 12 0 0 0,-10 11 0 0 0,-7 7 0 0 0,-6 5 0 0 0,-4 4 0 0 0,-3 1 0 0 0,-4 1 0 0 0,-3 1 0 0 0,-7 1 0 0 0,-6 1 0 0 0,-7 1 0 0 0,-8 3 0 0 0,-6 5 0 0 0,-5 3 0 0 0,-9 6 0 0 0,-11 9 0 0 0,-16 13 0 0 0,-27 22 0 0 0,-35 28 0 0 0,-34 33 0 0 0,-17 25 0 0 0,-2 11 0 0 0,17-6 0 0 0,27-19 0 0 0,31-26 0 0 0,30-25 0 0 0,25-22 0 0 0,20-19 0 0 0,15-14 0 0 0,9-9 0 0 0,6-7 0 0 0,8-13 0 0 0,11-19 0 0 0,19-33 0 0 0,18-26 0 0 0,14-19 0 0 0,6-2 0 0 0,0 8 0 0 0,-5 14 0 0 0,-9 18 0 0 0,-10 14 0 0 0,-7 15 0 0 0,-9 9 0 0 0,-6 8 0 0 0,-5 4 0 0 0,-2 4 0 0 0,-3 1 0 0 0,-2 2 0 0 0,-1-1 0 0 0,0 1 0 0 0,-2 1 0 0 0,1-1 0 0 0,0-1 0 0 0,-2 0 0 0 0,0-1 0 0 0,-3 1 0 0 0,-2 1 0 0 0,-7 2 0 0 0,-8 1 0 0 0,-11 1 0 0 0,-11 2 0 0 0,-7 3 0 0 0,-5 3 0 0 0,0 1 0 0 0,2 3 0 0 0,4 3 0 0 0,3 3 0 0 0,2 2 0 0 0,1 2 0 0 0,0 3 0 0 0,0 3 0 0 0,-2 3 0 0 0,0 2 0 0 0,1 0 0 0 0,1 1 0 0 0,3-2 0 0 0,1 1 0 0 0,1 0 0 0 0,2 0 0 0 0,1-2 0 0 0,3-2 0 0 0,3-3 0 0 0,5-4 0 0 0,4-4 0 0 0,3-4 0 0 0,3-4 0 0 0,2-3 0 0 0,3-3 0 0 0,3-5 0 0 0,4-2 0 0 0,3-5 0 0 0,5-4 0 0 0,5-7 0 0 0,6-7 0 0 0,6-7 0 0 0,8-9 0 0 0,11-9 0 0 0,17-12 0 0 0,14-8 0 0 0,8-1 0 0 0,-3 6 0 0 0,-8 9 0 0 0,-11 11 0 0 0,-14 11 0 0 0,-11 9 0 0 0,-10 8 0 0 0,-8 6 0 0 0,-7 3 0 0 0,-4 5 0 0 0,-7 1 0 0 0,-7 3 0 0 0,-11 1 0 0 0,-11 2 0 0 0,-9 3 0 0 0,-6 2 0 0 0,-2 3 0 0 0,-2 3 0 0 0,-1 2 0 0 0,1 1 0 0 0,0 3 0 0 0,0 2 0 0 0,-1 3 0 0 0,0 4 0 0 0,0 3 0 0 0,-3 4 0 0 0,-1 3 0 0 0,-2 3 0 0 0,1 0 0 0 0,2 0 0 0 0,4-4 0 0 0,4-3 0 0 0,5-4 0 0 0,5-4 0 0 0,4-5 0 0 0,4-3 0 0 0,5-5 0 0 0,4-3 0 0 0,3-3 0 0 0,3-4 0 0 0,2-2 0 0 0,3-3 0 0 0,2-4 0 0 0,4-5 0 0 0,5-6 0 0 0,8-6 0 0 0,6-6 0 0 0,6-4 0 0 0,5-6 0 0 0,5-2 0 0 0,0-4 0 0 0,3-2 0 0 0,-1-2 0 0 0,-1 0 0 0 0,0-4 0 0 0,-3-1 0 0 0,-4 2 0 0 0,-5 4 0 0 0,-6 8 0 0 0,-5 6 0 0 0,-4 8 0 0 0,-4 5 0 0 0,-4 5 0 0 0,-2 4 0 0 0,-3 5 0 0 0,-2 2 0 0 0,-2 3 0 0 0,-5 5 0 0 0,-2 2 0 0 0,-3 4 0 0 0,-5 2 0 0 0,-3 3 0 0 0,-6 3 0 0 0,-3 2 0 0 0,-4 3 0 0 0,-2 0 0 0 0,-4 3 0 0 0,-1 3 0 0 0,-3 3 0 0 0,0 5 0 0 0,-1 4 0 0 0,-2 4 0 0 0,-5 8 0 0 0,-7 11 0 0 0,-6 8 0 0 0,-1 3 0 0 0,3-2 0 0 0,6-8 0 0 0,6-7 0 0 0,7-9 0 0 0,7-8 0 0 0,8-8 0 0 0,5-8 0 0 0,5-7 0 0 0,5-5 0 0 0,4-5 0 0 0,5-5 0 0 0,4-4 0 0 0,3-5 0 0 0,5-7 0 0 0,3-6 0 0 0,4-7 0 0 0,5-7 0 0 0,3-6 0 0 0,4-5 0 0 0,2-3 0 0 0,3-2 0 0 0,3 0 0 0 0,0 1 0 0 0,2 1 0 0 0,3 0 0 0 0,2-1 0 0 0,2 1 0 0 0,1-1 0 0 0,2-2 0 0 0,1 0 0 0 0,-1-2 0 0 0,2-1 0 0 0,-1-2 0 0 0,-1 2 0 0 0,-4 4 0 0 0,-6 6 0 0 0,-5 7 0 0 0,-7 8 0 0 0,-6 7 0 0 0,-4 7 0 0 0,-3 4 0 0 0,-3 4 0 0 0,-3 5 0 0 0,-3 2 0 0 0,-3 4 0 0 0,-5 4 0 0 0,-6 5 0 0 0,-7 3 0 0 0,-7 6 0 0 0,-5 1 0 0 0,-5 4 0 0 0,-1 0 0 0 0,0-2 0 0 0,4-1 0 0 0,5-2 0 0 0,2-3 0 0 0,3 0 0 0 0,0-1 0 0 0,1-1 0 0 0,2 1 0 0 0,-1-1 0 0 0,0 2 0 0 0,-3 3 0 0 0,-2 3 0 0 0,0 2 0 0 0,-3 2 0 0 0,2 1 0 0 0,1-1 0 0 0,4-2 0 0 0,4-4 0 0 0,4-5 0 0 0,4-4 0 0 0,4-7 0 0 0,3-5 0 0 0,4-7 0 0 0,3-4 0 0 0,3-3 0 0 0,3-1 0 0 0,3-3 0 0 0,4-1 0 0 0,5-1 0 0 0,4-1 0 0 0,3 0 0 0 0,3 2 0 0 0,-1 2 0 0 0,1 3 0 0 0,-3 4 0 0 0,-3 3 0 0 0,-2 2 0 0 0,-2 3 0 0 0,-4 2 0 0 0,-2 1 0 0 0,-3 3 0 0 0,-1 2 0 0 0,-1 7 0 0 0,4 14 0 0 0,8 37 0 0 0,7 37 0 0 0,-1 27 0 0 0,-3 6 0 0 0,-6-12 0 0 0,-5-18 0 0 0,-7-19 0 0 0,-5-18 0 0 0,-4-15 0 0 0,-3-10 0 0 0,0-9 0 0 0,-2-6 0 0 0,1-6 0 0 0,0-3 0 0 0,0-5 0 0 0,0-2 0 0 0,1-1 0 0 0,-1-2 0 0 0,1 0 0 0 0,0-2 0 0 0,0-2 0 0 0,1 0 0 0 0,1 0 0 0 0,2-1 0 0 0,0 0 0 0 0,1 0 0 0 0,-1 0 0 0 0,1 0 0 0 0,0 0 0 0 0,1 0 0 0 0,-1 0 0 0 0,1 0 0 0 0,0-2 0 0 0,0-3 0 0 0,2-3 0 0 0,0-4 0 0 0,3-4 0 0 0,4-4 0 0 0,7-6 0 0 0,6-6 0 0 0,8-7 0 0 0,11-11 0 0 0,10-8 0 0 0,5-3 0 0 0,-1 0 0 0 0,-1 3 0 0 0,-4 3 0 0 0,-5 5 0 0 0,-6 5 0 0 0,-7 4 0 0 0,-5 5 0 0 0,-5 5 0 0 0,-6 5 0 0 0,-4 6 0 0 0,-3 3 0 0 0,-4 4 0 0 0,-2 3 0 0 0,-5 4 0 0 0,-6 6 0 0 0,-8 7 0 0 0,-9 7 0 0 0,-8 4 0 0 0,-7 6 0 0 0,-5 3 0 0 0,-4 1 0 0 0,-1 1 0 0 0,1-2 0 0 0,3-2 0 0 0,4-3 0 0 0,6-1 0 0 0,6-2 0 0 0,5-3 0 0 0,3-1 0 0 0,3-2 0 0 0,2 1 0 0 0,1 2 0 0 0,0 2 0 0 0,0 2 0 0 0,1 1 0 0 0,0 2 0 0 0,-1 2 0 0 0,0 3 0 0 0,-1 3 0 0 0,0 3 0 0 0,1-1 0 0 0,1-1 0 0 0,2-3 0 0 0,3-4 0 0 0,1-6 0 0 0,2-5 0 0 0,3-6 0 0 0,2-4 0 0 0,2-3 0 0 0,2-4 0 0 0,3-1 0 0 0,1-3 0 0 0,4-3 0 0 0,4-4 0 0 0,10-5 0 0 0,9-7 0 0 0,13-8 0 0 0,20-13 0 0 0,24-14 0 0 0,17-11 0 0 0,4-1 0 0 0,-5 4 0 0 0,-10 6 0 0 0,-12 10 0 0 0,-12 8 0 0 0,-9 7 0 0 0,-10 8 0 0 0,-11 5 0 0 0,-7 5 0 0 0,-7 4 0 0 0,-6 4 0 0 0,-4 2 0 0 0,-5 3 0 0 0,-3 0 0 0 0,-4 3 0 0 0,-2 1 0 0 0,-3 3 0 0 0,-4 2 0 0 0,-4 2 0 0 0,-3 5 0 0 0,-5 4 0 0 0,-3 2 0 0 0,-4 3 0 0 0,-1 2 0 0 0,-2 1 0 0 0,0-1 0 0 0,2 0 0 0 0,2-1 0 0 0,1-2 0 0 0,3-3 0 0 0,3-3 0 0 0,3-4 0 0 0,3-3 0 0 0,4-5 0 0 0,5-4 0 0 0,5-6 0 0 0,8-9 0 0 0,6-8 0 0 0,10-7 0 0 0,17-15 0 0 0,32-21 0 0 0,37-24 0 0 0,49-31 0 0 0,29-23 0 0 0,9-8 0 0 0,-4-2 0 0 0,-10 6 0 0 0,-8 4 0 0 0,-6 5 0 0 0,1 5 0 0 0,-5 9 0 0 0,-8 14 0 0 0,-14 17 0 0 0,-19 17 0 0 0,-23 19 0 0 0,-21 13 0 0 0,-18 9 0 0 0,-14 9 0 0 0,-11 5 0 0 0,-8 1 0 0 0,-5 1 0 0 0,-2-1 0 0 0,-2-3 0 0 0,1-3 0 0 0,1-4 0 0 0,0-7 0 0 0,1-4 0 0 0,3-6 0 0 0,1-4 0 0 0,6-4 0 0 0,6-6 0 0 0,3-3 0 0 0,0 2 0 0 0,-2 3 0 0 0,-2 5 0 0 0,-3 4 0 0 0,-2 4 0 0 0,-2 2 0 0 0,-2 2 0 0 0,-2 0 0 0 0,-1-1 0 0 0,0-3 0 0 0,2-3 0 0 0,-1-2 0 0 0,0-2 0 0 0,0 1 0 0 0,-2 0 0 0 0,-2 1 0 0 0,-1 2 0 0 0,-3 2 0 0 0,-3 4 0 0 0,-2 2 0 0 0,-3 5 0 0 0,-2 3 0 0 0,-1 3 0 0 0,-3 4 0 0 0,-1 3 0 0 0,-2 3 0 0 0,-1 3 0 0 0,-1 3 0 0 0,0 0 0 0 0,-1 3 0 0 0,-2 1 0 0 0,0 0 0 0 0,1-1 0 0 0,0 0 0 0 0,0-1 0 0 0,0 0 0 0 0,0-1 0 0 0,1-2 0 0 0,1-2 0 0 0,-1-2 0 0 0,2-2 0 0 0,-1-3 0 0 0,0 1 0 0 0,0 0 0 0 0,1 2 0 0 0,-1 3 0 0 0,0 2 0 0 0,0 3 0 0 0,0 3 0 0 0,0 1 0 0 0,-3 2 0 0 0,1 1 0 0 0,0-1 0 0 0,0-1 0 0 0,1-2 0 0 0,0 0 0 0 0,1-2 0 0 0,0-1 0 0 0,0-1 0 0 0,1 0 0 0 0,-1 2 0 0 0,0 1 0 0 0,-1 2 0 0 0,-1 1 0 0 0,-2 3 0 0 0,-3 3 0 0 0,-4 5 0 0 0,-3 3 0 0 0,-5 5 0 0 0,-4 2 0 0 0,-5 4 0 0 0,-4 4 0 0 0,-4 1 0 0 0,-4 2 0 0 0,-6 1 0 0 0,-6 0 0 0 0,-5 4 0 0 0,-10 4 0 0 0,-13 11 0 0 0,-12 8 0 0 0,-9 7 0 0 0,0 2 0 0 0,8-1 0 0 0,9-5 0 0 0,12-4 0 0 0,10-5 0 0 0,7-2 0 0 0,6-1 0 0 0,5-2 0 0 0,4-4 0 0 0,5-2 0 0 0,2-3 0 0 0,3-2 0 0 0,2-3 0 0 0,1-1 0 0 0,-1 0 0 0 0,0 0 0 0 0,0-1 0 0 0,-3 1 0 0 0,-2 0 0 0 0,-2 0 0 0 0,-2 0 0 0 0,-2 0 0 0 0,-1 1 0 0 0,-2 0 0 0 0,0 0 0 0 0,1 0 0 0 0,-1 1 0 0 0,-1 0 0 0 0,0 1 0 0 0,2-1 0 0 0,0 0 0 0 0,3 0 0 0 0,2 1 0 0 0,3-1 0 0 0,4-1 0 0 0,0 0 0 0 0,1-1 0 0 0,0-1 0 0 0,-1 0 0 0 0,0-1 0 0 0,0-2 0 0 0,1-1 0 0 0,1-3 0 0 0,2-1 0 0 0,2-4 0 0 0,2-2 0 0 0,2-3 0 0 0,3-3 0 0 0,2-3 0 0 0,4-5 0 0 0,1-4 0 0 0,3-5 0 0 0,4-4 0 0 0,3-4 0 0 0,5-4 0 0 0,4-2 0 0 0,4-3 0 0 0,7-2 0 0 0,8-3 0 0 0,12-2 0 0 0,17-6 0 0 0,23-10 0 0 0,30-14 0 0 0,30-22 0 0 0,9-10 0 0 0,-7 1 0 0 0,-18 3 0 0 0,-22 11 0 0 0,-22 11 0 0 0,-19 12 0 0 0,-14 9 0 0 0,-12 9 0 0 0,-8 7 0 0 0,-5 5 0 0 0,-4 5 0 0 0,-3 4 0 0 0,-3 5 0 0 0,-5 4 0 0 0,-2 3 0 0 0,-3 3 0 0 0,-2 3 0 0 0,-2 2 0 0 0,-3 1 0 0 0,-4 4 0 0 0,-6 4 0 0 0,-5 4 0 0 0,-6 7 0 0 0,-6 4 0 0 0,-2 3 0 0 0,-4 4 0 0 0,-4 3 0 0 0,-5 3 0 0 0,-4 2 0 0 0,-13 5 0 0 0,-14 7 0 0 0,-17 8 0 0 0,-15 6 0 0 0,-14 6 0 0 0,-4 2 0 0 0,3 0 0 0 0,10-2 0 0 0,9-1 0 0 0,8 0 0 0 0,9 0 0 0 0,6-1 0 0 0,8-3 0 0 0,6-4 0 0 0,6-4 0 0 0,6-6 0 0 0,5-5 0 0 0,5-5 0 0 0,1-5 0 0 0,4-3 0 0 0,1-4 0 0 0,3-4 0 0 0,2-2 0 0 0,4-3 0 0 0,2-1 0 0 0,2 0 0 0 0,2-2 0 0 0,3-3 0 0 0,3-2 0 0 0,2-3 0 0 0,2-2 0 0 0,4-3 0 0 0,5-3 0 0 0,6-2 0 0 0,9-4 0 0 0,10-4 0 0 0,9-4 0 0 0,11-8 0 0 0,7-6 0 0 0,9-9 0 0 0,13-12 0 0 0,17-15 0 0 0,43-32 0 0 0,48-25 0 0 0,49-23 0 0 0,23-5 0 0 0,-9 11 0 0 0,-32 23 0 0 0,-43 26 0 0 0,-43 23 0 0 0,-35 20 0 0 0,-26 14 0 0 0,-19 9 0 0 0,-12 6 0 0 0,-7 2 0 0 0,-3 0 0 0 0,0-1 0 0 0,0 1 0 0 0,-1 0 0 0 0,-3 1 0 0 0,-4 3 0 0 0,-4 1 0 0 0,-2 2 0 0 0,-3 3 0 0 0,-4 2 0 0 0,-4 5 0 0 0,-6 4 0 0 0,-6 5 0 0 0,-7 7 0 0 0,-7 4 0 0 0,-6 4 0 0 0,-6 4 0 0 0,-3 2 0 0 0,-5 4 0 0 0,-6 5 0 0 0,-11 11 0 0 0,-16 15 0 0 0,-21 15 0 0 0,-21 17 0 0 0,-14 8 0 0 0,-5 0 0 0 0,2-6 0 0 0,5-10 0 0 0,3-10 0 0 0,8-9 0 0 0,14-11 0 0 0,17-10 0 0 0,17-10 0 0 0,16-7 0 0 0,13-8 0 0 0,11-5 0 0 0,10-6 0 0 0,6-4 0 0 0,6-4 0 0 0,3-3 0 0 0,2-2 0 0 0,4-1 0 0 0,4-3 0 0 0,5-2 0 0 0,3-1 0 0 0,5-3 0 0 0,6-2 0 0 0,5-4 0 0 0,5-3 0 0 0,3-4 0 0 0,2-2 0 0 0,0-3 0 0 0,0-2 0 0 0,1-3 0 0 0,3-4 0 0 0,3-5 0 0 0,14-14 0 0 0,28-25 0 0 0,32-33 0 0 0,28-23 0 0 0,17-12 0 0 0,-1 4 0 0 0,-15 14 0 0 0,-22 20 0 0 0,-26 20 0 0 0,-23 19 0 0 0,-19 13 0 0 0,-14 8 0 0 0,-9 7 0 0 0,-7 5 0 0 0,-5 3 0 0 0,-2 3 0 0 0,-2 3 0 0 0,0 1 0 0 0,0 0 0 0 0,-2 1 0 0 0,0 0 0 0 0,-2 4 0 0 0,-2 2 0 0 0,-1 4 0 0 0,-3 3 0 0 0,-2 3 0 0 0,-1 1 0 0 0,-3 3 0 0 0,-1 2 0 0 0,-1 1 0 0 0,-4 1 0 0 0,-1 3 0 0 0,-4 0 0 0 0,-2 4 0 0 0,-4 2 0 0 0,-3 4 0 0 0,-3 3 0 0 0,-5 2 0 0 0,-3 3 0 0 0,-3 1 0 0 0,-2 1 0 0 0,-5 1 0 0 0,-3 0 0 0 0,-1 1 0 0 0,-2 0 0 0 0,-2 1 0 0 0,-3 0 0 0 0,-5 2 0 0 0,-2 1 0 0 0,-1 1 0 0 0,1-1 0 0 0,4-1 0 0 0,4-2 0 0 0,5-2 0 0 0,4-1 0 0 0,3-1 0 0 0,2 0 0 0 0,3 0 0 0 0,2 0 0 0 0,1-1 0 0 0,0-1 0 0 0,2-1 0 0 0,2-2 0 0 0,3-1 0 0 0,2-1 0 0 0,2-1 0 0 0,-1-1 0 0 0,2 0 0 0 0,-2 0 0 0 0,2-1 0 0 0,1-1 0 0 0,3-3 0 0 0,3-2 0 0 0,3-2 0 0 0,2-3 0 0 0,3-2 0 0 0,2-3 0 0 0,2-4 0 0 0,2-4 0 0 0,4-5 0 0 0,2-2 0 0 0,6-5 0 0 0,6-2 0 0 0,4-2 0 0 0,8-3 0 0 0,5-1 0 0 0,8-6 0 0 0,17-14 0 0 0,23-18 0 0 0,25-17 0 0 0,11-9 0 0 0,8-4 0 0 0,-2 1 0 0 0,-8 9 0 0 0,-18 14 0 0 0,-18 16 0 0 0,-19 14 0 0 0,-16 11 0 0 0,-13 11 0 0 0,-10 7 0 0 0,-8 5 0 0 0,-5 4 0 0 0,-4 3 0 0 0,-3 2 0 0 0,-4 2 0 0 0,-3 1 0 0 0,-3 0 0 0 0,-3 2 0 0 0,-7 0 0 0 0,-6 2 0 0 0,-10 2 0 0 0,-9 4 0 0 0,-8 4 0 0 0,-4 4 0 0 0,-1 4 0 0 0,2 2 0 0 0,3 2 0 0 0,3 0 0 0 0,4 0 0 0 0,1 1 0 0 0,2-2 0 0 0,-1 1 0 0 0,-2 1 0 0 0,-3 1 0 0 0,-2-1 0 0 0,-2 1 0 0 0,0-2 0 0 0,1 1 0 0 0,1-2 0 0 0,2-2 0 0 0,2-1 0 0 0,2-1 0 0 0,3-1 0 0 0,1-2 0 0 0,3-1 0 0 0,2-2 0 0 0,3 1 0 0 0,1-1 0 0 0,1 0 0 0 0,2 0 0 0 0,0 0 0 0 0,2 0 0 0 0,2-1 0 0 0,2 0 0 0 0,1 0 0 0 0,4-1 0 0 0,2-2 0 0 0,2-2 0 0 0,1 0 0 0 0,2-3 0 0 0,1-2 0 0 0,3-3 0 0 0,4-4 0 0 0,4-3 0 0 0,8-5 0 0 0,11-5 0 0 0,14-6 0 0 0,18-9 0 0 0,13-8 0 0 0,19-17 0 0 0,15-16 0 0 0,10-17 0 0 0,2-12 0 0 0,-2-5 0 0 0,-14 6 0 0 0,-15 12 0 0 0,-17 14 0 0 0,-15 15 0 0 0,-11 12 0 0 0,-10 11 0 0 0,-9 10 0 0 0,-6 7 0 0 0,-4 6 0 0 0,-4 5 0 0 0,-4 2 0 0 0,-3 3 0 0 0,-3 1 0 0 0,-4 3 0 0 0,-3 3 0 0 0,-6 2 0 0 0,-5 3 0 0 0,-4 4 0 0 0,-6 3 0 0 0,-3 3 0 0 0,-4 4 0 0 0,-3 2 0 0 0,-3 2 0 0 0,-2 3 0 0 0,-1 1 0 0 0,-1 1 0 0 0,-2 2 0 0 0,-1 1 0 0 0,-5 2 0 0 0,-4 2 0 0 0,-7 2 0 0 0,-3 1 0 0 0,-2 0 0 0 0,2 0 0 0 0,5-4 0 0 0,4-1 0 0 0,7-4 0 0 0,4-2 0 0 0,6-3 0 0 0,3-1 0 0 0,5-1 0 0 0,1-2 0 0 0,3-1 0 0 0,3-3 0 0 0,4-2 0 0 0,4-2 0 0 0,3-2 0 0 0,4-3 0 0 0,2-3 0 0 0,2-2 0 0 0,3-4 0 0 0,4-2 0 0 0,3-4 0 0 0,4-3 0 0 0,6-3 0 0 0,4-3 0 0 0,7-3 0 0 0,4-4 0 0 0,7-4 0 0 0,3-4 0 0 0,8-6 0 0 0,8-9 0 0 0,7-7 0 0 0,4-6 0 0 0,3-4 0 0 0,5-6 0 0 0,3-3 0 0 0,-3 2 0 0 0,-8 6 0 0 0,-9 8 0 0 0,-9 8 0 0 0,-8 9 0 0 0,-9 8 0 0 0,-7 6 0 0 0,-7 6 0 0 0,-5 5 0 0 0,-3 4 0 0 0,-4 2 0 0 0,-3 4 0 0 0,-5 3 0 0 0,-7 3 0 0 0,-8 6 0 0 0,-9 3 0 0 0,-5 5 0 0 0,-4 3 0 0 0,-1 0 0 0 0,0 0 0 0 0,3 1 0 0 0,0 0 0 0 0,3 1 0 0 0,0 1 0 0 0,-2 2 0 0 0,-3 2 0 0 0,-7 4 0 0 0,-10 4 0 0 0,-6 5 0 0 0,-6 1 0 0 0,-3 1 0 0 0,0 0 0 0 0,3-3 0 0 0,4-2 0 0 0,4-4 0 0 0,7-4 0 0 0,6-4 0 0 0,6-5 0 0 0,7-3 0 0 0,6-4 0 0 0,5-4 0 0 0,6-3 0 0 0,4-2 0 0 0,5-4 0 0 0,7-3 0 0 0,4-3 0 0 0,7-4 0 0 0,6-3 0 0 0,10-5 0 0 0,8-4 0 0 0,7-3 0 0 0,6-4 0 0 0,3-2 0 0 0,-1-2 0 0 0,-1-3 0 0 0,-3-4 0 0 0,1-6 0 0 0,-3-5 0 0 0,-1-2 0 0 0,-4 0 0 0 0,-2 1 0 0 0,-4 4 0 0 0,-2 3 0 0 0,-3 4 0 0 0,-1 4 0 0 0,-2 5 0 0 0,-2 4 0 0 0,-3 3 0 0 0,-1 4 0 0 0,-3 4 0 0 0,-3 2 0 0 0,-2 4 0 0 0,-2 1 0 0 0,-3 5 0 0 0,-2 3 0 0 0,-2 2 0 0 0,-1 5 0 0 0,-1 3 0 0 0,-1 4 0 0 0,1 3 0 0 0,0 4 0 0 0,0 2 0 0 0,1 1 0 0 0,2 1 0 0 0,0 0 0 0 0,0 0 0 0 0,1 1 0 0 0,1 3 0 0 0,1 6 0 0 0,3 6 0 0 0,3 4 0 0 0,3 4 0 0 0,1 1 0 0 0,-1 1 0 0 0,1-2 0 0 0,0-2 0 0 0,0-3 0 0 0,-1-5 0 0 0,0-4 0 0 0,0-3 0 0 0,1-5 0 0 0,1-3 0 0 0,4-2 0 0 0,7 0 0 0 0,7-2 0 0 0,11-1 0 0 0,17 1 0 0 0,20-1 0 0 0,29-6 0 0 0,25-9 0 0 0,19-13 0 0 0,13-12 0 0 0,1-11 0 0 0,-10-6 0 0 0,-18 0 0 0 0,-22 2 0 0 0,-22 2 0 0 0,-17 3 0 0 0,-10 0 0 0 0,-9 1 0 0 0,-6 0 0 0 0,-4 2 0 0 0,-2 0 0 0 0,-2 0 0 0 0,-1 2 0 0 0,-2 1 0 0 0,-2 1 0 0 0,-3 3 0 0 0,-3 1 0 0 0,-2 1 0 0 0,-5 2 0 0 0,-4 2 0 0 0,-5 2 0 0 0,-3 2 0 0 0,-2 2 0 0 0,-3 1 0 0 0,-3 2 0 0 0,-2 1 0 0 0,-2 0 0 0 0,0 1 0 0 0,-3 3 0 0 0,-9 3 0 0 0,-10 5 0 0 0,-13 5 0 0 0,-9 4 0 0 0,-8 5 0 0 0,-4 2 0 0 0,-5 3 0 0 0,-4 3 0 0 0,-6 5 0 0 0,-9 5 0 0 0,-7 5 0 0 0,-7 5 0 0 0,-5 4 0 0 0,-9 6 0 0 0,-11 8 0 0 0,-3 4 0 0 0,-2 5 0 0 0,0 2 0 0 0,3 5 0 0 0,4 0 0 0 0,9-3 0 0 0,11-7 0 0 0,13-10 0 0 0,13-10 0 0 0,11-10 0 0 0,11-8 0 0 0,11-8 0 0 0,9-8 0 0 0,7-6 0 0 0,5-3 0 0 0,5-5 0 0 0,4-5 0 0 0,4-6 0 0 0,7-6 0 0 0,7-8 0 0 0,7-8 0 0 0,11-11 0 0 0,7-7 0 0 0,14-10 0 0 0,10-6 0 0 0,12-4 0 0 0,11-3 0 0 0,9 1 0 0 0,6 3 0 0 0,2 1 0 0 0,-7 7 0 0 0,-11 7 0 0 0,-14 7 0 0 0,-11 6 0 0 0,-12 5 0 0 0,-9 6 0 0 0,-8 3 0 0 0,-6 3 0 0 0,-4 3 0 0 0,-5 4 0 0 0,-4 2 0 0 0,-4 4 0 0 0,-2 4 0 0 0,-1 1 0 0 0,-1 2 0 0 0,-1 2 0 0 0,-1 2 0 0 0,-1 4 0 0 0,-2 3 0 0 0,-3 4 0 0 0,-5 3 0 0 0,-5 4 0 0 0,-7 3 0 0 0,-7 5 0 0 0,-7 5 0 0 0,-7 4 0 0 0,-5 3 0 0 0,-9 10 0 0 0,-10 13 0 0 0,-15 21 0 0 0,-9 18 0 0 0,-6 8 0 0 0,0 3 0 0 0,7-6 0 0 0,10-13 0 0 0,10-14 0 0 0,10-13 0 0 0,6-4 0 0 0,3-3 0 0 0,1 2 0 0 0,-3 5 0 0 0,-3 7 0 0 0,-2 6 0 0 0,-2 5 0 0 0,-1 6 0 0 0,5-3 0 0 0,5-7 0 0 0,7-10 0 0 0,7-10 0 0 0,8-13 0 0 0,5-10 0 0 0,6-11 0 0 0,5-7 0 0 0,3-7 0 0 0,4-5 0 0 0,4-6 0 0 0,4-5 0 0 0,4-4 0 0 0,4-5 0 0 0,5-3 0 0 0,5-5 0 0 0,3-4 0 0 0,3-5 0 0 0,4-6 0 0 0,2-5 0 0 0,0-2 0 0 0,1-2 0 0 0,0 0 0 0 0,-1 0 0 0 0,1 1 0 0 0,4 0 0 0 0,4 0 0 0 0,6 2 0 0 0,6 2 0 0 0,7 0 0 0 0,5 0 0 0 0,8 1 0 0 0,3 0 0 0 0,-1 2 0 0 0,-6 3 0 0 0,-7 2 0 0 0,-6 0 0 0 0,-6 1 0 0 0,-6-1 0 0 0,-6-1 0 0 0,-3-1 0 0 0,-4 2 0 0 0,-3 0 0 0 0,-2 2 0 0 0,-1 2 0 0 0,-2 1 0 0 0,0 3 0 0 0,-2 1 0 0 0,-3 3 0 0 0,-2 1 0 0 0,-2 3 0 0 0,-2 1 0 0 0,-1 3 0 0 0,-1 2 0 0 0,-2 1 0 0 0,-1 1 0 0 0,-2 0 0 0 0,-1 1 0 0 0,0 2 0 0 0,-1 1 0 0 0,-1 2 0 0 0,-2 2 0 0 0,-1 3 0 0 0,-1 3 0 0 0,-1 5 0 0 0,-4 5 0 0 0,-2 4 0 0 0,-4 3 0 0 0,-5 6 0 0 0,-2 2 0 0 0,-3 2 0 0 0,-2-1 0 0 0,-1-2 0 0 0,-2-1 0 0 0,0-1 0 0 0,-1 0 0 0 0,-2 1 0 0 0,-1-1 0 0 0,-1 0 0 0 0,0 1 0 0 0,-1-1 0 0 0,2-3 0 0 0,3-3 0 0 0,3-6 0 0 0,5-3 0 0 0,5-6 0 0 0,3-4 0 0 0,6-5 0 0 0,5-4 0 0 0,6-5 0 0 0,5-7 0 0 0,7-8 0 0 0,6-10 0 0 0,5-10 0 0 0,6-11 0 0 0,6-14 0 0 0,6-11 0 0 0,11-20 0 0 0,9-11 0 0 0,8-5 0 0 0,3 5 0 0 0,3 6 0 0 0,0 10 0 0 0,-2 9 0 0 0,-4 8 0 0 0,-7 9 0 0 0,-7 7 0 0 0,-9 8 0 0 0,-7 6 0 0 0,-8 9 0 0 0,-6 6 0 0 0,-6 5 0 0 0,-4 6 0 0 0,-5 4 0 0 0,-3 4 0 0 0,-3 4 0 0 0,-1 2 0 0 0,-2 3 0 0 0,-2 1 0 0 0,1 3 0 0 0,-2 0 0 0 0,1 2 0 0 0,-1 0 0 0 0,-2 2 0 0 0,0 2 0 0 0,0 4 0 0 0,-1 3 0 0 0,-1 3 0 0 0,-1 3 0 0 0,-4 4 0 0 0,-2 3 0 0 0,-4 2 0 0 0,-4 4 0 0 0,-5 4 0 0 0,-5 1 0 0 0,-4 3 0 0 0,-5 3 0 0 0,-7 7 0 0 0,-10 12 0 0 0,-10 12 0 0 0,-10 15 0 0 0,-6 11 0 0 0,2 0 0 0 0,7-6 0 0 0,8-9 0 0 0,9-11 0 0 0,8-10 0 0 0,6-6 0 0 0,3-5 0 0 0,4-1 0 0 0,3-3 0 0 0,3-5 0 0 0,3-4 0 0 0,3-7 0 0 0,4-6 0 0 0,2-6 0 0 0,4-6 0 0 0,2-4 0 0 0,4-4 0 0 0,3-4 0 0 0,2-4 0 0 0,2-5 0 0 0,3-2 0 0 0,2-3 0 0 0,4-4 0 0 0,4-3 0 0 0,3-3 0 0 0,4-3 0 0 0,3-2 0 0 0,1-3 0 0 0,1-3 0 0 0,1-2 0 0 0,2-1 0 0 0,3-2 0 0 0,1-1 0 0 0,2 0 0 0 0,-1 0 0 0 0,-2 1 0 0 0,0 0 0 0 0,-2 1 0 0 0,2-2 0 0 0,0 1 0 0 0,0-1 0 0 0,0 2 0 0 0,-2 3 0 0 0,-3 3 0 0 0,-2 2 0 0 0,-3 4 0 0 0,-3 2 0 0 0,-2 2 0 0 0,-1 2 0 0 0,-1 0 0 0 0,0 1 0 0 0,-2 1 0 0 0,1 2 0 0 0,-2 1 0 0 0,-1 3 0 0 0,-3 2 0 0 0,-2 2 0 0 0,-2 0 0 0 0,-1 1 0 0 0,-2 1 0 0 0,0 0 0 0 0,0 2 0 0 0,0-1 0 0 0,0 2 0 0 0,-1 0 0 0 0,1 1 0 0 0,1 1 0 0 0,-2 0 0 0 0,-3 3 0 0 0,-2 2 0 0 0,-3 3 0 0 0,-5 5 0 0 0,-4 6 0 0 0,-3 5 0 0 0,-3 6 0 0 0,-3 6 0 0 0,-2 3 0 0 0,-1 3 0 0 0,-2 2 0 0 0,-3 5 0 0 0,-5 6 0 0 0,-2 4 0 0 0,-5 8 0 0 0,-3 2 0 0 0,-1-3 0 0 0,2-2 0 0 0,2-4 0 0 0,2-2 0 0 0,2-4 0 0 0,1 2 0 0 0,1 2 0 0 0,2-1 0 0 0,3-2 0 0 0,5-5 0 0 0,5-7 0 0 0,4-9 0 0 0,5-9 0 0 0,5-8 0 0 0,4-7 0 0 0,3-7 0 0 0,4-6 0 0 0,4-6 0 0 0,5-4 0 0 0,4-4 0 0 0,5-5 0 0 0,4-4 0 0 0,4-2 0 0 0,2-2 0 0 0,1-1 0 0 0,1-1 0 0 0,1 0 0 0 0,-1-1 0 0 0,2-4 0 0 0,1-2 0 0 0,-1 0 0 0 0,0-1 0 0 0,0 1 0 0 0,-1 3 0 0 0,-1 2 0 0 0,0 1 0 0 0,-1 1 0 0 0,1 1 0 0 0,2 0 0 0 0,2-2 0 0 0,4-1 0 0 0,0 2 0 0 0,0 2 0 0 0,-2 3 0 0 0,-4 4 0 0 0,-6 4 0 0 0,-4 3 0 0 0,-5 5 0 0 0,-6 2 0 0 0,-3 3 0 0 0,-4 2 0 0 0,-3 4 0 0 0,-4 2 0 0 0,-3 3 0 0 0,-3 2 0 0 0,-4 5 0 0 0,-3 1 0 0 0,-4 5 0 0 0,-4 2 0 0 0,-4 2 0 0 0,-1 3 0 0 0,-4 2 0 0 0,1 1 0 0 0,-2 1 0 0 0,1 0 0 0 0,0-2 0 0 0,0 1 0 0 0,0 1 0 0 0,-3 0 0 0 0,-1 2 0 0 0,-2 2 0 0 0,-3 2 0 0 0,-3 3 0 0 0,-3 3 0 0 0,-4 3 0 0 0,-2 1 0 0 0,-2 4 0 0 0,-2 3 0 0 0,-1 3 0 0 0,-1 2 0 0 0,0 1 0 0 0,-1 2 0 0 0,0 2 0 0 0,3-3 0 0 0,4-4 0 0 0,4-5 0 0 0,5-7 0 0 0,5-7 0 0 0,2-4 0 0 0,4-4 0 0 0,2-4 0 0 0,1-2 0 0 0,2-2 0 0 0,-1-1 0 0 0,1-2 0 0 0,0-2 0 0 0,0 0 0 0 0,-1 0 0 0 0,0-2 0 0 0,-2 1 0 0 0,-2-2 0 0 0,-1 1 0 0 0,-3-1 0 0 0,-2 1 0 0 0,-1-1 0 0 0,0 1 0 0 0,-2 2 0 0 0,0 1 0 0 0,-3 2 0 0 0,-2 1 0 0 0,1 1 0 0 0,0-1 0 0 0,2-1 0 0 0,1-1 0 0 0,2-1 0 0 0,2-2 0 0 0,2-2 0 0 0,4-2 0 0 0,2-1 0 0 0,4-2 0 0 0,3 0 0 0 0,3-1 0 0 0,3-2 0 0 0,3 0 0 0 0,2-2 0 0 0,0-1 0 0 0,2-1 0 0 0,0 0 0 0 0,1 0 0 0 0,0 0 0 0 0,-1 0 0 0 0,-2 3 0 0 0,-3 1 0 0 0,-4 5 0 0 0,-8 3 0 0 0,-8 7 0 0 0,-8 6 0 0 0,-9 7 0 0 0,-9 7 0 0 0,-4 2 0 0 0,-2 2 0 0 0,2-2 0 0 0,4-2 0 0 0,3-4 0 0 0,4-4 0 0 0,5-2 0 0 0,3-4 0 0 0,4-2 0 0 0,2-3 0 0 0,2 0 0 0 0,3-2 0 0 0,1 0 0 0 0,3 0 0 0 0,1 0 0 0 0,2 0 0 0 0,0 0 0 0 0,1 1 0 0 0,0-1 0 0 0,-1 1 0 0 0,0-1 0 0 0,-2 1 0 0 0,-1 0 0 0 0,-2 2 0 0 0,0 2 0 0 0,-1 0 0 0 0,-1 2 0 0 0,-2 2 0 0 0,-1 3 0 0 0,-1 1 0 0 0,1 1 0 0 0,-1 0 0 0 0,0-1 0 0 0,1-1 0 0 0,1-3 0 0 0,0 0 0 0 0,2-2 0 0 0,3-1 0 0 0,2-2 0 0 0,2-1 0 0 0,3-2 0 0 0,1 0 0 0 0,2 0 0 0 0,1-2 0 0 0,-1-1 0 0 0,1 1 0 0 0,0 1 0 0 0,0-1 0 0 0,0 1 0 0 0,-1 2 0 0 0,1-1 0 0 0,-1 2 0 0 0,1 1 0 0 0,-1 0 0 0 0,1 0 0 0 0,-1-1 0 0 0,1-1 0 0 0,-1-1 0 0 0,1 0 0 0 0,-1-1 0 0 0,1 1 0 0 0,0-1 0 0 0,2-1 0 0 0,1-1 0 0 0,2-1 0 0 0,0 0 0 0 0,0-1 0 0 0,1 1 0 0 0,0 1 0 0 0,-1 0 0 0 0,-2 2 0 0 0,-1 0 0 0 0,-1 1 0 0 0,-1 2 0 0 0,0 2 0 0 0,-1-1 0 0 0,1 0 0 0 0,2-1 0 0 0,1-1 0 0 0,1 0 0 0 0,2-2 0 0 0,2 0 0 0 0,2-2 0 0 0,0-1 0 0 0,2-2 0 0 0,0-1 0 0 0,1-2 0 0 0,1-2 0 0 0,0-1 0 0 0,2 0 0 0 0,-1 0 0 0 0,1 1 0 0 0,-1 2 0 0 0,0 0 0 0 0,-1 3 0 0 0,-2 2 0 0 0,1 1 0 0 0,-1 1 0 0 0,-1 1 0 0 0,1 0 0 0 0,0-1 0 0 0,-1-2 0 0 0,1-1 0 0 0,0-1 0 0 0,-1 0 0 0 0,-2 0 0 0 0,-1 1 0 0 0,-2 2 0 0 0,-2 2 0 0 0,-1 1 0 0 0,-1-1 0 0 0,0 0 0 0 0,1 0 0 0 0,1-3 0 0 0,3-3 0 0 0,2-2 0 0 0,1-1 0 0 0,1-1 0 0 0,1 0 0 0 0,0-2 0 0 0,1 1 0 0 0,0-1 0 0 0,2-1 0 0 0,5-2 0 0 0,3-4 0 0 0,4-2 0 0 0,5-4 0 0 0,4-3 0 0 0,4-1 0 0 0,5-2 0 0 0,3-2 0 0 0,2-2 0 0 0,0 0 0 0 0,0 1 0 0 0,-2 1 0 0 0,-3 2 0 0 0,-3 2 0 0 0,-2 1 0 0 0,-2 1 0 0 0,-2 1 0 0 0,-1 1 0 0 0,-1 0 0 0 0,1 0 0 0 0,2-2 0 0 0,1-4 0 0 0,2-1 0 0 0,1-3 0 0 0,1 0 0 0 0,1-2 0 0 0,-1 0 0 0 0,2 0 0 0 0,-2 1 0 0 0,-2 2 0 0 0,-2 2 0 0 0,-2 2 0 0 0,-4 4 0 0 0,-3 3 0 0 0,-2 2 0 0 0,-1 2 0 0 0,-2 2 0 0 0,-1 2 0 0 0,-2 1 0 0 0,-1 2 0 0 0,-2 1 0 0 0,1 2 0 0 0,-3 1 0 0 0,0 2 0 0 0,-3 3 0 0 0,-3 2 0 0 0,-2 3 0 0 0,-1 2 0 0 0,-2 2 0 0 0,-1 0 0 0 0,0-2 0 0 0,0 0 0 0 0,0-1 0 0 0,-2 0 0 0 0,-1 0 0 0 0,0 0 0 0 0,-1 1 0 0 0,-1-1 0 0 0,1 0 0 0 0,-1-1 0 0 0,0 0 0 0 0,1 2 0 0 0,-2 0 0 0 0,-1 3 0 0 0,-2 2 0 0 0,0 4 0 0 0,-1 2 0 0 0,0 2 0 0 0,2-1 0 0 0,2-2 0 0 0,2-3 0 0 0,4-6 0 0 0,2-4 0 0 0,3-4 0 0 0,2-4 0 0 0,1-2 0 0 0,4-4 0 0 0,1-1 0 0 0,3-4 0 0 0,2-2 0 0 0,5-3 0 0 0,4-4 0 0 0,4-3 0 0 0,4-3 0 0 0,1-2 0 0 0,2-2 0 0 0,0 0 0 0 0,0 0 0 0 0,1 0 0 0 0,1-1 0 0 0,0 1 0 0 0,3 1 0 0 0,2-1 0 0 0,2 0 0 0 0,1 1 0 0 0,0 0 0 0 0,-2 3 0 0 0,-3 3 0 0 0,-5 3 0 0 0,-3 4 0 0 0,-4 2 0 0 0,-4 1 0 0 0,-3 2 0 0 0,-2 1 0 0 0,-2 0 0 0 0,-3 3 0 0 0,-1 1 0 0 0,-2 3 0 0 0,-3 3 0 0 0,-1 5 0 0 0,-2 6 0 0 0,-3 4 0 0 0,-1 3 0 0 0,-1 3 0 0 0,-2 3 0 0 0,1 0 0 0 0,-1 2 0 0 0,0 0 0 0 0,0-2 0 0 0,1-1 0 0 0,-1-1 0 0 0,1-3 0 0 0,-1-1 0 0 0,1-2 0 0 0,0-3 0 0 0,0-4 0 0 0,2-3 0 0 0,2-2 0 0 0,0-2 0 0 0,2-2 0 0 0,-1-2 0 0 0,1-1 0 0 0,0-2 0 0 0,2-3 0 0 0,0-6 0 0 0,1 2 0 0 0,-1 3 0 0 0,0 5 0 0 0,-2 6 0 0 0,-2 4 0 0 0,-2 3 0 0 0,-1 2 0 0 0,0 2 0 0 0,-2 3 0 0 0,0 3 0 0 0,-3 2 0 0 0,0 1 0 0 0,-2 2 0 0 0,1-1 0 0 0,0 2 0 0 0,-1 1 0 0 0,-2 0 0 0 0,1 1 0 0 0,-1 2 0 0 0,-2 3 0 0 0,0 1 0 0 0,1 1 0 0 0,0 0 0 0 0,2-2 0 0 0,0-2 0 0 0,3-2 0 0 0,1-3 0 0 0,3-3 0 0 0,1-4 0 0 0,3-5 0 0 0,2-4 0 0 0,2-4 0 0 0,1-5 0 0 0,3-3 0 0 0,1-4 0 0 0,2-3 0 0 0,1-3 0 0 0,1-2 0 0 0,2-2 0 0 0,2-1 0 0 0,1-2 0 0 0,1-3 0 0 0,1-1 0 0 0,1-2 0 0 0,1-1 0 0 0,1-1 0 0 0,1-1 0 0 0,3-2 0 0 0,1-1 0 0 0,3-2 0 0 0,1-1 0 0 0,4-2 0 0 0,3-1 0 0 0,4-1 0 0 0,3 0 0 0 0,3-1 0 0 0,1-1 0 0 0,1 0 0 0 0,1-1 0 0 0,0 0 0 0 0,-1 1 0 0 0,-2 2 0 0 0,-1-1 0 0 0,-2 2 0 0 0,-4 1 0 0 0,-3 3 0 0 0,-4 2 0 0 0,-4 5 0 0 0,-4 3 0 0 0,-4 3 0 0 0,-4 2 0 0 0,-3 2 0 0 0,-1 1 0 0 0,-1 2 0 0 0,0 2 0 0 0,-2 1 0 0 0,-1 2 0 0 0,-2 3 0 0 0,-4 3 0 0 0,-4 3 0 0 0,-5 3 0 0 0,-6 6 0 0 0,-7 5 0 0 0,-7 4 0 0 0,-3 2 0 0 0,-2 1 0 0 0,0-1 0 0 0,1 0 0 0 0,2-1 0 0 0,2 1 0 0 0,2-1 0 0 0,3 1 0 0 0,-2 3 0 0 0,-1 4 0 0 0,-2 7 0 0 0,-4 8 0 0 0,0 6 0 0 0,-1 4 0 0 0,2 2 0 0 0,1-2 0 0 0,2-3 0 0 0,1-3 0 0 0,2-4 0 0 0,0-2 0 0 0,2-2 0 0 0,1-2 0 0 0,3-5 0 0 0,1-1 0 0 0,2-4 0 0 0,2-4 0 0 0,3-5 0 0 0,3-5 0 0 0,3-4 0 0 0,1-4 0 0 0,3-1 0 0 0,1-3 0 0 0,2-2 0 0 0,3-3 0 0 0,1-1 0 0 0,2-4 0 0 0,3-3 0 0 0,1-1 0 0 0,2-3 0 0 0,2-1 0 0 0,0-2 0 0 0,2-1 0 0 0,1-2 0 0 0,0 0 0 0 0,2-1 0 0 0,-2 1 0 0 0,0-1 0 0 0,0 0 0 0 0,-2 1 0 0 0,0-1 0 0 0,0 2 0 0 0,-1 1 0 0 0,-1 1 0 0 0,-1 2 0 0 0,-2 0 0 0 0,0 1 0 0 0,-2 0 0 0 0,1 1 0 0 0,-1 0 0 0 0,0 2 0 0 0,0 0 0 0 0,-1 1 0 0 0,0-2 0 0 0,-1 0 0 0 0,-1-1 0 0 0,1 0 0 0 0,1-1 0 0 0,0 0 0 0 0,0-1 0 0 0,1-2 0 0 0,0-1 0 0 0,0-1 0 0 0,1-1 0 0 0,2-2 0 0 0,1-1 0 0 0,1 0 0 0 0,1 0 0 0 0,1 0 0 0 0,-1 2 0 0 0,1 0 0 0 0,-1 1 0 0 0,2 1 0 0 0,0 1 0 0 0,0 1 0 0 0,-1 1 0 0 0,-1 3 0 0 0,-1 1 0 0 0,-3 1 0 0 0,0 2 0 0 0,-1 1 0 0 0,-1 0 0 0 0,0 0 0 0 0,0 1 0 0 0,0-1 0 0 0,-2 0 0 0 0,-3 0 0 0 0,-2 1-16383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3:18:31.043"/>
    </inkml:context>
    <inkml:brush xml:id="br0">
      <inkml:brushProperty name="width" value="0.2" units="cm"/>
      <inkml:brushProperty name="height" value="0.2" units="cm"/>
      <inkml:brushProperty name="color" value="#F6630D"/>
    </inkml:brush>
  </inkml:definitions>
  <inkml:trace contextRef="#ctx0" brushRef="#br0">10612 3437 16383 0 0,'-2'2'0'0'0,"-3"3"0"0"0,-4 3 0 0 0,-3 1 0 0 0,-3 4 0 0 0,-2 1 0 0 0,-2 3 0 0 0,-4 0 0 0 0,-2 3 0 0 0,-3 1 0 0 0,-2 2 0 0 0,0 1 0 0 0,1 1 0 0 0,-2 1 0 0 0,1 0 0 0 0,-1 1 0 0 0,2 2 0 0 0,-1 0 0 0 0,2 2 0 0 0,0-1 0 0 0,2 1 0 0 0,0-1 0 0 0,2-2 0 0 0,2-3 0 0 0,0-3 0 0 0,1-1 0 0 0,1-2 0 0 0,0 0 0 0 0,1-1 0 0 0,1 0 0 0 0,-1-1 0 0 0,1-1 0 0 0,-2 0 0 0 0,0-1 0 0 0,1-1 0 0 0,-1-1 0 0 0,2 0 0 0 0,1-1 0 0 0,2 0 0 0 0,1 1 0 0 0,-1-1 0 0 0,1 0 0 0 0,1 0 0 0 0,0-1 0 0 0,1 0 0 0 0,0 0 0 0 0,-1 1 0 0 0,1-1 0 0 0,-1 1 0 0 0,-2 0 0 0 0,-1 1 0 0 0,0-1 0 0 0,-1 1 0 0 0,0 2 0 0 0,1 1 0 0 0,-1 2 0 0 0,0 0 0 0 0,1 0 0 0 0,0 0 0 0 0,2-2 0 0 0,1-1 0 0 0,3-2 0 0 0,1-2 0 0 0,2-3 0 0 0,0-1 0 0 0,1-3 0 0 0,1-2 0 0 0,0-1 0 0 0,1-1 0 0 0,-1 0 0 0 0,1 0 0 0 0,0 2 0 0 0,-1 1 0 0 0,1-1 0 0 0,-2 1 0 0 0,0-1 0 0 0,0 0 0 0 0,0 1 0 0 0,1-1 0 0 0,0 0 0 0 0,0-1 0 0 0,1 0 0 0 0,1 0 0 0 0,1 1 0 0 0,0 1 0 0 0,0 0 0 0 0,-1 1 0 0 0,0 2 0 0 0,-1-1 0 0 0,-1 1 0 0 0,-1 0 0 0 0,0 1 0 0 0,0-1 0 0 0,0 0 0 0 0,-1 1 0 0 0,1-2 0 0 0,0 0 0 0 0,-1-1 0 0 0,1-1 0 0 0,0 1 0 0 0,0 1 0 0 0,-1 0 0 0 0,1 1 0 0 0,0 0 0 0 0,0 0 0 0 0,0 0 0 0 0,0 0 0 0 0,-1 1 0 0 0,1-1 0 0 0,0 0 0 0 0,0 0 0 0 0,0 0 0 0 0,1-3 0 0 0,1 0 0 0 0,0-2 0 0 0,1 0 0 0 0,0 0 0 0 0,-1 1 0 0 0,0-1 0 0 0,0-1 0 0 0,-1 1 0 0 0,1-1 0 0 0,-1 0 0 0 0,0 0 0 0 0,1 0 0 0 0,-1 0 0 0 0,0 1 0 0 0,0 1 0 0 0,-1 2 0 0 0,0 1 0 0 0,-3 1 0 0 0,-2 3 0 0 0,-3 1 0 0 0,-2 1 0 0 0,-4 1 0 0 0,-1 1 0 0 0,0 0 0 0 0,0-1 0 0 0,1 0 0 0 0,0-2 0 0 0,1-1 0 0 0,0-1 0 0 0,0-2 0 0 0,2 1 0 0 0,1-1 0 0 0,1 0 0 0 0,2-1 0 0 0,0 1 0 0 0,1 0 0 0 0,-1 0 0 0 0,1 1 0 0 0,0-1 0 0 0,0 0 0 0 0,0 0 0 0 0,-1 0 0 0 0,-2 0 0 0 0,-1 1 0 0 0,-2-1 0 0 0,1 0 0 0 0,-3 1 0 0 0,-1 1 0 0 0,-2-1 0 0 0,0 1 0 0 0,-2-1 0 0 0,0-1 0 0 0,-1 2 0 0 0,0 0 0 0 0,0 2 0 0 0,0 0 0 0 0,0 0 0 0 0,1-2 0 0 0,0 0 0 0 0,1-1 0 0 0,0-1 0 0 0,1 0 0 0 0,1 0 0 0 0,0 0 0 0 0,2 0 0 0 0,0 1 0 0 0,1-1 0 0 0,1 0 0 0 0,-1 0 0 0 0,2-1 0 0 0,1-1 0 0 0,0-1 0 0 0,0 1 0 0 0,0 0 0 0 0,-1 0 0 0 0,-1 0 0 0 0,1 1 0 0 0,0-1 0 0 0,0-1 0 0 0,2-1 0 0 0,2-1 0 0 0,2-1 0 0 0,2 1 0 0 0,2-1 0 0 0,0-1 0 0 0,1 1 0 0 0,0 0 0 0 0,1 0 0 0 0,-1 0 0 0 0,2 0 0 0 0,0 0 0 0 0,0 0 0 0 0,0 0 0 0 0,0 0 0 0 0,-1 0 0 0 0,-2 0 0 0 0,-2 1 0 0 0,-3 1 0 0 0,-5 3 0 0 0,-5 2 0 0 0,-4 3 0 0 0,-5 1 0 0 0,-3 1 0 0 0,-1 0 0 0 0,0 1 0 0 0,1 0 0 0 0,0 0 0 0 0,3-1 0 0 0,2 1 0 0 0,1-2 0 0 0,2 0 0 0 0,1 0 0 0 0,1 1 0 0 0,-1-1 0 0 0,1 1 0 0 0,1 0 0 0 0,1 1 0 0 0,0-1 0 0 0,1 0 0 0 0,0 1 0 0 0,2-1 0 0 0,-1 1 0 0 0,2 0 0 0 0,-1 1 0 0 0,2-1 0 0 0,0 1 0 0 0,1-1 0 0 0,0 0 0 0 0,-1-1 0 0 0,1 1 0 0 0,-1-1 0 0 0,2 1 0 0 0,0-1 0 0 0,1 0 0 0 0,1 0 0 0 0,1 1 0 0 0,0-1 0 0 0,-1 1 0 0 0,1-1 0 0 0,0 0 0 0 0,0 1 0 0 0,0-1 0 0 0,-1 0 0 0 0,2 0 0 0 0,1-1 0 0 0,2-1 0 0 0,0-2 0 0 0,1 0 0 0 0,1-1 0 0 0,0 0 0 0 0,1-1 0 0 0,2 0 0 0 0,0 0 0 0 0,1 0 0 0 0,-1 0 0 0 0,0 1 0 0 0,-3 3 0 0 0,-2 2 0 0 0,-3 3 0 0 0,-2 2 0 0 0,-3 3 0 0 0,-2 1 0 0 0,-3 1 0 0 0,0 1 0 0 0,-1-1 0 0 0,1-1 0 0 0,1-1 0 0 0,0-2 0 0 0,2-1 0 0 0,2-2 0 0 0,1-2 0 0 0,1 0 0 0 0,2-1 0 0 0,-1 0 0 0 0,1 0 0 0 0,0 0 0 0 0,1 0 0 0 0,1 1 0 0 0,-1-1 0 0 0,1-1 0 0 0,-1 0 0 0 0,2 0 0 0 0,0 0 0 0 0,2 0 0 0 0,0-2 0 0 0,0 0 0 0 0,1-2 0 0 0,0 0 0 0 0,0-1 0 0 0,0 0 0 0 0,0 0 0 0 0,1 0 0 0 0,1 0 0 0 0,2 0 0 0 0,0 0 0 0 0,2 0 0 0 0,0 1 0 0 0,0-1 0 0 0,0 0 0 0 0,0 0 0 0 0,1 0 0 0 0,-1 0 0 0 0,0 1 0 0 0,0-1 0 0 0,0 0 0 0 0,0 0 0 0 0,0 0 0 0 0,0 2 0 0 0,0 0 0 0 0,0 2 0 0 0,0 1 0 0 0,0 1 0 0 0,0 0 0 0 0,-1 2 0 0 0,-1 1 0 0 0,1 1 0 0 0,-1 1 0 0 0,0-2 0 0 0,0 0 0 0 0,0-1 0 0 0,-2-1 0 0 0,1 0 0 0 0,-1 1 0 0 0,1-1 0 0 0,1 2 0 0 0,0 0 0 0 0,0 2 0 0 0,-1 1 0 0 0,0 0 0 0 0,0 0 0 0 0,0 1 0 0 0,0 0 0 0 0,0 0 0 0 0,0-1 0 0 0,-1 1 0 0 0,-1-1 0 0 0,0-2 0 0 0,2-3 0 0 0,0-1 0 0 0,2-3 0 0 0,0-2 0 0 0,1 0 0 0 0,0-1 0 0 0,0 0 0 0 0,1-3 0 0 0,2-2 0 0 0,2-4 0 0 0,2-4 0 0 0,1-1-16383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3:18:31.044"/>
    </inkml:context>
    <inkml:brush xml:id="br0">
      <inkml:brushProperty name="width" value="0.2" units="cm"/>
      <inkml:brushProperty name="height" value="0.2" units="cm"/>
      <inkml:brushProperty name="color" value="#F6630D"/>
    </inkml:brush>
  </inkml:definitions>
  <inkml:trace contextRef="#ctx0" brushRef="#br0">5978 5667 16383 0 0,'-1'3'0'0'0,"-1"6"0"0"0,-2 4 0 0 0,-1 7 0 0 0,0 6 0 0 0,-3 6 0 0 0,0 6 0 0 0,-3 6 0 0 0,-1 5 0 0 0,-2 3 0 0 0,-3 1 0 0 0,0 0 0 0 0,-1-3 0 0 0,0-3 0 0 0,0-4 0 0 0,2-4 0 0 0,0-3 0 0 0,0-1 0 0 0,-2-1 0 0 0,-3 2 0 0 0,-1 0 0 0 0,-1 0 0 0 0,-1 0 0 0 0,-1 0 0 0 0,0 1 0 0 0,1-2 0 0 0,1-1 0 0 0,3-3 0 0 0,2-1 0 0 0,3-2 0 0 0,1-2 0 0 0,1-3 0 0 0,2-3 0 0 0,1-3 0 0 0,2-3 0 0 0,1-3 0 0 0,1-2 0 0 0,0 0 0 0 0,0-2 0 0 0,0 0 0 0 0,0-1 0 0 0,0 0 0 0 0,0 0 0 0 0,0 0 0 0 0,0 0 0 0 0,1 0 0 0 0,1 0 0 0 0,1 1 0 0 0,0-1 0 0 0,1 0 0 0 0,1-2 0 0 0,0-4 0 0 0,1-5 0 0 0,0-4 0 0 0,1-6 0 0 0,3-5 0 0 0,2-4 0 0 0,3-1 0 0 0,3-3 0 0 0,2-2 0 0 0,2-2 0 0 0,2 1 0 0 0,-1 1 0 0 0,0 3 0 0 0,-2 3 0 0 0,-1 0 0 0 0,0 0 0 0 0,-2 1 0 0 0,1-3 0 0 0,-2 0 0 0 0,-1-3 0 0 0,-2 1 0 0 0,-1 1 0 0 0,-1 3 0 0 0,-2 4 0 0 0,-1 4 0 0 0,-1 4 0 0 0,0 3 0 0 0,-1 2 0 0 0,-1 3 0 0 0,0 3 0 0 0,0 3 0 0 0,0 3 0 0 0,-1 2 0 0 0,-2 2 0 0 0,0 2 0 0 0,-2 0 0 0 0,-1 2 0 0 0,0 2 0 0 0,-1 2 0 0 0,1 1 0 0 0,0 3 0 0 0,-1 1 0 0 0,1 1 0 0 0,1 1 0 0 0,0 3 0 0 0,0 3 0 0 0,0 2 0 0 0,-2 5 0 0 0,-1 7 0 0 0,-2 5 0 0 0,-2 5 0 0 0,-2 3 0 0 0,-2 0 0 0 0,-1-2 0 0 0,0-3 0 0 0,1-4 0 0 0,0-5 0 0 0,2-4 0 0 0,0-3 0 0 0,2-2 0 0 0,1-2 0 0 0,1-1 0 0 0,1-1 0 0 0,0-1 0 0 0,0 0 0 0 0,2-1 0 0 0,0-2 0 0 0,1-2 0 0 0,0-2 0 0 0,0-2 0 0 0,1-1 0 0 0,1-1 0 0 0,2-1 0 0 0,0-1 0 0 0,2-3 0 0 0,0-2 0 0 0,1-3 0 0 0,2-3 0 0 0,1-2 0 0 0,2-2 0 0 0,3-2 0 0 0,4-2 0 0 0,3-1 0 0 0,4-3 0 0 0,5-1 0 0 0,2-2 0 0 0,3-2 0 0 0,1 0 0 0 0,0-1 0 0 0,1 1 0 0 0,0-1 0 0 0,-1 0 0 0 0,2 0 0 0 0,1 2 0 0 0,2 0 0 0 0,3 0 0 0 0,0 0 0 0 0,-1 0 0 0 0,0 2 0 0 0,-1 0 0 0 0,-1 2 0 0 0,-2 0 0 0 0,-1 1 0 0 0,-1 0 0 0 0,-2 1 0 0 0,-2 0 0 0 0,-1 2 0 0 0,-3 0 0 0 0,-1 2 0 0 0,-3 0 0 0 0,-3 1 0 0 0,-3 0 0 0 0,-3 0 0 0 0,-2 0 0 0 0,-2 0 0 0 0,-1 0 0 0 0,-1 2 0 0 0,-2 0 0 0 0,-3 3 0 0 0,-2 2 0 0 0,-5 4 0 0 0,-5 3 0 0 0,-7 4 0 0 0,-5 3 0 0 0,-4 4 0 0 0,-3 2 0 0 0,-2 2 0 0 0,-1 1 0 0 0,-1 1 0 0 0,-1 1 0 0 0,1-1 0 0 0,0 2 0 0 0,-4 2 0 0 0,0 1 0 0 0,-1 3 0 0 0,-2 1 0 0 0,-1 2 0 0 0,-3 0 0 0 0,-1-2 0 0 0,0 0 0 0 0,-1-2 0 0 0,2-3 0 0 0,3-4 0 0 0,5-4 0 0 0,4-4 0 0 0,6-4 0 0 0,4-3 0 0 0,3-3 0 0 0,4-3 0 0 0,4-3 0 0 0,3 0 0 0 0,1-2 0 0 0,3-2 0 0 0,0-1 0 0 0,2-1 0 0 0,4-2 0 0 0,3-2 0 0 0,3-1 0 0 0,5-2 0 0 0,5-3 0 0 0,5-1 0 0 0,4-1 0 0 0,3-1 0 0 0,2-2 0 0 0,1 0 0 0 0,-2 0 0 0 0,-1 0 0 0 0,-1 1 0 0 0,-2 0 0 0 0,-2 0 0 0 0,-2 0 0 0 0,-2 1 0 0 0,-1 0 0 0 0,-2 0 0 0 0,-1-1 0 0 0,-2 0 0 0 0,-1-1 0 0 0,0 1 0 0 0,0-2 0 0 0,0 1 0 0 0,2-2 0 0 0,-1 1 0 0 0,2 0 0 0 0,0-2 0 0 0,2 0 0 0 0,2-1 0 0 0,1 0 0 0 0,1 0 0 0 0,2-2 0 0 0,4-1 0 0 0,4-1 0 0 0,4-2 0 0 0,1 1 0 0 0,2 1 0 0 0,-1 0 0 0 0,-1 2 0 0 0,-2 2 0 0 0,-2 2 0 0 0,-1 1 0 0 0,-1 1 0 0 0,-1 2 0 0 0,1-2 0 0 0,0 1 0 0 0,1 0 0 0 0,-1-1 0 0 0,1 2 0 0 0,-1-1 0 0 0,-2 0 0 0 0,-2 1 0 0 0,-2 1 0 0 0,-2 1 0 0 0,-2 1 0 0 0,-2 2 0 0 0,-3 0 0 0 0,0 1 0 0 0,-2 0 0 0 0,-2 0 0 0 0,-1 1 0 0 0,-2 2 0 0 0,-1 0 0 0 0,0 2 0 0 0,-1 1 0 0 0,0 0 0 0 0,0 0 0 0 0,-1 0 0 0 0,1 0 0 0 0,0-1 0 0 0,0-1 0 0 0,2-3 0 0 0,0-4 0 0 0,5-9 0 0 0,8-14 0 0 0,11-21 0 0 0,19-28 0 0 0,21-28 0 0 0,25-29 0 0 0,19-19 0 0 0,6-3 0 0 0,-4 11 0 0 0,-11 15 0 0 0,-13 18 0 0 0,-16 19 0 0 0,-13 12 0 0 0,-10 9 0 0 0,-8 7 0 0 0,-4 2 0 0 0,-3-1 0 0 0,-1-3 0 0 0,-2-2 0 0 0,0-3 0 0 0,1-1 0 0 0,0 0 0 0 0,0 5 0 0 0,1 1 0 0 0,-1 5 0 0 0,-1 5 0 0 0,1 3 0 0 0,-1 3 0 0 0,-1 4 0 0 0,1-1 0 0 0,1 0 0 0 0,1-1 0 0 0,2-3 0 0 0,2 0 0 0 0,1-3 0 0 0,1 0 0 0 0,-2 0 0 0 0,-2 4 0 0 0,-3 4 0 0 0,-3 2 0 0 0,-3 4 0 0 0,-3 5 0 0 0,-2 2 0 0 0,-3 2 0 0 0,-2 4 0 0 0,-3 2 0 0 0,-2 2 0 0 0,-2 2 0 0 0,-3 3 0 0 0,-2 4 0 0 0,-2 4 0 0 0,-1 3 0 0 0,-2 3 0 0 0,-1 2 0 0 0,-4 2 0 0 0,-1 2 0 0 0,-3 2 0 0 0,-3 3 0 0 0,-5 2 0 0 0,-4 1 0 0 0,-7 2 0 0 0,-4 2 0 0 0,-6 3 0 0 0,-5 2 0 0 0,-1 2 0 0 0,-1 1 0 0 0,-2 1 0 0 0,2 1 0 0 0,0 0 0 0 0,2 0 0 0 0,2 0 0 0 0,3 1 0 0 0,2 1 0 0 0,-1 3 0 0 0,0 3 0 0 0,-3 5 0 0 0,-6 11 0 0 0,-7 9 0 0 0,-7 7 0 0 0,-5 7 0 0 0,-6 4 0 0 0,-1-1 0 0 0,4-6 0 0 0,6-7 0 0 0,7-9 0 0 0,9-9 0 0 0,10-9 0 0 0,8-9 0 0 0,6-6 0 0 0,6-5 0 0 0,3-3 0 0 0,4-5 0 0 0,2-3 0 0 0,5-4 0 0 0,4-6 0 0 0,6-5 0 0 0,4-7 0 0 0,4-5 0 0 0,3-6 0 0 0,0-2 0 0 0,2-2 0 0 0,0-1 0 0 0,-1-1 0 0 0,1 1 0 0 0,-1 1 0 0 0,1-3 0 0 0,2-1 0 0 0,-1-1 0 0 0,1 0 0 0 0,1 0 0 0 0,1 1 0 0 0,-1 3 0 0 0,0 1 0 0 0,0 3 0 0 0,-2 2 0 0 0,0 2 0 0 0,-1 2 0 0 0,-2 2 0 0 0,-2 1 0 0 0,-2 1 0 0 0,-3 2 0 0 0,-3 1 0 0 0,-3 4 0 0 0,-2 2 0 0 0,-2 2 0 0 0,0 2 0 0 0,-2 2 0 0 0,1 0 0 0 0,0-1 0 0 0,0-1 0 0 0,3-2 0 0 0,0-3 0 0 0,2-1 0 0 0,0-1 0 0 0,-1 1 0 0 0,-1 2 0 0 0,-3 3 0 0 0,-1 2 0 0 0,-2 3 0 0 0,-2 1 0 0 0,-1 1 0 0 0,0 1 0 0 0,0 1 0 0 0,-1-1 0 0 0,1 0 0 0 0,0 0 0 0 0,0 0 0 0 0,-1 0 0 0 0,1 0 0 0 0,0 0 0 0 0,-1 0 0 0 0,0 0 0 0 0,0 0 0 0 0,-2-1 0 0 0,0 1 0 0 0,-1 0 0 0 0,-1-1 0 0 0,-1-3 0 0 0,0-1 0 0 0,0-3 0 0 0,-1-1 0 0 0,0-2 0 0 0,-1-1 0 0 0,1 1 0 0 0,-1-1 0 0 0,1 2 0 0 0,1 0 0 0 0,-1 3 0 0 0,0 2 0 0 0,-2 1 0 0 0,-1 1 0 0 0,-2 1 0 0 0,-2 1 0 0 0,-2 1 0 0 0,-2 0 0 0 0,-2 3 0 0 0,-1 1 0 0 0,0 2 0 0 0,0 2 0 0 0,0 1 0 0 0,1 3 0 0 0,2-1 0 0 0,1 2 0 0 0,3-1 0 0 0,1 1 0 0 0,3 0 0 0 0,1-1 0 0 0,2 0 0 0 0,-1 2 0 0 0,1 0 0 0 0,-1 2 0 0 0,-1 2 0 0 0,-2 3 0 0 0,-1 2 0 0 0,-1 2 0 0 0,-1 0 0 0 0,1 1 0 0 0,0-1 0 0 0,3-2 0 0 0,1-2 0 0 0,2-2 0 0 0,3-2 0 0 0,2-5 0 0 0,4-3 0 0 0,2-6 0 0 0,4-3 0 0 0,3-3 0 0 0,2-2 0 0 0,5-3 0 0 0,3-2 0 0 0,5-1 0 0 0,4 0 0 0 0,2 1 0 0 0,2 1 0 0 0,-1 1 0 0 0,0 1 0 0 0,-2 1 0 0 0,-2 2 0 0 0,-2 2 0 0 0,-3 0 0 0 0,-3 2 0 0 0,-1 0 0 0 0,-2 1 0 0 0,-2 1 0 0 0,-2 1 0 0 0,-2 0 0 0 0,-1-1 0 0 0,-1 0 0 0 0,-1 1 0 0 0,0 1 0 0 0,-1 1 0 0 0,-2 1 0 0 0,-5 2 0 0 0,-4 4 0 0 0,-6 5 0 0 0,-9 7 0 0 0,-6 7 0 0 0,-6 5 0 0 0,-4 3 0 0 0,0 1 0 0 0,1 0 0 0 0,1-2 0 0 0,4-1 0 0 0,3-4 0 0 0,4-4 0 0 0,3-3 0 0 0,3-4 0 0 0,2-2 0 0 0,1-3 0 0 0,3-1 0 0 0,1-2 0 0 0,1-2 0 0 0,1 0 0 0 0,0 0 0 0 0,1 0 0 0 0,-1 0 0 0 0,1 0 0 0 0,3-3 0 0 0,3-3 0 0 0,5-4 0 0 0,5-7 0 0 0,8-7 0 0 0,7-4 0 0 0,5-6 0 0 0,5-3 0 0 0,2-1 0 0 0,1 2 0 0 0,1 2 0 0 0,-2 3 0 0 0,1 2 0 0 0,-1 2 0 0 0,0 3 0 0 0,-1 1 0 0 0,1 0 0 0 0,2 1 0 0 0,1 0 0 0 0,3 0 0 0 0,3-2 0 0 0,5-2 0 0 0,8-3 0 0 0,12-1 0 0 0,14-1 0 0 0,9 0 0 0 0,3 1 0 0 0,-1 2 0 0 0,-3 0 0 0 0,-9 4 0 0 0,-11 2 0 0 0,-11 3 0 0 0,-10 3 0 0 0,-8 2 0 0 0,-9 1 0 0 0,-4 1 0 0 0,-3 2 0 0 0,0 0 0 0 0,-1-1 0 0 0,2 0 0 0 0,1 0 0 0 0,4-2 0 0 0,4-1 0 0 0,2-2 0 0 0,3 0 0 0 0,4 0 0 0 0,1 1 0 0 0,2-2 0 0 0,-1 1 0 0 0,-1-1 0 0 0,-3 2 0 0 0,-4 0 0 0 0,-2 2 0 0 0,-2 0 0 0 0,-3 1 0 0 0,-3 0 0 0 0,-3 0 0 0 0,-1 0 0 0 0,-1 0 0 0 0,-1 0 0 0 0,-1-1 0 0 0,-1 1 0 0 0,-3 0 0 0 0,-2 1 0 0 0,-3 1 0 0 0,-3 2 0 0 0,-3 1 0 0 0,-2 0 0 0 0,-1 2 0 0 0,0 2 0 0 0,-2 1 0 0 0,0 2 0 0 0,-2 2 0 0 0,-2 3 0 0 0,-2 3 0 0 0,-4 3 0 0 0,-3 4 0 0 0,-4 3 0 0 0,-4 5 0 0 0,-4 3 0 0 0,-3 3 0 0 0,-3 1 0 0 0,-2 0 0 0 0,0-1 0 0 0,1-1 0 0 0,1-2 0 0 0,2-1 0 0 0,-1-1 0 0 0,3-1 0 0 0,-1-2 0 0 0,0 1 0 0 0,0-1 0 0 0,-1 1 0 0 0,-1 3 0 0 0,-3 3 0 0 0,-3 3 0 0 0,-2 3 0 0 0,-3 2 0 0 0,1 3 0 0 0,-1 0 0 0 0,0 1 0 0 0,-1 0 0 0 0,-1 1 0 0 0,-1-1 0 0 0,0 0 0 0 0,-1 0 0 0 0,-4 4 0 0 0,0 2 0 0 0,-3 2 0 0 0,-3 4 0 0 0,-2 0 0 0 0,0-2 0 0 0,4-4 0 0 0,2-6 0 0 0,5-6 0 0 0,3-4 0 0 0,5-7 0 0 0,4-4 0 0 0,4-4 0 0 0,4-4 0 0 0,2-4 0 0 0,3-3 0 0 0,3-2 0 0 0,3-2 0 0 0,1-3 0 0 0,2-1 0 0 0,1-2 0 0 0,1 0 0 0 0,-1 0 0 0 0,1-2 0 0 0,2 0 0 0 0,1-4 0 0 0,1-1 0 0 0,-1-4 0 0 0,1-3 0 0 0,0-7 0 0 0,0-5 0 0 0,2-6 0 0 0,2 3-16383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3:18:31.045"/>
    </inkml:context>
    <inkml:brush xml:id="br0">
      <inkml:brushProperty name="width" value="0.2" units="cm"/>
      <inkml:brushProperty name="height" value="0.2" units="cm"/>
      <inkml:brushProperty name="color" value="#F6630D"/>
    </inkml:brush>
  </inkml:definitions>
  <inkml:trace contextRef="#ctx0" brushRef="#br0">8779 5563 16383 0 0,'-2'2'0'0'0,"-4"3"0"0"0,-3 3 0 0 0,-3 1 0 0 0,-3 2 0 0 0,-2 3 0 0 0,-1 1 0 0 0,-1 2 0 0 0,0 1 0 0 0,0 2 0 0 0,0 1 0 0 0,0 2 0 0 0,0 0 0 0 0,1 1 0 0 0,-1 1 0 0 0,0 0 0 0 0,1-1 0 0 0,-1-1 0 0 0,1 1 0 0 0,-2 1 0 0 0,-1 1 0 0 0,-1 3 0 0 0,-2 1 0 0 0,-3 4 0 0 0,-1 4 0 0 0,-1 3 0 0 0,1 1 0 0 0,0-1 0 0 0,2 1 0 0 0,0-1 0 0 0,1-2 0 0 0,0-2 0 0 0,1 0 0 0 0,-2 1 0 0 0,-1-1 0 0 0,-1 2 0 0 0,-1-1 0 0 0,1-1 0 0 0,2-4 0 0 0,3-2 0 0 0,2-4 0 0 0,2-2 0 0 0,2-2 0 0 0,2-2 0 0 0,2-1 0 0 0,0-2 0 0 0,1 0 0 0 0,1-3 0 0 0,1 0 0 0 0,2-2 0 0 0,1-1 0 0 0,1-3 0 0 0,3 0 0 0 0,1-3 0 0 0,4-2 0 0 0,1-3 0 0 0,3-2 0 0 0,4-3 0 0 0,4-2 0 0 0,4-4 0 0 0,6-3 0 0 0,5-6 0 0 0,5-6 0 0 0,5-4 0 0 0,2-5 0 0 0,3-5 0 0 0,3-2 0 0 0,1-1 0 0 0,1 1 0 0 0,-2 1 0 0 0,-2 4 0 0 0,-2 3 0 0 0,-2 2 0 0 0,-2 3 0 0 0,-2 2 0 0 0,-1 1 0 0 0,-3 3 0 0 0,-2 2 0 0 0,-4 2 0 0 0,-3 1 0 0 0,-4 4 0 0 0,-3 2 0 0 0,-2 3 0 0 0,-3 0 0 0 0,-2 3 0 0 0,-2 2 0 0 0,-1 1 0 0 0,-2 1 0 0 0,-2 3 0 0 0,-2 0 0 0 0,-4 3 0 0 0,-3 3 0 0 0,-3 2 0 0 0,-3 4 0 0 0,-2 2 0 0 0,-3 1 0 0 0,0 2 0 0 0,-2 1 0 0 0,0 1 0 0 0,0 2 0 0 0,0 2 0 0 0,-1 3 0 0 0,-2 3 0 0 0,0 5 0 0 0,-2 4 0 0 0,0 3 0 0 0,-1 3 0 0 0,1 0 0 0 0,0-2 0 0 0,0-1 0 0 0,2-3 0 0 0,0-2 0 0 0,2-4 0 0 0,2-5 0 0 0,1-3 0 0 0,3-5 0 0 0,3-4 0 0 0,3-3 0 0 0,1-3 0 0 0,3-3 0 0 0,3-2 0 0 0,1-3 0 0 0,2-1 0 0 0,2-1 0 0 0,2-3 0 0 0,0 0 0 0 0,1-3 0 0 0,2-1 0 0 0,2-2 0 0 0,3-4 0 0 0,3-1 0 0 0,3-4 0 0 0,3-3 0 0 0,3-2 0 0 0,2-3 0 0 0,3-2 0 0 0,4-3 0 0 0,1-2 0 0 0,2 0 0 0 0,1-1 0 0 0,1 1 0 0 0,-2 1 0 0 0,-1 3 0 0 0,-5 3 0 0 0,-3 3 0 0 0,-3 3 0 0 0,-3 2 0 0 0,-4 2 0 0 0,-2 3 0 0 0,-4 2 0 0 0,-1 3 0 0 0,-2 3 0 0 0,-2 1 0 0 0,0 2 0 0 0,-2 1 0 0 0,0 1 0 0 0,-1 0 0 0 0,-2 2 0 0 0,-1 1 0 0 0,-1 3 0 0 0,-1 1 0 0 0,-3 2 0 0 0,-2 2 0 0 0,-2 2 0 0 0,-3-1 0 0 0,-1 1 0 0 0,-1 0 0 0 0,-1 0 0 0 0,0 0 0 0 0,0 0 0 0 0,1 1 0 0 0,-1-1 0 0 0,0 1 0 0 0,1-2 0 0 0,-1 1 0 0 0,2 1 0 0 0,0-2 0 0 0,0 1 0 0 0,1-1 0 0 0,1 0 0 0 0,1-2 0 0 0,0-1 0 0 0,3-1 0 0 0,1-2 0 0 0,2 0 0 0 0,1-1 0 0 0,0 0 0 0 0,1 0 0 0 0,1 0 0 0 0,0-2 0 0 0,2 1 0 0 0,1 0 0 0 0,1-1 0 0 0,2 0 0 0 0,1-1 0 0 0,2 1 0 0 0,1-1 0 0 0,-1-1 0 0 0,1 0 0 0 0,1 2 0 0 0,-1-1 0 0 0,-1-1 0 0 0,-2 0 0 0 0,0-1 0 0 0,-1 0 0 0 0,-1-1 0 0 0,-1-1 0 0 0,-1-1-16383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5:52:32.368"/>
    </inkml:context>
    <inkml:brush xml:id="br0">
      <inkml:brushProperty name="width" value="0.1" units="cm"/>
      <inkml:brushProperty name="height" value="0.1" units="cm"/>
      <inkml:brushProperty name="color" value="#F6630D"/>
    </inkml:brush>
  </inkml:definitions>
  <inkml:trace contextRef="#ctx0" brushRef="#br0">6837 6381 16383 0 0,'-6'15'0'0'0,"-8"29"0"0"0,-9 25 0 0 0,-4 16 0 0 0,-2 6 0 0 0,1-5 0 0 0,2-7 0 0 0,4-11 0 0 0,3-11 0 0 0,2-10 0 0 0,3-8 0 0 0,2-5 0 0 0,-2-4 0 0 0,0-3 0 0 0,-2 1 0 0 0,-3-1 0 0 0,-5 4 0 0 0,-6 5 0 0 0,-14 12 0 0 0,-11 12 0 0 0,-7 7 0 0 0,-3 0 0 0 0,4-4 0 0 0,8-5 0 0 0,7-9 0 0 0,9-9 0 0 0,6-6 0 0 0,7-8 0 0 0,7-5 0 0 0,4-6 0 0 0,3-4 0 0 0,2-3 0 0 0,2-2 0 0 0,0 0 0 0 0,0-1 0 0 0,0 0 0 0 0,1 0 0 0 0,-1-1 0 0 0,1-1 0 0 0,1-2 0 0 0,3-2 0 0 0,2-2 0 0 0,4-4 0 0 0,4-6 0 0 0,11-13 0 0 0,14-16 0 0 0,14-16 0 0 0,11-11 0 0 0,5-4 0 0 0,3-3 0 0 0,4-8 0 0 0,1-3 0 0 0,-3 0 0 0 0,-7 5 0 0 0,-9 9 0 0 0,-9 9 0 0 0,-9 9 0 0 0,-7 10 0 0 0,-7 8 0 0 0,-4 8 0 0 0,-3 6 0 0 0,-3 5 0 0 0,-3 3 0 0 0,-1 3 0 0 0,1 1 0 0 0,0 0 0 0 0,1 0 0 0 0,2-2 0 0 0,0 0 0 0 0,1 0 0 0 0,0 0 0 0 0,1 1 0 0 0,-1 1 0 0 0,1-1 0 0 0,-1 2 0 0 0,-2 1 0 0 0,-2 1 0 0 0,0 0 0 0 0,-1 2 0 0 0,-1-1 0 0 0,0 3 0 0 0,-1 1 0 0 0,-2 2 0 0 0,-2 3 0 0 0,-2 5 0 0 0,-7 10 0 0 0,-15 31 0 0 0,-18 33 0 0 0,-14 19 0 0 0,-11 14 0 0 0,-8 5 0 0 0,-9 2 0 0 0,-11 5 0 0 0,-4 0 0 0 0,7-12 0 0 0,12-20 0 0 0,16-19 0 0 0,15-20 0 0 0,14-16 0 0 0,10-12 0 0 0,9-9 0 0 0,5-6 0 0 0,4-3 0 0 0,2-2 0 0 0,0-2 0 0 0,1 0 0 0 0,1 0 0 0 0,1-1 0 0 0,2-1 0 0 0,1-1 0 0 0,2-2 0 0 0,2-2 0 0 0,4-3 0 0 0,6-4 0 0 0,6-3 0 0 0,6-3 0 0 0,5-3 0 0 0,3-2 0 0 0,3-2 0 0 0,0 0 0 0 0,0 1 0 0 0,0 0 0 0 0,0 0 0 0 0,-2 0 0 0 0,-3 2 0 0 0,-4 3 0 0 0,-5 4 0 0 0,-5 2 0 0 0,-3 2 0 0 0,-4 2 0 0 0,-3 3 0 0 0,-2 1 0 0 0,-2 1 0 0 0,0 1 0 0 0,0 0 0 0 0,-1 1 0 0 0,1-1 0 0 0,-1 1 0 0 0,1-1 0 0 0,-1 0 0 0 0,-1 2 0 0 0,-2 2 0 0 0,-3 8 0 0 0,-4 10 0 0 0,-6 14 0 0 0,-12 25 0 0 0,-7 20 0 0 0,-7 11 0 0 0,1-3 0 0 0,2-10 0 0 0,5-13 0 0 0,6-16 0 0 0,7-14 0 0 0,4-11 0 0 0,4-9 0 0 0,4-6 0 0 0,3-3 0 0 0,2-3 0 0 0,3-5 0 0 0,3-5 0 0 0,5-6 0 0 0,5-9 0 0 0,5-7 0 0 0,5-7 0 0 0,5-6 0 0 0,1-3 0 0 0,1-3 0 0 0,0 0 0 0 0,-3 1 0 0 0,-2 3 0 0 0,-3 3 0 0 0,-4 5 0 0 0,-3 3 0 0 0,-2 4 0 0 0,-2 1 0 0 0,-1 4 0 0 0,-2 1 0 0 0,0 3 0 0 0,-3 2 0 0 0,-1 3 0 0 0,-1 1 0 0 0,0 3 0 0 0,-1 2 0 0 0,-2 2 0 0 0,-2 2 0 0 0,-3 2 0 0 0,-7 3 0 0 0,-11 6 0 0 0,-10 8 0 0 0,-10 9 0 0 0,-7 9 0 0 0,-1 3 0 0 0,2 0 0 0 0,5-3 0 0 0,8-5 0 0 0,7-7 0 0 0,7-5 0 0 0,5-4 0 0 0,5-5 0 0 0,4-5 0 0 0,3-5 0 0 0,6-9 0 0 0,4-11 0 0 0,7-9 0 0 0,8-11 0 0 0,13-12 0 0 0,15-14 0 0 0,14-13 0 0 0,12-13 0 0 0,6-7 0 0 0,-1 2 0 0 0,-8 8 0 0 0,-10 13 0 0 0,-9 14 0 0 0,-11 11 0 0 0,-8 11 0 0 0,-6 7 0 0 0,-6 6 0 0 0,-4 4 0 0 0,-2 4 0 0 0,-2 2 0 0 0,-2 3 0 0 0,-1 2 0 0 0,-3 1 0 0 0,-1 2 0 0 0,-2 3 0 0 0,-1 2 0 0 0,-3 3 0 0 0,-4 6 0 0 0,-8 10 0 0 0,-16 17 0 0 0,-18 19 0 0 0,-16 16 0 0 0,-13 13 0 0 0,-8 7 0 0 0,-2 0 0 0 0,5-7 0 0 0,10-12 0 0 0,11-13 0 0 0,13-12 0 0 0,10-12 0 0 0,9-8 0 0 0,8-6 0 0 0,5-5 0 0 0,3-3 0 0 0,2-2 0 0 0,2-3 0 0 0,2-1 0 0 0,4-4 0 0 0,6-6 0 0 0,17-22 0 0 0,28-28 0 0 0,23-24 0 0 0,12-11 0 0 0,7-7 0 0 0,-7 6 0 0 0,-10 11 0 0 0,-12 12 0 0 0,-12 12 0 0 0,-11 11 0 0 0,-7 9 0 0 0,-6 7 0 0 0,-4 4 0 0 0,-2 3 0 0 0,-1 2 0 0 0,0 1 0 0 0,1 1 0 0 0,0-1 0 0 0,0 1 0 0 0,3 0 0 0 0,0 1 0 0 0,0 1 0 0 0,0 1 0 0 0,-1 1 0 0 0,0 2 0 0 0,-1 1 0 0 0,-1 0 0 0 0,0 1 0 0 0,1 1 0 0 0,2 0 0 0 0,2-1 0 0 0,4-3 0 0 0,0 0 0 0 0,0-2 0 0 0,-1 0 0 0 0,-3-1 0 0 0,-1 1 0 0 0,-4 0 0 0 0,-2 0 0 0 0,-2 1 0 0 0,0 0 0 0 0,0 1 0 0 0,1-1 0 0 0,-1 1 0 0 0,0-1 0 0 0,-1 1 0 0 0,0-1 0 0 0,-1 1 0 0 0,0-1 0 0 0,0 1 0 0 0,1-1 0 0 0,2-2 0 0 0,2-1 0 0 0,3-3 0 0 0,3-2 0 0 0,2 0 0 0 0,4-2 0 0 0,1 1 0 0 0,1 0 0 0 0,-2 2 0 0 0,-2 3 0 0 0,-1 1 0 0 0,-4 3 0 0 0,-1 3 0 0 0,-3 1 0 0 0,-2 3 0 0 0,-4 1 0 0 0,-2 3 0 0 0,-1 0 0 0 0,0-1 0 0 0,0 0 0 0 0,2-2 0 0 0,3-1 0 0 0,3-3 0 0 0,3-1 0 0 0,3-2 0 0 0,2-3 0 0 0,0 0 0 0 0,0 0 0 0 0,-4 0 0 0 0,-1 1 0 0 0,-2 0 0 0 0,-3 1 0 0 0,-2 1 0 0 0,-1 0 0 0 0,-1 2 0 0 0,-2 1 0 0 0,-2 3 0 0 0,-2 2 0 0 0,-2 1 0 0 0,-1 2 0 0 0,-2 0 0 0 0,-1 1 0 0 0,0 0 0 0 0,0 1 0 0 0,0 0 0 0 0,0 1 0 0 0,0 2 0 0 0,0 1 0 0 0,-1 1 0 0 0,-2 1 0 0 0,0 2 0 0 0,-2 1 0 0 0,0 2 0 0 0,-2 3 0 0 0,-2 2 0 0 0,-1 3 0 0 0,-1 2 0 0 0,-2 4 0 0 0,-2 3 0 0 0,-1 2 0 0 0,-2 1 0 0 0,-2-1 0 0 0,0-2 0 0 0,1-2 0 0 0,-1-3 0 0 0,1-2 0 0 0,1-3 0 0 0,2-2 0 0 0,1-2 0 0 0,2-1 0 0 0,-1 0 0 0 0,-1 0 0 0 0,-3 2 0 0 0,-5 4 0 0 0,-7 6 0 0 0,-5 4 0 0 0,-5 3 0 0 0,-1 3 0 0 0,1 0 0 0 0,4-2 0 0 0,2-2 0 0 0,5-4 0 0 0,6-4 0 0 0,2-4 0 0 0,4-2 0 0 0,2-3 0 0 0,2-2 0 0 0,1-2 0 0 0,2-1 0 0 0,3-3 0 0 0,5-4 0 0 0,9-5 0 0 0,12-9 0 0 0,16-10 0 0 0,10-8 0 0 0,10-8 0 0 0,5-9 0 0 0,2-4 0 0 0,3-7 0 0 0,0-5 0 0 0,-1-1 0 0 0,1-1 0 0 0,-2 2 0 0 0,-3 5 0 0 0,-4 6 0 0 0,-5 8 0 0 0,-5 8 0 0 0,-6 5 0 0 0,-3 6 0 0 0,-3 3 0 0 0,-3 2 0 0 0,0 1 0 0 0,-1 1 0 0 0,0-1 0 0 0,0 1 0 0 0,1 0 0 0 0,-1 1 0 0 0,-3 1 0 0 0,-2 3 0 0 0,-3 1 0 0 0,-2 2 0 0 0,-5 3 0 0 0,-2 1 0 0 0,-3 3 0 0 0,-4 1 0 0 0,-2 0 0 0 0,-1 3 0 0 0,-3 0 0 0 0,0 2 0 0 0,0 1 0 0 0,0 1 0 0 0,-2 1 0 0 0,0 2 0 0 0,-3 2 0 0 0,-3 4 0 0 0,-4 7 0 0 0,-7 10 0 0 0,-8 8 0 0 0,-8 11 0 0 0,-12 11 0 0 0,-9 9 0 0 0,-5 2 0 0 0,1-2 0 0 0,5-8 0 0 0,7-10 0 0 0,8-9 0 0 0,8-10 0 0 0,6-7 0 0 0,5-6 0 0 0,3-3 0 0 0,3-4 0 0 0,2-1 0 0 0,1-1 0 0 0,0-1 0 0 0,1 0 0 0 0,0 0 0 0 0,-1 1 0 0 0,0 0 0 0 0,0 0 0 0 0,0 0 0 0 0,1 0 0 0 0,2-1 0 0 0,2-1 0 0 0,2-3 0 0 0,3-3 0 0 0,4-5 0 0 0,5-7 0 0 0,6-10 0 0 0,11-13 0 0 0,11-14 0 0 0,10-11 0 0 0,6-8 0 0 0,2-2 0 0 0,-3 3 0 0 0,-2 5 0 0 0,-4 7 0 0 0,0 1 0 0 0,-2 3 0 0 0,0-1 0 0 0,-1-1 0 0 0,-1-1 0 0 0,1-4 0 0 0,3-4 0 0 0,0-2 0 0 0,0 1 0 0 0,-2 2 0 0 0,-5 3 0 0 0,-3 5 0 0 0,-4 3 0 0 0,-3 4 0 0 0,-2 4 0 0 0,-4 2 0 0 0,-3 4 0 0 0,-3 2 0 0 0,-2 1 0 0 0,-3 2 0 0 0,-1 2 0 0 0,-2 2 0 0 0,-1-1 0 0 0,-1 2 0 0 0,-2 1 0 0 0,-1 0 0 0 0,-1 2 0 0 0,0 0 0 0 0,-1 0 0 0 0,0 0 0 0 0,0 1 0 0 0,-1-1 0 0 0,1 2 0 0 0,1 1 0 0 0,-1 1 0 0 0,0 2 0 0 0,-1 2 0 0 0,-1 3 0 0 0,-2 1 0 0 0,-1 3 0 0 0,0 1 0 0 0,-2 3 0 0 0,-3 4 0 0 0,-5 3 0 0 0,-21 9 0 0 0,-38 17 0 0 0,-40 18 0 0 0,-24 12 0 0 0,-5 4 0 0 0,7-2 0 0 0,15-5 0 0 0,15-5 0 0 0,14-5 0 0 0,12-6 0 0 0,13-6 0 0 0,12-6 0 0 0,12-6 0 0 0,10-5 0 0 0,7-4 0 0 0,6-3 0 0 0,5-2 0 0 0,2-1 0 0 0,3-3 0 0 0,2-2 0 0 0,2-2 0 0 0,2-3 0 0 0,4-2 0 0 0,2-5 0 0 0,7-7 0 0 0,5-9 0 0 0,6-8 0 0 0,5-9 0 0 0,8-11 0 0 0,9-11 0 0 0,5-4 0 0 0,5-4 0 0 0,1 2 0 0 0,-4 8 0 0 0,-6 9 0 0 0,-10 12 0 0 0,-7 9 0 0 0,-7 9 0 0 0,-6 7 0 0 0,-5 4 0 0 0,-4 4 0 0 0,-3 3 0 0 0,-2 1 0 0 0,-2 1 0 0 0,-2 1 0 0 0,0 0 0 0 0,-2-1 0 0 0,1 1 0 0 0,-1-1 0 0 0,1 0 0 0 0,1 0 0 0 0,1-1 0 0 0,3-4 0 0 0,3-6 0 0 0,5-7 0 0 0,3-4 0 0 0,1 0 0 0 0,0 0 0 0 0,0 2 0 0 0,-1 2 0 0 0,-1 2 0 0 0,-1 2 0 0 0,-1 3 0 0 0,-3 2 0 0 0,-1 2 0 0 0,-2 3 0 0 0,0 2 0 0 0,-1 1 0 0 0,0 0 0 0 0,-3 4 0 0 0,-3 2 0 0 0,-4 3 0 0 0,-4 3 0 0 0,-6 3 0 0 0,-8 4 0 0 0,-17 8 0 0 0,-11 6 0 0 0,-6 4 0 0 0,-2 2 0 0 0,2 2 0 0 0,2 1 0 0 0,7-2 0 0 0,5-3 0 0 0,4-1 0 0 0,3-1 0 0 0,-1 4 0 0 0,-7 6 0 0 0,-7 5 0 0 0,-5 4 0 0 0,-4 1 0 0 0,-4 1 0 0 0,-1-1 0 0 0,2-4 0 0 0,4-5 0 0 0,5-4 0 0 0,9-7 0 0 0,7-6 0 0 0,9-5 0 0 0,7-5 0 0 0,7-3 0 0 0,7-5 0 0 0,6-4 0 0 0,9-8 0 0 0,14-14 0 0 0,24-24 0 0 0,22-23 0 0 0,14-16 0 0 0,1-3 0 0 0,-6 6 0 0 0,-12 10 0 0 0,-11 12 0 0 0,-10 11 0 0 0,-11 10 0 0 0,-7 11 0 0 0,-7 8 0 0 0,-4 4 0 0 0,-4 5 0 0 0,-3 3 0 0 0,-1 2 0 0 0,-2 0 0 0 0,1 1 0 0 0,-1 0 0 0 0,-2 2 0 0 0,-4 3 0 0 0,-30 22 0 0 0,-111 74 0 0 0,-128 81 0 0 0,-72 43 0 0 0,-7 4 0 0 0,26-18 0 0 0,38-28 0 0 0,32-29 0 0 0,25-26 0 0 0,25-25 0 0 0,30-25 0 0 0,37-22 0 0 0,33-16 0 0 0,30-14 0 0 0,25-10 0 0 0,17-5 0 0 0,11-4 0 0 0,8-2 0 0 0,4-1 0 0 0,3 0 0 0 0,1-1 0 0 0,0 1 0 0 0,0 0 0 0 0,-1 1 0 0 0,0-1 0 0 0,0 1 0 0 0,-1 0 0 0 0,0 0 0 0 0,-1 0 0 0 0,2 1 0 0 0,1 0 0 0 0,2 1 0 0 0,0 1 0 0 0,1 0 0 0 0,-2 1 0 0 0,-4 3 0 0 0,-5 4 0 0 0,-4 3 0 0 0,-6 3 0 0 0,-4 3 0 0 0,-6 4 0 0 0,-6 5 0 0 0,-4 4 0 0 0,-6 6 0 0 0,-4 1 0 0 0,-2 3 0 0 0,-5 2 0 0 0,-2 0 0 0 0,0-1 0 0 0,0-2 0 0 0,2-3 0 0 0,1-5 0 0 0,5-4 0 0 0,3-6 0 0 0,8-6 0 0 0,6-4 0 0 0,8-4 0 0 0,7-4 0 0 0,6-3 0 0 0,3-1 0 0 0,5-2-16383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3:18:31.046"/>
    </inkml:context>
    <inkml:brush xml:id="br0">
      <inkml:brushProperty name="width" value="0.2" units="cm"/>
      <inkml:brushProperty name="height" value="0.2" units="cm"/>
      <inkml:brushProperty name="color" value="#F6630D"/>
    </inkml:brush>
  </inkml:definitions>
  <inkml:trace contextRef="#ctx0" brushRef="#br0">5500 2918 16383 0 0,'-1'1'0'0'0,"-1"2"0"0"0,-2 1 0 0 0,-1 0 0 0 0,0 2 0 0 0,-1 0 0 0 0,-1 1 0 0 0,1-1 0 0 0,-1 0 0 0 0,1 1 0 0 0,0-1 0 0 0,-1 1 0 0 0,1 1 0 0 0,0 1 0 0 0,0-1 0 0 0,1 2 0 0 0,1 0 0 0 0,0 1 0 0 0,1 1 0 0 0,-2 2 0 0 0,0 2 0 0 0,0 2 0 0 0,-1 3 0 0 0,0 1 0 0 0,0 0 0 0 0,0 2 0 0 0,-1-1 0 0 0,1-1 0 0 0,0-1 0 0 0,-1 0 0 0 0,1-1 0 0 0,0 0 0 0 0,0 0 0 0 0,1-2 0 0 0,0 0 0 0 0,0-2 0 0 0,1-1 0 0 0,1-1 0 0 0,0-1 0 0 0,0-1 0 0 0,-1 1 0 0 0,1 0 0 0 0,-1 0 0 0 0,0 1 0 0 0,0-2 0 0 0,1 0 0 0 0,0-1 0 0 0,1 0 0 0 0,1 1 0 0 0,1-1 0 0 0,-1 0 0 0 0,-2 0 0 0 0,1-1 0 0 0,0-1 0 0 0,0-1 0 0 0,1-1 0 0 0,0 0 0 0 0,1-1 0 0 0,0 0 0 0 0,0 0 0 0 0,0-1 0 0 0,0-1 0 0 0,0 1 0 0 0,0 0 0 0 0,0 1 0 0 0,0 0 0 0 0,0 0 0 0 0,0 0 0 0 0,0 1 0 0 0,0 3 0 0 0,-1 2 0 0 0,0 4 0 0 0,-2 3 0 0 0,0 3 0 0 0,-1 1 0 0 0,0 2 0 0 0,1 1 0 0 0,0 2 0 0 0,2 0 0 0 0,-1 1 0 0 0,2-1 0 0 0,-1 0 0 0 0,-2-2 0 0 0,1 0 0 0 0,0 0 0 0 0,0-1 0 0 0,1-2 0 0 0,0 0 0 0 0,1 1 0 0 0,0-1 0 0 0,-1 1 0 0 0,-1 0 0 0 0,1-1 0 0 0,0 0 0 0 0,0-1 0 0 0,1-1 0 0 0,0-1 0 0 0,1 0 0 0 0,0-1 0 0 0,1 0 0 0 0,-1 0 0 0 0,0-1 0 0 0,-1-1 0 0 0,0 0 0 0 0,1 1 0 0 0,1 1 0 0 0,-1 0 0 0 0,0 1 0 0 0,0 1 0 0 0,-1-1 0 0 0,1 0 0 0 0,-1-1 0 0 0,0 2 0 0 0,0 0 0 0 0,0 1 0 0 0,-1 2 0 0 0,1 0 0 0 0,0 0 0 0 0,0 1 0 0 0,0 0 0 0 0,0 0 0 0 0,0 0 0 0 0,0 0 0 0 0,0 0 0 0 0,0-1 0 0 0,0 1 0 0 0,0 0 0 0 0,0 1 0 0 0,0 0 0 0 0,0 1 0 0 0,1 2 0 0 0,1 2 0 0 0,-1 0 0 0 0,0 1 0 0 0,0-2 0 0 0,1 0 0 0 0,0-3 0 0 0,2-2 0 0 0,0-3 0 0 0,-1-2 0 0 0,-1-3 0 0 0,0-1 0 0 0,-2-3 0 0 0,1 0 0 0 0,0-2 0 0 0,0-1 0 0 0,0-2 0 0 0,1-1 0 0 0,1 0 0 0 0,0-1 0 0 0,0-1 0 0 0,-1 1 0 0 0,-1 0 0 0 0,0 0 0 0 0,-1 0 0 0 0,0 0 0 0 0,0 0 0 0 0,0 1 0 0 0,1-2 0 0 0,1-3 0 0 0,1-1-16383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3:18:31.047"/>
    </inkml:context>
    <inkml:brush xml:id="br0">
      <inkml:brushProperty name="width" value="0.2" units="cm"/>
      <inkml:brushProperty name="height" value="0.2" units="cm"/>
      <inkml:brushProperty name="color" value="#F6630D"/>
    </inkml:brush>
  </inkml:definitions>
  <inkml:trace contextRef="#ctx0" brushRef="#br0">10734 3181 16383 0 0,'-5'1'0'0'0,"-4"1"0"0"0,-8 3 0 0 0,-4 1 0 0 0,-6 2 0 0 0,-2 1 0 0 0,-3 0 0 0 0,-1 1 0 0 0,-1 0 0 0 0,1-1 0 0 0,-1 1 0 0 0,1-1 0 0 0,0 1 0 0 0,1 0 0 0 0,1 0 0 0 0,2-1 0 0 0,2-1 0 0 0,2-1 0 0 0,3 0 0 0 0,4-1 0 0 0,3 0 0 0 0,4-1 0 0 0,2-1 0 0 0,2-2 0 0 0,1 1 0 0 0,0-2 0 0 0,0 1 0 0 0,1-1 0 0 0,1-1 0 0 0,1 1 0 0 0,-1 2 0 0 0,2 0 0 0 0,0 1 0 0 0,0 0 0 0 0,1 0 0 0 0,0 0 0 0 0,-1 1 0 0 0,1-2 0 0 0,-1 0 0 0 0,0-2 0 0 0,0-2 0 0 0,1-3 0 0 0,2 0 0 0 0,1-2 0 0 0,1 0 0 0 0,2-1 0 0 0,1 0 0 0 0,0-2 0 0 0,1-1 0 0 0,-1 1 0 0 0,1 0 0 0 0,-1 0 0 0 0,0 1 0 0 0,1 1 0 0 0,-1 0 0 0 0,0 0 0 0 0,0 1 0 0 0,1-1 0 0 0,-2 1 0 0 0,-1 0 0 0 0,1 0 0 0 0,0 0 0 0 0,1 1 0 0 0,-2 0 0 0 0,1 1 0 0 0,-1-2 0 0 0,-1 1 0 0 0,0-1 0 0 0,0 0 0 0 0,-2 0 0 0 0,1 0 0 0 0,0 0 0 0 0,-1 0 0 0 0,0-1 0 0 0,0 1 0 0 0,-1 0 0 0 0,0-1 0 0 0,0-1 0 0 0,0 1 0 0 0,0-2 0 0 0,0 0 0 0 0,0-1 0 0 0,0-2 0 0 0,0-1 0 0 0,0-1 0 0 0,0-3 0 0 0,0 0 0 0 0,-1 0 0 0 0,-1 1 0 0 0,1 2 0 0 0,0 1 0 0 0,0 2 0 0 0,1 2 0 0 0,-1 1 0 0 0,1 1 0 0 0,0 1 0 0 0,0 0 0 0 0,0 0 0 0 0,-1 0 0 0 0,0 0 0 0 0,0 0 0 0 0,-1 0 0 0 0,-2 0 0 0 0,0 0 0 0 0,-1 0 0 0 0,-1 0 0 0 0,0 0 0 0 0,0-1 0 0 0,-1 0 0 0 0,-2-1 0 0 0,-3-4 0 0 0,-1 0 0 0 0,-3-1 0 0 0,-2 0 0 0 0,-3-1 0 0 0,0 1 0 0 0,0 0 0 0 0,0 1 0 0 0,-1 0 0 0 0,-1 2 0 0 0,-1 2 0 0 0,-1 0 0 0 0,0 2 0 0 0,0 3 0 0 0,-1 0 0 0 0,1 2 0 0 0,1 1 0 0 0,3 0 0 0 0,2 1 0 0 0,3-1 0 0 0,2 0 0 0 0,1 1 0 0 0,2-1 0 0 0,0 0 0 0 0,1 0 0 0 0,-1 1 0 0 0,0 1 0 0 0,-1 2 0 0 0,-1 0 0 0 0,-1 0 0 0 0,-3 0 0 0 0,0 0 0 0 0,-1 0 0 0 0,1 0 0 0 0,0 0 0 0 0,1 0 0 0 0,0 1 0 0 0,-1 1 0 0 0,-1 1 0 0 0,0 1 0 0 0,-1 2 0 0 0,-3 2 0 0 0,-4 3 0 0 0,-3 1 0 0 0,-4 2 0 0 0,-2 3 0 0 0,-1 0 0 0 0,2 1 0 0 0,2-2 0 0 0,3-3 0 0 0,3-1 0 0 0,3-2 0 0 0,2-2 0 0 0,5-2 0 0 0,4-1 0 0 0,2-2 0 0 0,3-1 0 0 0,1 0 0 0 0,0 0 0 0 0,2 0 0 0 0,1-1 0 0 0,1 1 0 0 0,1 0 0 0 0,2 0 0 0 0,1 1 0 0 0,2-1 0 0 0,1 0 0 0 0,2-1 0 0 0,2-1 0 0 0,2-2 0 0 0,3 0 0 0 0,2-2 0 0 0,2 0 0 0 0,4 0 0 0 0,3 0 0 0 0,5 0 0 0 0,7-1 0 0 0,12 1 0 0 0,14-1 0 0 0,9-1 0 0 0,3 0 0 0 0,-2 0 0 0 0,-5 0 0 0 0,-7-1 0 0 0,-7-1 0 0 0,-8-1 0 0 0,-6 0 0 0 0,-6-1 0 0 0,-6 0 0 0 0,-4 1 0 0 0,-3 1 0 0 0,-3 1 0 0 0,-3 2 0 0 0,-2 0 0 0 0,-3 1 0 0 0,-2 0 0 0 0,-1 0 0 0 0,-1 1 0 0 0,-1-1 0 0 0,-2 2 0 0 0,-2 0 0 0 0,-4 3 0 0 0,-3 3 0 0 0,-3 4 0 0 0,-6 5 0 0 0,-4 5 0 0 0,-5 7 0 0 0,-4 4 0 0 0,-3 5 0 0 0,-1 2 0 0 0,-2 3 0 0 0,-1 1 0 0 0,-1 0 0 0 0,0 1 0 0 0,1-1 0 0 0,2 0 0 0 0,1-1 0 0 0,2 3 0 0 0,0 4 0 0 0,-1 6 0 0 0,-4 14 0 0 0,-5 15 0 0 0,-2 12 0 0 0,0 1 0 0 0,6-7 0 0 0,4-13 0 0 0,7-14 0 0 0,5-16 0 0 0,4-13 0 0 0,5-11 0 0 0,3-11 0 0 0,1-7 0 0 0,2-4 0 0 0,0-4 0 0 0,-1-3 0 0 0,1-4 0 0 0,-2-7 0 0 0,0-9 0 0 0,0-6 0 0 0,1-7 0 0 0,0-4 0 0 0,2-4 0 0 0,0-3 0 0 0,-1-3 0 0 0,-3-3 0 0 0,-4 0 0 0 0,-1 0 0 0 0,-1 4 0 0 0,0 3 0 0 0,0 4 0 0 0,1 4 0 0 0,0 2 0 0 0,0 2 0 0 0,1 1 0 0 0,-1 1 0 0 0,1 2 0 0 0,0 1 0 0 0,-1 3 0 0 0,2 3 0 0 0,0 2 0 0 0,1 4 0 0 0,0 1 0 0 0,0 2 0 0 0,0 1 0 0 0,0 2 0 0 0,0 0 0 0 0,-1 1 0 0 0,-2 0 0 0 0,-1 0 0 0 0,-2-1 0 0 0,-2-2 0 0 0,-3-1 0 0 0,-1 0 0 0 0,-2 0 0 0 0,0-1 0 0 0,-1-1 0 0 0,-1 0 0 0 0,1 0 0 0 0,0 0 0 0 0,0 2 0 0 0,0 1 0 0 0,1 0 0 0 0,1 1 0 0 0,0 0 0 0 0,-2 0 0 0 0,0-1 0 0 0,-2 1 0 0 0,0 1 0 0 0,0 1 0 0 0,1 1 0 0 0,0 0 0 0 0,0 1 0 0 0,-1-2 0 0 0,-1 1 0 0 0,1 0 0 0 0,1 1 0 0 0,3 1 0 0 0,1 1 0 0 0,2 1 0 0 0,0 1 0 0 0,-1 2 0 0 0,-1 1 0 0 0,-1 1 0 0 0,-1 0 0 0 0,0 1 0 0 0,-1 0 0 0 0,-1 0 0 0 0,-1 0 0 0 0,-2 0 0 0 0,1-1 0 0 0,-1 0 0 0 0,-1-1 0 0 0,0 0 0 0 0,1 1 0 0 0,0 1 0 0 0,2 0 0 0 0,2 0 0 0 0,3 1 0 0 0,4 0 0 0 0,2 0 0 0 0,3 0 0 0 0,2 0 0 0 0,3 0 0 0 0,1 0 0 0 0,1 1 0 0 0,-1-1 0 0 0,0 0 0 0 0,-1 1 0 0 0,-2 1 0 0 0,-3 2 0 0 0,-2 1 0 0 0,-3 0 0 0 0,-3 1 0 0 0,-4 2 0 0 0,-3 1 0 0 0,-1 1 0 0 0,-3 2 0 0 0,-1 3 0 0 0,0 0 0 0 0,1 0 0 0 0,-1-1 0 0 0,2 0 0 0 0,0-1 0 0 0,4 0 0 0 0,3-1 0 0 0,4-2 0 0 0,5-2 0 0 0,3 0 0 0 0,3-3 0 0 0,2-1 0 0 0,1-2 0 0 0,2-1 0 0 0,2-2 0 0 0,4-2 0 0 0,3-1 0 0 0,5-2 0 0 0,3-1 0 0 0,3-2 0 0 0,5-2 0 0 0,3-1 0 0 0,3-1 0 0 0,1-1 0 0 0,2 1 0 0 0,0 0 0 0 0,0 0 0 0 0,-1 1 0 0 0,-1 1 0 0 0,-1 0 0 0 0,1 0 0 0 0,-1 0 0 0 0,0 2 0 0 0,-3 1 0 0 0,-2 0 0 0 0,-1 1 0 0 0,-2 1 0 0 0,0 0 0 0 0,-2 0 0 0 0,-1 0 0 0 0,-2 0 0 0 0,-1 0 0 0 0,-3 1 0 0 0,-2 1 0 0 0,0 1 0 0 0,-2 0 0 0 0,0 1 0 0 0,-2 1 0 0 0,-2 1 0 0 0,-3-1 0 0 0,-7 2 0 0 0,-8 1 0 0 0,-5 1 0 0 0,-7 0 0 0 0,-4 2 0 0 0,-3 0 0 0 0,-1 1 0 0 0,1 0 0 0 0,1 2 0 0 0,3 0 0 0 0,3-1 0 0 0,2 2 0 0 0,3-1 0 0 0,2 0 0 0 0,2 0 0 0 0,3-1 0 0 0,2 0 0 0 0,1-1 0 0 0,1-1 0 0 0,3-1 0 0 0,1-1 0 0 0,1 0 0 0 0,0-1 0 0 0,3-1 0 0 0,3-2 0 0 0,4-1 0 0 0,5-2 0 0 0,3-1 0 0 0,4-2 0 0 0,4-1 0 0 0,5-3 0 0 0,5 0 0 0 0,1-1 0 0 0,3-1 0 0 0,0 1 0 0 0,-1-1 0 0 0,-3 1 0 0 0,-3 2 0 0 0,-2 1 0 0 0,-4 2 0 0 0,-3 0 0 0 0,-3 1 0 0 0,-3 0 0 0 0,-2 0 0 0 0,-2 1 0 0 0,-1 1 0 0 0,-1 2 0 0 0,1 1 0 0 0,0 1 0 0 0,-3-1 0 0 0,-2 2 0 0 0,-4-1 0 0 0,-4 0 0 0 0,-5 0 0 0 0,-6 2 0 0 0,-4 0 0 0 0,-3 2 0 0 0,-1 1 0 0 0,1 0 0 0 0,1 2 0 0 0,2-1 0 0 0,1 0 0 0 0,2 1 0 0 0,1-1 0 0 0,1 0 0 0 0,0 1 0 0 0,0-1 0 0 0,-1 0 0 0 0,0 0 0 0 0,0 2 0 0 0,0-1 0 0 0,-1 1 0 0 0,2-1 0 0 0,1 0 0 0 0,2 0 0 0 0,3-1 0 0 0,1 0 0 0 0,3 0 0 0 0,0-1 0 0 0,1-1 0 0 0,0-1 0 0 0,2-3 0 0 0,1-2 0 0 0,2-2 0 0 0,1-1 0 0 0,2-1 0 0 0,0 0 0 0 0,2-1 0 0 0,0 0 0 0 0,1-1 0 0 0,1 0 0 0 0,0-1 0 0 0,-1 1 0 0 0,-1 0 0 0 0,-2 0 0 0 0,0 1 0 0 0,-2 1 0 0 0,-1 0 0 0 0,-1 3 0 0 0,-2 0 0 0 0,-1 2 0 0 0,-1 1 0 0 0,-1 0 0 0 0,-2 0 0 0 0,-2 0 0 0 0,-1 0 0 0 0,-2 1 0 0 0,-3 0 0 0 0,0 0 0 0 0,-2 1 0 0 0,-4 0 0 0 0,-2 1 0 0 0,-2 1 0 0 0,-3 1 0 0 0,0 0 0 0 0,-2-1 0 0 0,2-1 0 0 0,1 1 0 0 0,4 0 0 0 0,3-2 0 0 0,5 0 0 0 0,4-1 0 0 0,4 0 0 0 0,1-1 0 0 0,2 0 0 0 0,1 0 0 0 0,-1 0 0 0 0,1-1 0 0 0,1 0 0 0 0,0-1 0 0 0,2-2 0 0 0,1-1 0 0 0,1-1 0 0 0,-1 0 0 0 0,2 0 0 0 0,-1 0 0 0 0,0-1 0 0 0,0 1 0 0 0,0-1 0 0 0,0 1 0 0 0,1 0 0 0 0,-3 0 0 0 0,1-1 0 0 0,0 1 0 0 0,0 0 0 0 0,0 0 0 0 0,-1 0 0 0 0,0 0 0 0 0,-1-1 0 0 0,-1 1 0 0 0,0 0 0 0 0,-1 0 0 0 0,0 0 0 0 0,-1-1 0 0 0,0 1 0 0 0,-1 0 0 0 0,1 0 0 0 0,0 0 0 0 0,-1 0 0 0 0,1-1 0 0 0,0 0 0 0 0,0 0 0 0 0,-1-1 0 0 0,1 1 0 0 0,0 0 0 0 0,0 0 0 0 0,0 1 0 0 0,0 0 0 0 0,-1 0 0 0 0,1 2 0 0 0,0 0 0 0 0,0 1 0 0 0,0 2 0 0 0,-1 0 0 0 0,1 1 0 0 0,0 0 0 0 0,0 0 0 0 0,0 0 0 0 0,0 0 0 0 0,-1-1 0 0 0,0 0 0 0 0,-1 0 0 0 0,-2 0 0 0 0,-1 0 0 0 0,-1 1 0 0 0,-1-1 0 0 0,1 1 0 0 0,-1 0 0 0 0,1 0 0 0 0,-1 0 0 0 0,1 0 0 0 0,0 0 0 0 0,2 0 0 0 0,2 0 0 0 0,0 0 0 0 0,1 0 0 0 0,1 0 0 0 0,0 0 0 0 0,0 0 0 0 0,0 0 0 0 0,0 0 0 0 0,0 0 0 0 0,0 0 0 0 0,0 0 0 0 0,0 0 0 0 0,0 0 0 0 0,0 0 0 0 0,-1 1 0 0 0,0 2 0 0 0,-1 1 0 0 0,-2 1 0 0 0,-3 0 0 0 0,-1 1 0 0 0,-3 1 0 0 0,-2-1 0 0 0,-1 1 0 0 0,-2-1 0 0 0,1 0 0 0 0,2 1 0 0 0,2-1 0 0 0,1 0 0 0 0,2-1 0 0 0,2-1 0 0 0,2-2 0 0 0,1 1 0 0 0,2-1 0 0 0,1-1 0 0 0,0 0 0 0 0,0-1 0 0 0,0 1 0 0 0,1-1 0 0 0,-1 0 0 0 0,0-1 0 0 0,0 1 0 0 0,1 0 0 0 0,0 0 0 0 0,1 0 0 0 0,0 0 0 0 0,2 0 0 0 0,3 0 0 0 0,6-1 0 0 0,2 0-16383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6:26:43.902"/>
    </inkml:context>
    <inkml:brush xml:id="br0">
      <inkml:brushProperty name="width" value="0.2" units="cm"/>
      <inkml:brushProperty name="height" value="0.2" units="cm"/>
      <inkml:brushProperty name="color" value="#FF0066"/>
    </inkml:brush>
  </inkml:definitions>
  <inkml:trace contextRef="#ctx0" brushRef="#br0">18156 8781 17604 0 0,'-3'0'3598'0'0,"-5"-4"-900"0"0,-4-4-2184 0 0,-4-4-257 0 0,-2-4 129 0 0,-2-2-129 0 0,-1-5 0 0 0,0-5-129 0 0,3-5 1 0 0,2 0-129 0 0,0-1 0 0 0,-1 2 0 0 0,2-1 257 0 0,5-1-257 0 0,-1 1 257 0 0,3 1-257 0 0,2-3 0 0 0,-2 0 128 0 0,2-3-128 0 0,0 0 0 0 0,-1-5-128 0 0,-3-4-1 0 0,0-2 129 0 0,2-3-257 0 0,-1-1 129 0 0,0 0-1 0 0,3-1 129 0 0,-2-1-128 0 0,1-1 128 0 0,2-2 0 0 0,-3 0 0 0 0,1-2 0 0 0,-2 1 128 0 0,-3-1-128 0 0,-2 0-128 0 0,-3 0 128 0 0,-2 0 128 0 0,-4-3 1 0 0,-6-5-258 0 0,0 0 1 0 0,0 0 256 0 0,-1-4-256 0 0,1-4-1 0 0,-2-6 129 0 0,2-6 129 0 0,2-5-129 0 0,-2-3 0 0 0,-5-3 128 0 0,-5-1-128 0 0,-2 0 129 0 0,-4-1-258 0 0,-1 1 129 0 0,-1-1-128 0 0,-1 1-1 0 0,0-3 1 0 0,-2-1 128 0 0,-3-3 128 0 0,1-4-256 0 0,-1 0 128 0 0,-2 3 0 0 0,-2 2 0 0 0,-1 2 0 0 0,-1-1 0 0 0,-1 3 257 0 0,-4 3-129 0 0,-2 0 1 0 0,-2 5-1 0 0,-1 4-256 0 0,-2 3 128 0 0,-2 8 0 0 0,-7-1 128 0 0,-6-3 1 0 0,-9-8-1 0 0,-9-2 1 0 0,-4 1-1 0 0,-1 3-256 0 0,1 3-1 0 0,-4 2 129 0 0,-5 3 0 0 0,-9 1 0 0 0,-8 4 0 0 0,-8 4 0 0 0,-7 2-128 0 0,-6-1 128 0 0,0 4-129 0 0,-5 8 258 0 0,-3 6-386 0 0,0 9 257 0 0,-4 6-129 0 0,-1 2 258 0 0,1 0-1 0 0,2 0-128 0 0,-3 3 129 0 0,1-1-1 0 0,1 3 1 0 0,1 3-129 0 0,-2 3 0 0 0,-3-1 0 0 0,-4 1 0 0 0,4 4 0 0 0,3 2 128 0 0,3 5 1 0 0,-1 5 128 0 0,-1 3-257 0 0,-2 4 0 0 0,0 1 0 0 0,1 1 0 0 0,1 1 257 0 0,-1 0-129 0 0,0 0 1 0 0,1-1-1 0 0,1 4 1 0 0,9 4-129 0 0,6 4-129 0 0,2 4 1 0 0,1 2-129 0 0,3 2 128 0 0,-6 4 1 0 0,-4 1 128 0 0,-4 3-129 0 0,-2 4 258 0 0,-4 3-1 0 0,4 3 1 0 0,6 4-129 0 0,-2 6 128 0 0,6 1 129 0 0,7 6 0 0 0,4 7 0 0 0,5 3 0 0 0,2 4-257 0 0,2 4 0 0 0,3 3-128 0 0,3 3-129 0 0,5-3 0 0 0,9-1 0 0 0,6 1 128 0 0,4 1-128 0 0,5 1-128 0 0,2 4 642 0 0,2 5 0 0 0,4 4 0 0 0,3 5-129 0 0,-2 5 1 0 0,0 6-129 0 0,5 2-129 0 0,5 3 1 0 0,6 9-129 0 0,5 7 128 0 0,2 7 129 0 0,6 3 0 0 0,2 9-128 0 0,3 6-1 0 0,1 2 1 0 0,2 3-258 0 0,9 7 1 0 0,12 5 385 0 0,6 1 0 0 0,1-5 0 0 0,-6-4 0 0 0,-9 1 0 0 0,-6 0-129 0 0,2 0 129 0 0,3 1-128 0 0,2 5 128 0 0,4-4 128 0 0,2-5 1 0 0,4-4-1 0 0,-1 2-128 0 0,4 6 0 0 0,2 4-128 0 0,1 1-129 0 0,4-1 257 0 0,5-9 128 0 0,3-7 1 0 0,4-7-1 0 0,2-4-256 0 0,1-2-1 0 0,4-1-128 0 0,1-4 0 0 0,0-4 0 0 0,3-4 129 0 0,-1-3-1 0 0,3-3 1 0 0,6 0 128 0 0,7 2-129 0 0,7 4 1 0 0,4 5-1 0 0,5 3-128 0 0,1 3 129 0 0,5-1 128 0 0,4-5 128 0 0,2-3-128 0 0,-2-3 129 0 0,1 0-1 0 0,3-3-128 0 0,6-3 129 0 0,6-2-129 0 0,6 4-129 0 0,8 2 129 0 0,5-4 0 0 0,1-2-128 0 0,3 0-1 0 0,4 0 129 0 0,7 1 129 0 0,4 0 256 0 0,1-3-128 0 0,4 0 0 0 0,4 0-128 0 0,3-3-129 0 0,3-6 0 0 0,8-8-129 0 0,8-4 1 0 0,7-4 128 0 0,12-4 128 0 0,13-6 386 0 0,9-7-128 0 0,3-6-129 0 0,-2-7-129 0 0,3-7-256 0 0,20-3 256 0 0,16 1-385 0 0,-4-9 257 0 0,-7-8 129 0 0,-4-9-1 0 0,-5-6-128 0 0,-6-3-128 0 0,-6-1 256 0 0,-8-2 129 0 0,-3-5 0 0 0,-2-2-257 0 0,-1-3 129 0 0,3-2-1 0 0,2-4-385 0 0,0-6 129 0 0,-3-3 256 0 0,-3-5-256 0 0,0-1 128 0 0,4-2 0 0 0,2-4-257 0 0,-1-5 0 0 0,-2-8-129 0 0,4-3 386 0 0,-4-3-128 0 0,-7-4 128 0 0,-1 0 0 0 0,3 0-129 0 0,1 2 1 0 0,-1-1-1 0 0,-2-4 258 0 0,0-6-1 0 0,-5-8 1 0 0,2-6-129 0 0,-3-5 0 0 0,-1-6-129 0 0,4-7-128 0 0,1-1 0 0 0,-2 0 0 0 0,-8 2 0 0 0,-6 3 129 0 0,-4 1 128 0 0,-1-2 128 0 0,-6 1 1 0 0,-4-3-129 0 0,-4-1 128 0 0,-3-1 1 0 0,-6-3-129 0 0,-5-3-129 0 0,-6-1 129 0 0,-2-3 0 0 0,-4 0-128 0 0,-4-1 128 0 0,-2 0-257 0 0,-3 0 128 0 0,-4 0 129 0 0,0-6 129 0 0,-4-7-258 0 0,-3-6 258 0 0,-1-4-129 0 0,-5-1 0 0 0,-4 0-257 0 0,-4 0 0 0 0,-7 6 128 0 0,-6 5-128 0 0,-6-2 129 0 0,-4-5-129 0 0,0-6 257 0 0,0-1-129 0 0,0 3 1 0 0,-5 3 128 0 0,-6 5-129 0 0,-4 9 129 0 0,-4 5-128 0 0,-3 7-129 0 0,-6 6 128 0 0,-1 1 1 0 0,-3 2-1 0 0,-5-1 258 0 0,-2-3-129 0 0,-3-6 0 0 0,-1-8 0 0 0,2-2 257 0 0,1 3-257 0 0,-1 2-129 0 0,4 1 129 0 0,3 4 0 0 0,0 6 0 0 0,-2 7-128 0 0,-5 4 128 0 0,-4 2 0 0 0,-1 5 128 0 0,0 3 1 0 0,-1 4-129 0 0,2 3 0 0 0,3-2 0 0 0,-2 0 0 0 0,-4 1 128 0 0,-1 0-128 0 0,-1 5 0 0 0,2 2 0 0 0,-3 4 0 0 0,-3 7 257 0 0,1 4-128 0 0,0 7-129 0 0,3 1 0 0 0,2 4-129 0 0,2 6-22486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0:14:57.339"/>
    </inkml:context>
    <inkml:brush xml:id="br0">
      <inkml:brushProperty name="width" value="0.2" units="cm"/>
      <inkml:brushProperty name="height" value="0.2" units="cm"/>
      <inkml:brushProperty name="color" value="#F6630D"/>
    </inkml:brush>
  </inkml:definitions>
  <inkml:trace contextRef="#ctx0" brushRef="#br0">12845 8276 16383 0 0,'-4'4'0'0'0,"-9"7"0"0"0,-15 11 0 0 0,-32 26 0 0 0,-39 32 0 0 0,-50 41 0 0 0,-41 36 0 0 0,-27 24 0 0 0,-5 7 0 0 0,11-7 0 0 0,25-15 0 0 0,29-22 0 0 0,26-21 0 0 0,23-19 0 0 0,21-19 0 0 0,16-15 0 0 0,12-11 0 0 0,7-8 0 0 0,4-2 0 0 0,1-3 0 0 0,4-4 0 0 0,3-4 0 0 0,5-3 0 0 0,3-3 0 0 0,5-4 0 0 0,3-4 0 0 0,4-3 0 0 0,3-5 0 0 0,4-4 0 0 0,3-3 0 0 0,3-3 0 0 0,6-6 0 0 0,6-6 0 0 0,11-9 0 0 0,19-18 0 0 0,29-29 0 0 0,28-22 0 0 0,13-12 0 0 0,1-1 0 0 0,-9 7 0 0 0,-12 12 0 0 0,-13 9 0 0 0,-12 11 0 0 0,-8 8 0 0 0,-5 7 0 0 0,-1 5 0 0 0,4 2 0 0 0,4 0 0 0 0,7-2 0 0 0,8-2 0 0 0,9-8 0 0 0,6-4 0 0 0,8-11 0 0 0,1-6 0 0 0,-3-3 0 0 0,-9 2 0 0 0,-10 7 0 0 0,-11 8 0 0 0,-11 8 0 0 0,-9 9 0 0 0,-8 8 0 0 0,-7 5 0 0 0,-4 4 0 0 0,-3 3 0 0 0,-2 3 0 0 0,-2 2 0 0 0,-1 1 0 0 0,0 0 0 0 0,-1 2 0 0 0,-1 0 0 0 0,1 0 0 0 0,-1 2 0 0 0,-1 0 0 0 0,-2 2 0 0 0,0 2 0 0 0,-4 9 0 0 0,-39 115 0 0 0,-83 165 0 0 0,-51 88 0 0 0,-7-2 0 0 0,17-54 0 0 0,28-71 0 0 0,25-71 0 0 0,21-57 0 0 0,15-43 0 0 0,11-29 0 0 0,6-18 0 0 0,4-10 0 0 0,4-4 0 0 0,4-3 0 0 0,5-1 0 0 0,3 0 0 0 0,3 0 0 0 0,3 2 0 0 0,2 2 0 0 0,2 0 0 0 0,1 1 0 0 0,3-1 0 0 0,2 0 0 0 0,3-1 0 0 0,1-1 0 0 0,3-2 0 0 0,2-2 0 0 0,1-1 0 0 0,1-4 0 0 0,1-2 0 0 0,2-3 0 0 0,1-5 0 0 0,1-5 0 0 0,2-5 0 0 0,2-5 0 0 0,6-9 0 0 0,5-10 0 0 0,6-8 0 0 0,11-9 0 0 0,12-7 0 0 0,13-9 0 0 0,17-10 0 0 0,15-8 0 0 0,8-4 0 0 0,3 3 0 0 0,-6 8 0 0 0,-10 10 0 0 0,-11 13 0 0 0,-12 12 0 0 0,-11 10 0 0 0,-10 7 0 0 0,-7 6 0 0 0,-3 3 0 0 0,-3 1 0 0 0,-2 1 0 0 0,1-2 0 0 0,-2 1 0 0 0,0 0 0 0 0,-2 2 0 0 0,0 0 0 0 0,1-1 0 0 0,1-1 0 0 0,1-1 0 0 0,1-2 0 0 0,1 0 0 0 0,1 1 0 0 0,1-1 0 0 0,0 1 0 0 0,-1 0 0 0 0,1 0 0 0 0,3-2 0 0 0,4-4 0 0 0,4-4 0 0 0,6-7 0 0 0,6-7 0 0 0,2-4 0 0 0,-2-1 0 0 0,-2 2 0 0 0,-5 3 0 0 0,-5 2 0 0 0,-5 6 0 0 0,-6 6 0 0 0,-5 5 0 0 0,-3 4 0 0 0,-4 5 0 0 0,0 1 0 0 0,-2 3 0 0 0,-1 2 0 0 0,-1 2 0 0 0,1 0 0 0 0,-2 2 0 0 0,-2 1 0 0 0,0 2 0 0 0,-2 1 0 0 0,0 1 0 0 0,-2 2 0 0 0,-3 3 0 0 0,-3 4 0 0 0,-6 7 0 0 0,-9 8 0 0 0,-9 9 0 0 0,-17 13 0 0 0,-19 13 0 0 0,-17 11 0 0 0,-12 6 0 0 0,-8 1 0 0 0,2-5 0 0 0,6-8 0 0 0,7-10 0 0 0,7-8 0 0 0,9-8 0 0 0,7-7 0 0 0,5-4 0 0 0,3-1 0 0 0,1 0 0 0 0,2-1 0 0 0,1 0 0 0 0,2 1 0 0 0,3-1 0 0 0,1 1 0 0 0,3-1 0 0 0,3 0 0 0 0,3-3 0 0 0,3 1 0 0 0,0 0 0 0 0,1 0 0 0 0,1 1 0 0 0,0 3 0 0 0,-2 1 0 0 0,1 2 0 0 0,-1 2 0 0 0,-1 3 0 0 0,0 1 0 0 0,0 2 0 0 0,1 0 0 0 0,2 1 0 0 0,2-2 0 0 0,3-3 0 0 0,5-5 0 0 0,4-5 0 0 0,5-5 0 0 0,9-8 0 0 0,11-8 0 0 0,22-14 0 0 0,36-19 0 0 0,48-22 0 0 0,54-22 0 0 0,41-16 0 0 0,25-11 0 0 0,-6 0 0 0 0,-29 12 0 0 0,-39 15 0 0 0,-40 16 0 0 0,-34 14 0 0 0,-24 10 0 0 0,-19 6 0 0 0,-11 4 0 0 0,-6 2 0 0 0,-3 1 0 0 0,0-1 0 0 0,2-1 0 0 0,1-2 0 0 0,2 0 0 0 0,1-1 0 0 0,-1 1 0 0 0,1 2 0 0 0,1 0 0 0 0,1 0 0 0 0,0 1 0 0 0,-1 2 0 0 0,-2 3 0 0 0,-5 4 0 0 0,-5 3 0 0 0,-3 4 0 0 0,-4 3 0 0 0,-3 3 0 0 0,-4 3 0 0 0,-5 5 0 0 0,-7 6 0 0 0,-8 6 0 0 0,-9 7 0 0 0,-12 10 0 0 0,-16 13 0 0 0,-17 18 0 0 0,-14 14 0 0 0,-13 13 0 0 0,-16 12 0 0 0,-16 8 0 0 0,-14 3 0 0 0,-5-3 0 0 0,2-9 0 0 0,11-14 0 0 0,14-11 0 0 0,15-10 0 0 0,17-11 0 0 0,14-7 0 0 0,13-6 0 0 0,8-2 0 0 0,7-2 0 0 0,4-1 0 0 0,0 4 0 0 0,2 2 0 0 0,-2 4 0 0 0,2 1 0 0 0,0 3 0 0 0,-1 3 0 0 0,-2 2 0 0 0,0 1 0 0 0,0-1 0 0 0,2-3 0 0 0,1-2 0 0 0,3-4 0 0 0,5-4 0 0 0,5-7 0 0 0,5-5 0 0 0,4-6 0 0 0,6-7 0 0 0,4-4 0 0 0,3-3 0 0 0,2-4 0 0 0,2-1 0 0 0,3-2 0 0 0,5-2 0 0 0,6-2 0 0 0,45-18 0 0 0,131-57 0 0 0,126-63 0 0 0,92-57 0 0 0,26-30 0 0 0,-32 0 0 0 0,-70 27 0 0 0,-82 39 0 0 0,-77 40 0 0 0,-62 36 0 0 0,-46 28 0 0 0,-30 20 0 0 0,-19 13 0 0 0,-8 7 0 0 0,-3 4 0 0 0,0-1 0 0 0,3-1 0 0 0,4-3 0 0 0,5-3 0 0 0,6-5 0 0 0,4-3 0 0 0,3-4 0 0 0,3-1 0 0 0,1 0 0 0 0,0 1 0 0 0,-2 3 0 0 0,-4 3 0 0 0,-4 4 0 0 0,-4 5 0 0 0,-5 4 0 0 0,-5 3 0 0 0,-2 3 0 0 0,-4 4 0 0 0,-6 2 0 0 0,-7 3 0 0 0,-9 3 0 0 0,-8 4 0 0 0,-13 5 0 0 0,-13 5 0 0 0,-12 5 0 0 0,-17 3 0 0 0,-11 1 0 0 0,-9 2 0 0 0,-1-1 0 0 0,1 1 0 0 0,-2 4 0 0 0,4 1 0 0 0,5 5 0 0 0,3 4 0 0 0,5 5 0 0 0,1 5 0 0 0,1 4 0 0 0,1 2 0 0 0,-1 4 0 0 0,3 2 0 0 0,2 0 0 0 0,4-3 0 0 0,5-4 0 0 0,5-6 0 0 0,5-5 0 0 0,5-4 0 0 0,2-3 0 0 0,0 2 0 0 0,-7 11 0 0 0,-18 29 0 0 0,-31 52 0 0 0,-16 37 0 0 0,-2 12 0 0 0,8-6 0 0 0,16-22 0 0 0,18-28 0 0 0,17-29 0 0 0,15-25 0 0 0,12-20 0 0 0,9-14 0 0 0,8-13 0 0 0,6-8 0 0 0,5-6 0 0 0,3-5 0 0 0,4-3 0 0 0,3-1 0 0 0,3-3 0 0 0,3 0 0 0 0,5-2 0 0 0,5-2 0 0 0,5-2 0 0 0,5-6 0 0 0,17-18 0 0 0,38-38 0 0 0,69-67 0 0 0,67-60 0 0 0,43-36 0 0 0,6-2 0 0 0,-16 19 0 0 0,-33 32 0 0 0,-34 32 0 0 0,-33 29 0 0 0,-27 24 0 0 0,-15 14 0 0 0,-4 2 0 0 0,7-7 0 0 0,14-15 0 0 0,24-23 0 0 0,17-16 0 0 0,5-4 0 0 0,-7 8 0 0 0,-22 17 0 0 0,-24 20 0 0 0,-25 21 0 0 0,-19 17 0 0 0,-15 14 0 0 0,-10 7 0 0 0,-5 6 0 0 0,-2 2 0 0 0,-2 3 0 0 0,-1 0 0 0 0,-1 2 0 0 0,-4 1 0 0 0,-3 5 0 0 0,-5 3 0 0 0,-4 4 0 0 0,-5 3 0 0 0,-3 4 0 0 0,-4 3 0 0 0,-2 4 0 0 0,-2 3 0 0 0,-3 2 0 0 0,-1 2 0 0 0,-4 3 0 0 0,-3 3 0 0 0,-3 3 0 0 0,-5 4 0 0 0,-4 3 0 0 0,-9 9 0 0 0,-31 40 0 0 0,-60 80 0 0 0,-73 93 0 0 0,-42 49 0 0 0,-13 6 0 0 0,6-23 0 0 0,14-29 0 0 0,14-28 0 0 0,11-17 0 0 0,11-11 0 0 0,14-11 0 0 0,9-4 0 0 0,10-6 0 0 0,8-11 0 0 0,5-11 0 0 0,4-11 0 0 0,8-14 0 0 0,8-14 0 0 0,10-11 0 0 0,10-10 0 0 0,7-3 0 0 0,-2 7 0 0 0,-3 7 0 0 0,-6 9 0 0 0,-4 8 0 0 0,2-2 0 0 0,10-11 0 0 0,15-16 0 0 0,16-19 0 0 0,15-19 0 0 0,14-14 0 0 0,12-12 0 0 0,9-8 0 0 0,6-7 0 0 0,5-5 0 0 0,5-3 0 0 0,4-2 0 0 0,6-4 0 0 0,5-2 0 0 0,6-3 0 0 0,4-4 0 0 0,5-4 0 0 0,5-7 0 0 0,12-16 0 0 0,23-26 0 0 0,28-31 0 0 0,45-39 0 0 0,60-40 0 0 0,69-48 0 0 0,39-30 0 0 0,5-6 0 0 0,-18 8 0 0 0,-32 20 0 0 0,-25 17 0 0 0,-18 18 0 0 0,-2 16 0 0 0,-9 20 0 0 0,-13 23 0 0 0,-24 25 0 0 0,-24 22 0 0 0,-24 19 0 0 0,-26 14 0 0 0,-20 10 0 0 0,-15 5 0 0 0,-10 0 0 0 0,-2-9 0 0 0,1-8 0 0 0,3-10 0 0 0,4-7 0 0 0,5-4 0 0 0,6-2 0 0 0,7-2 0 0 0,2 5 0 0 0,1 5 0 0 0,-1 4 0 0 0,-1 3 0 0 0,-6 6 0 0 0,-5 3 0 0 0,-1-5 0 0 0,-3-1 0 0 0,-6 3 0 0 0,-8 4 0 0 0,-7 8 0 0 0,-7 7 0 0 0,-8 8 0 0 0,-7 9 0 0 0,-6 8 0 0 0,-4 6 0 0 0,-3 7 0 0 0,-3 5 0 0 0,-2 5 0 0 0,-2 6 0 0 0,0 5 0 0 0,-4 4 0 0 0,-3 5 0 0 0,-3 4 0 0 0,-5 0 0 0 0,-4 2 0 0 0,-7 3 0 0 0,-7 4 0 0 0,-11 6 0 0 0,-13 9 0 0 0,-14 13 0 0 0,-16 21 0 0 0,-26 38 0 0 0,-30 59 0 0 0,-19 44 0 0 0,-4 19 0 0 0,4-5 0 0 0,10-21 0 0 0,15-28 0 0 0,15-30 0 0 0,14-29 0 0 0,10-22 0 0 0,11-18 0 0 0,7-13 0 0 0,3-6 0 0 0,0 0 0 0 0,-1 2 0 0 0,-5 7 0 0 0,-5 6 0 0 0,0 0 0 0 0,-2-1 0 0 0,-1-1 0 0 0,0-4 0 0 0,1-4 0 0 0,7-9 0 0 0,10-9 0 0 0,8-7 0 0 0,9-7 0 0 0,6-4 0 0 0,5-2 0 0 0,2-3 0 0 0,3-2 0 0 0,3-1 0 0 0,2 0 0 0 0,1 0 0 0 0,2 0 0 0 0,1-1 0 0 0,1 1 0 0 0,1-1 0 0 0,2-1 0 0 0,2-4 0 0 0,4-3 0 0 0,3-5 0 0 0,4-5 0 0 0,4-3 0 0 0,2-3 0 0 0,3-4 0 0 0,2-4 0 0 0,3-4 0 0 0,4-4 0 0 0,5-5 0 0 0,4-5 0 0 0,8-8 0 0 0,5-6 0 0 0,9-9 0 0 0,23-22 0 0 0,34-28 0 0 0,33-30 0 0 0,32-29 0 0 0,37-43 0 0 0,30-44 0 0 0,23-35 0 0 0,11-16 0 0 0,2 3 0 0 0,1 16 0 0 0,-10 25 0 0 0,-26 36 0 0 0,-28 34 0 0 0,-34 31 0 0 0,-28 21 0 0 0,-22 7 0 0 0,-18 5 0 0 0,-19 12 0 0 0,-15 10 0 0 0,-13 13 0 0 0,-10 10 0 0 0,-5 7 0 0 0,-6 8 0 0 0,-1 6 0 0 0,-2 6 0 0 0,0 4 0 0 0,-1 2 0 0 0,-1 5 0 0 0,-2 3 0 0 0,-2 3 0 0 0,-2 3 0 0 0,-2 3 0 0 0,-3 4 0 0 0,-1 1 0 0 0,-2 3 0 0 0,-3 3 0 0 0,-1 3 0 0 0,-5 2 0 0 0,-4 8 0 0 0,-7 7 0 0 0,-6 10 0 0 0,-7 9 0 0 0,-10 17 0 0 0,-19 27 0 0 0,-32 39 0 0 0,-34 33 0 0 0,-35 27 0 0 0,-39 23 0 0 0,-33 23 0 0 0,-27 24 0 0 0,-13 17 0 0 0,0 8 0 0 0,14-10 0 0 0,14-12 0 0 0,14-20 0 0 0,13-26 0 0 0,17-28 0 0 0,19-27 0 0 0,21-24 0 0 0,18-15 0 0 0,8-2 0 0 0,0 12 0 0 0,2 9 0 0 0,10-1 0 0 0,18-13 0 0 0,19-20 0 0 0,20-23 0 0 0,15-17 0 0 0,13-15 0 0 0,9-12 0 0 0,8-9 0 0 0,5-6 0 0 0,3-4 0 0 0,2-3 0 0 0,2-2 0 0 0,3-2 0 0 0,2-3 0 0 0,4-2 0 0 0,3-3 0 0 0,4-5 0 0 0,5-4 0 0 0,4-8 0 0 0,28-30 0 0 0,73-71 0 0 0,93-73 0 0 0,64-46 0 0 0,44-31 0 0 0,22-26 0 0 0,19-38 0 0 0,0-16 0 0 0,-16 5 0 0 0,-35 34 0 0 0,-46 50 0 0 0,-54 59 0 0 0,-55 58 0 0 0,-46 49 0 0 0,-36 36 0 0 0,-26 26 0 0 0,-16 15 0 0 0,-9 8 0 0 0,-4 1 0 0 0,-1 0 0 0 0,0-3 0 0 0,2-3 0 0 0,1-3 0 0 0,2-4 0 0 0,2-4 0 0 0,1-6 0 0 0,1-4 0 0 0,-1-2 0 0 0,0 1 0 0 0,-3 1 0 0 0,-3 5 0 0 0,-3 5 0 0 0,-3 5 0 0 0,-3 6 0 0 0,-2 3 0 0 0,-3 3 0 0 0,-2 3 0 0 0,-2 4 0 0 0,-3 4 0 0 0,0 6 0 0 0,-2 8 0 0 0,-4 9 0 0 0,-4 8 0 0 0,-7 10 0 0 0,-15 24 0 0 0,-28 44 0 0 0,-23 31 0 0 0,-23 27 0 0 0,-17 12 0 0 0,-13 6 0 0 0,-4-6 0 0 0,7-19 0 0 0,15-28 0 0 0,19-28 0 0 0,19-26 0 0 0,16-24 0 0 0,14-15 0 0 0,10-12 0 0 0,7-7 0 0 0,2-5 0 0 0,5-3 0 0 0,2-1 0 0 0,4-2 0 0 0,2-1 0 0 0,4-1 0 0 0,2-1 0 0 0,3-1 0 0 0,3-1 0 0 0,4-2 0 0 0,3-2 0 0 0,5-2 0 0 0,2-3 0 0 0,4-3 0 0 0,3-2 0 0 0,4-5 0 0 0,5-5 0 0 0,14-11 0 0 0,27-25 0 0 0,32-32 0 0 0,29-24 0 0 0,18-14 0 0 0,4-2 0 0 0,-14 10 0 0 0,-20 17 0 0 0,-21 20 0 0 0,-21 17 0 0 0,-16 14 0 0 0,-10 11 0 0 0,-9 6 0 0 0,-5 4 0 0 0,-1 1 0 0 0,-2 1 0 0 0,0-1 0 0 0,1-2 0 0 0,1-2 0 0 0,2-1 0 0 0,2-5 0 0 0,-1-1 0 0 0,0-2 0 0 0,1-1 0 0 0,0-1 0 0 0,1-1 0 0 0,-1 0 0 0 0,-2 2 0 0 0,1 0 0 0 0,-3 2 0 0 0,-1 4 0 0 0,-4 4 0 0 0,-4 7 0 0 0,-3 4 0 0 0,-4 6 0 0 0,-3 3 0 0 0,-3 3 0 0 0,-2 2 0 0 0,0 0 0 0 0,-1-1 0 0 0,1 0 0 0 0,1 1 0 0 0,0 0 0 0 0,1 0 0 0 0,-1 0 0 0 0,0-2 0 0 0,-1 0 0 0 0,-1 0 0 0 0,0 1 0 0 0,-1 1 0 0 0,0 0 0 0 0,0 2 0 0 0,0 1 0 0 0,0 2 0 0 0,0 0 0 0 0,0 3 0 0 0,-3 2 0 0 0,-1 6 0 0 0,-4 5 0 0 0,-3 5 0 0 0,-5 5 0 0 0,-4 4 0 0 0,-6 2 0 0 0,-6 3 0 0 0,-8 6 0 0 0,-11 7 0 0 0,-15 13 0 0 0,-9 8 0 0 0,-3 2 0 0 0,0-2 0 0 0,4-6 0 0 0,6-6 0 0 0,6-7 0 0 0,7-5 0 0 0,5-3 0 0 0,4-4 0 0 0,5-2 0 0 0,2-2 0 0 0,3-2 0 0 0,2-1 0 0 0,2-2 0 0 0,1 0 0 0 0,1 0 0 0 0,1 0 0 0 0,0 0 0 0 0,0 2 0 0 0,-1 5 0 0 0,-2 4 0 0 0,-2 8 0 0 0,-2 5 0 0 0,0 3 0 0 0,0-1 0 0 0,3-3 0 0 0,3-3 0 0 0,2-5 0 0 0,2-6 0 0 0,4-5 0 0 0,1-4 0 0 0,2-5 0 0 0,0-2 0 0 0,2-3 0 0 0,2-1 0 0 0,1-1 0 0 0,1-2 0 0 0,1-2 0 0 0,3-2 0 0 0,1-2 0 0 0,1 0 0 0 0,1-2 0 0 0,3-2 0 0 0,2-1 0 0 0,4-1 0 0 0,4-2 0 0 0,3-1 0 0 0,5-3 0 0 0,2-3 0 0 0,3-4 0 0 0,2-4 0 0 0,2-5 0 0 0,5-9 0 0 0,10-18 0 0 0,8-15 0 0 0,6-12 0 0 0,1-4 0 0 0,3-3 0 0 0,-2 3 0 0 0,-4 7 0 0 0,-4 8 0 0 0,-4 8 0 0 0,-3 7 0 0 0,-2 6 0 0 0,-2 3 0 0 0,0 3 0 0 0,-3 2 0 0 0,-3 3 0 0 0,-2 1 0 0 0,0 0 0 0 0,-1-1 0 0 0,0-1 0 0 0,1-4 0 0 0,1-3 0 0 0,0 0 0 0 0,-2-1 0 0 0,-2 1 0 0 0,-3 1 0 0 0,-2 3 0 0 0,-4 4 0 0 0,-4 6 0 0 0,-3 5 0 0 0,-4 5 0 0 0,-2 4 0 0 0,-2 3 0 0 0,-1 3 0 0 0,-1 4 0 0 0,-2 4 0 0 0,-1 6 0 0 0,-3 6 0 0 0,-1 6 0 0 0,-3 4 0 0 0,-3 4 0 0 0,-2 2 0 0 0,-5 2 0 0 0,-3 1 0 0 0,-4 0 0 0 0,-3 1 0 0 0,-6-1 0 0 0,-5 2 0 0 0,-4 1 0 0 0,-3 3 0 0 0,-2 1 0 0 0,1 2 0 0 0,0 2 0 0 0,2 1 0 0 0,2 1 0 0 0,1 0 0 0 0,2 0 0 0 0,2-1 0 0 0,2-1 0 0 0,2 0 0 0 0,2-2 0 0 0,3-3 0 0 0,3-2 0 0 0,2-3 0 0 0,3-3 0 0 0,1-4 0 0 0,3 0 0 0 0,1-2 0 0 0,1-2 0 0 0,3-2 0 0 0,1 0 0 0 0,1-3 0 0 0,0-1 0 0 0,1-1 0 0 0,1-1 0 0 0,-1 0 0 0 0,0 0 0 0 0,0 0 0 0 0,0 0 0 0 0,0-1 0 0 0,0-1 0 0 0,0 0 0 0 0,0 0 0 0 0,2-1 0 0 0,-1 0 0 0 0,0 0 0 0 0,0 1 0 0 0,2-1 0 0 0,0 0 0 0 0,-1 1 0 0 0,1-2 0 0 0,0-1 0 0 0,2-2 0 0 0,0 0 0 0 0,1-2 0 0 0,2-3 0 0 0,2-1 0 0 0,2-4 0 0 0,2-2 0 0 0,2-4 0 0 0,3-2 0 0 0,1-2 0 0 0,3-4 0 0 0,0-3 0 0 0,3-3 0 0 0,1-4 0 0 0,4-5 0 0 0,4-4 0 0 0,5-6 0 0 0,4-7 0 0 0,7-8 0 0 0,4-5 0 0 0,4-1 0 0 0,0 2 0 0 0,-2 4 0 0 0,-2 6 0 0 0,-3 4 0 0 0,-3 6 0 0 0,-4 4 0 0 0,-3 5 0 0 0,-2 3 0 0 0,-4 3 0 0 0,-1 1 0 0 0,-4 3 0 0 0,-2 2 0 0 0,-2 3 0 0 0,-3 1 0 0 0,-1 3 0 0 0,-3 2 0 0 0,-2 1 0 0 0,-2 2 0 0 0,-2 2 0 0 0,-1 2 0 0 0,-1 1 0 0 0,0 1 0 0 0,-1 2 0 0 0,-2 1 0 0 0,-1 3 0 0 0,-1 1 0 0 0,-1 2 0 0 0,-4 2 0 0 0,-2 3 0 0 0,-4 1 0 0 0,-5 4 0 0 0,-7 2 0 0 0,-7 2 0 0 0,-6 2 0 0 0,-7 0 0 0 0,-7 2 0 0 0,-7 5 0 0 0,-12 5 0 0 0,-12 9 0 0 0,-13 11 0 0 0,-19 12 0 0 0,-29 21 0 0 0,-37 22 0 0 0,-41 22 0 0 0,-30 11 0 0 0,-4-2 0 0 0,19-13 0 0 0,33-24 0 0 0,38-22 0 0 0,37-22 0 0 0,31-18 0 0 0,23-13 0 0 0,16-8 0 0 0,12-7 0 0 0,9-2 0 0 0,5-3 0 0 0,2-1 0 0 0,1-1 0 0 0,1-1 0 0 0,0-1 0 0 0,1 1 0 0 0,1 0 0 0 0,1 0 0 0 0,3 1 0 0 0,1 1 0 0 0,2 2 0 0 0,3 0 0 0 0,0 2 0 0 0,1 3 0 0 0,-3 4 0 0 0,-2 7 0 0 0,-3 6 0 0 0,-3 11 0 0 0,-5 12 0 0 0,-8 14 0 0 0,-5 9 0 0 0,-2 2 0 0 0,1-3 0 0 0,2-6 0 0 0,4-6 0 0 0,3-8 0 0 0,4-8 0 0 0,5-5 0 0 0,4-7 0 0 0,3-7 0 0 0,3-5 0 0 0,3-5 0 0 0,3-3 0 0 0,1-4 0 0 0,1-2 0 0 0,1 0 0 0 0,-1 0 0 0 0,-1 2 0 0 0,-1 1 0 0 0,-3 2 0 0 0,-1 0 0 0 0,1 1 0 0 0,0-2 0 0 0,1-2 0 0 0,1-3 0 0 0,2-2 0 0 0,3-6 0 0 0,3-6 0 0 0,4-8 0 0 0,6-7 0 0 0,4-7 0 0 0,7-6 0 0 0,5-3 0 0 0,12-7 0 0 0,31-17 0 0 0,28-17 0 0 0,23-16 0 0 0,15-15 0 0 0,5-11 0 0 0,-1-12 0 0 0,-11 0 0 0 0,-13 6 0 0 0,-17 10 0 0 0,-14 14 0 0 0,-14 16 0 0 0,-11 13 0 0 0,-9 13 0 0 0,-5 9 0 0 0,-2 6 0 0 0,1 4 0 0 0,2 3 0 0 0,0 1 0 0 0,-1 2 0 0 0,-1 1 0 0 0,-3 4 0 0 0,-5 3 0 0 0,-5 3 0 0 0,-4 3 0 0 0,-4 4 0 0 0,-4 3 0 0 0,-2 3 0 0 0,-3 1 0 0 0,-1 1 0 0 0,-2 0 0 0 0,0 1 0 0 0,-1-1 0 0 0,0 0 0 0 0,-1 2 0 0 0,-2 1 0 0 0,-5 3 0 0 0,-6 4 0 0 0,-8 3 0 0 0,-8 2 0 0 0,-9 2 0 0 0,-6 2 0 0 0,-4 3 0 0 0,-4 0 0 0 0,-1 2 0 0 0,-2 2 0 0 0,-4 2 0 0 0,-6 6 0 0 0,-14 10 0 0 0,-21 16 0 0 0,-17 14 0 0 0,-19 16 0 0 0,-9 10 0 0 0,2 3 0 0 0,9-5 0 0 0,14-8 0 0 0,15-10 0 0 0,16-11 0 0 0,14-11 0 0 0,13-10 0 0 0,9-7 0 0 0,5-5 0 0 0,5-4 0 0 0,2-3 0 0 0,0 1 0 0 0,-1-1 0 0 0,-2 4 0 0 0,-3 3 0 0 0,-3 2 0 0 0,-4 4 0 0 0,0 3 0 0 0,1 1 0 0 0,0 0 0 0 0,0 0 0 0 0,3-1 0 0 0,1-2 0 0 0,4-3 0 0 0,2-3 0 0 0,2-2 0 0 0,3-2 0 0 0,2-3 0 0 0,3-2 0 0 0,3-1 0 0 0,1 1 0 0 0,0 0 0 0 0,-1 2 0 0 0,-4 4 0 0 0,-2 4 0 0 0,-4 5 0 0 0,-2 3 0 0 0,0 1 0 0 0,0-1 0 0 0,2-3 0 0 0,4-4 0 0 0,4-5 0 0 0,6-5 0 0 0,4-5 0 0 0,6-4 0 0 0,3-3 0 0 0,4-3 0 0 0,2-1 0 0 0,0-2 0 0 0,2 0 0 0 0,1-3 0 0 0,2 0 0 0 0,1-1 0 0 0,1-1 0 0 0,1 0 0 0 0,4 0 0 0 0,3-1 0 0 0,15 0 0 0 0,36-6 0 0 0,37-8 0 0 0,23-3 0 0 0,6-3 0 0 0,-5-1 0 0 0,-17 3 0 0 0,-18 1 0 0 0,-19 3 0 0 0,-17 4 0 0 0,-13 0 0 0 0,-10 2 0 0 0,-7 1 0 0 0,-3 1 0 0 0,-1 1 0 0 0,-1-1 0 0 0,1-1 0 0 0,2 1 0 0 0,1 0 0 0 0,2 0 0 0 0,0 0 0 0 0,0-1 0 0 0,2 0 0 0 0,0 0 0 0 0,0 0 0 0 0,0-1 0 0 0,1-2 0 0 0,1-2 0 0 0,1-3 0 0 0,1-1 0 0 0,0-3 0 0 0,1-1 0 0 0,-1 0 0 0 0,-1 0 0 0 0,-2 1 0 0 0,-3 3 0 0 0,-2 1 0 0 0,-4 3 0 0 0,-4 4 0 0 0,-1 3 0 0 0,-4 2 0 0 0,-2 3 0 0 0,-2 1 0 0 0,-2-1 0 0 0,-2-6 0 0 0,-1-9 0 0 0,0-6 0 0 0,1-4 0 0 0,0-2 0 0 0,1 1 0 0 0,1 3 0 0 0,0 5 0 0 0,0 4 0 0 0,0 3 0 0 0,1 4 0 0 0,-1 1 0 0 0,0 1 0 0 0,-2 2 0 0 0,-3 1 0 0 0,-6 1 0 0 0,-6 4 0 0 0,-6 2 0 0 0,-8 5 0 0 0,-8 6 0 0 0,-9 6 0 0 0,-21 12 0 0 0,-35 18 0 0 0,-39 21 0 0 0,-40 20 0 0 0,-29 11 0 0 0,-6-1 0 0 0,9-11 0 0 0,22-15 0 0 0,31-16 0 0 0,30-15 0 0 0,28-11 0 0 0,21-10 0 0 0,16-6 0 0 0,10-6 0 0 0,6-2 0 0 0,3-2 0 0 0,1-2 0 0 0,0 0 0 0 0,3 0 0 0 0,1-1 0 0 0,3 1 0 0 0,4-2 0 0 0,6 1 0 0 0,4-1 0 0 0,3-2 0 0 0,4 0 0 0 0,2-1 0 0 0,5-1 0 0 0,3 0 0 0 0,4 0 0 0 0,4 0 0 0 0,3 0 0 0 0,3-2 0 0 0,4 0 0 0 0,14-6 0 0 0,39-13 0 0 0,47-16 0 0 0,42-13 0 0 0,19-8 0 0 0,-3 1 0 0 0,-24 6 0 0 0,-32 10 0 0 0,-32 13 0 0 0,-29 8 0 0 0,-21 8 0 0 0,-15 5 0 0 0,-10 4 0 0 0,-5 3 0 0 0,-3 1 0 0 0,0 0 0 0 0,1 1 0 0 0,3-2 0 0 0,3-2 0 0 0,3-2 0 0 0,3-3 0 0 0,2-2 0 0 0,2-2 0 0 0,1-1 0 0 0,1-2 0 0 0,-1 0 0 0 0,1 0 0 0 0,-2 1 0 0 0,-2 2 0 0 0,-3 2 0 0 0,-2 1 0 0 0,-3 1 0 0 0,-1 0 0 0 0,-2 2 0 0 0,0-1 0 0 0,1 0 0 0 0,2 0 0 0 0,0 0 0 0 0,2 0 0 0 0,1 0 0 0 0,-1 0 0 0 0,-1 0 0 0 0,-1 0 0 0 0,-2 3 0 0 0,-2 0 0 0 0,-2 2 0 0 0,-3 1 0 0 0,-2 5 0 0 0,-5 7 0 0 0,-11 18 0 0 0,-13 14 0 0 0,-14 15 0 0 0,-13 10 0 0 0,-19 8 0 0 0,-31 9 0 0 0,-38 9 0 0 0,-31 4 0 0 0,-17-3 0 0 0,-2-11 0 0 0,13-16 0 0 0,23-16 0 0 0,25-16 0 0 0,24-13 0 0 0,21-9 0 0 0,16-7 0 0 0,12-4 0 0 0,9-2 0 0 0,9 0 0 0 0,8-1 0 0 0,5 0 0 0 0,5 0 0 0 0,5-1 0 0 0,4 0 0 0 0,5 0 0 0 0,4 0 0 0 0,5 0 0 0 0,4 0 0 0 0,3-1 0 0 0,3-2 0 0 0,2-1 0 0 0,3 0 0 0 0,4-2 0 0 0,6-1 0 0 0,18-4 0 0 0,35-9 0 0 0,45-10 0 0 0,40-5 0 0 0,28-3 0 0 0,8 0 0 0 0,-15 5 0 0 0,-21 5 0 0 0,-22 6 0 0 0,-24 4 0 0 0,-22 4 0 0 0,-18 1 0 0 0,-17 2 0 0 0,-14 2 0 0 0,-11 1 0 0 0,-8 1 0 0 0,-7 2 0 0 0,-5 2 0 0 0,-4 1 0 0 0,-4 1 0 0 0,-2 1 0 0 0,-2 0 0 0 0,-1 0 0 0 0,-1 0 0 0 0,-3 1 0 0 0,-2-1 0 0 0,-7-1 0 0 0,-5-1 0 0 0,-6-2 0 0 0,-6 0 0 0 0,-8 0 0 0 0,-16-1 0 0 0,-24-1 0 0 0,-29-1 0 0 0,-25 0 0 0 0,-28 2 0 0 0,-19-1 0 0 0,-6 2 0 0 0,5 0 0 0 0,19 1 0 0 0,12 2 0 0 0,14 2 0 0 0,15 2 0 0 0,10 4 0 0 0,8 3 0 0 0,6 1 0 0 0,7 1 0 0 0,7 1 0 0 0,6-1 0 0 0,8-1 0 0 0,7-1 0 0 0,7-1 0 0 0,6-2 0 0 0,6-1 0 0 0,7-2 0 0 0,5-2 0 0 0,4-1 0 0 0,4-1 0 0 0,4 0 0 0 0,3 0 0 0 0,2 0 0 0 0,2-1 0 0 0,1 0 0 0 0,2-2 0 0 0,1-1 0 0 0,3-1 0 0 0,1-4 0 0 0,3-1 0 0 0,4-6 0 0 0,6-9 0 0 0,28-43 0 0 0,34-55 0 0 0,23-40 0 0 0,9-13 0 0 0,-3 6 0 0 0,-10 20 0 0 0,-14 24 0 0 0,-14 25 0 0 0,-13 24 0 0 0,-13 19 0 0 0,-7 12 0 0 0,-5 9 0 0 0,-2 3 0 0 0,0-2 0 0 0,-1-1 0 0 0,1-3 0 0 0,-2 0 0 0 0,0 2 0 0 0,-1 2 0 0 0,-2 4 0 0 0,-3 3 0 0 0,-4 7 0 0 0,-3 5 0 0 0,-3 5 0 0 0,-3 4 0 0 0,-1 5 0 0 0,-4 4 0 0 0,-3 6 0 0 0,-3 6 0 0 0,-3 5 0 0 0,-4 3 0 0 0,-4 4 0 0 0,-8 4 0 0 0,-12 7 0 0 0,-15 6 0 0 0,-18 8 0 0 0,-17 5 0 0 0,-11 6 0 0 0,-6 1 0 0 0,0 0 0 0 0,8-4 0 0 0,10-6 0 0 0,11-7 0 0 0,9-5 0 0 0,10-5 0 0 0,7-5 0 0 0,7-3 0 0 0,4-3 0 0 0,5-2 0 0 0,2-2 0 0 0,2-2 0 0 0,1 1 0 0 0,1-1 0 0 0,0 0 0 0 0,1 0 0 0 0,1 0 0 0 0,1-1 0 0 0,1-1 0 0 0,2-1 0 0 0,1-3 0 0 0,3-1 0 0 0,3-3 0 0 0,2 0 0 0 0,4-4 0 0 0,4-4 0 0 0,5-5 0 0 0,6-7 0 0 0,5-8 0 0 0,6-8 0 0 0,5-8 0 0 0,7-11 0 0 0,14-18 0 0 0,12-13 0 0 0,7-3 0 0 0,11-6 0 0 0,12-2 0 0 0,12-1 0 0 0,15-4 0 0 0,10-4 0 0 0,2 1 0 0 0,-6 1 0 0 0,-10 4 0 0 0,-14 7 0 0 0,-12 4 0 0 0,-11 7 0 0 0,-4 2 0 0 0,-1 3 0 0 0,2 3 0 0 0,4 1 0 0 0,4 3 0 0 0,0 3 0 0 0,-2 6 0 0 0,-2 4 0 0 0,1 1 0 0 0,-3 1 0 0 0,-3-1 0 0 0,-5 1 0 0 0,-6 0 0 0 0,-7 2 0 0 0,-7 4 0 0 0,-5 3 0 0 0,-8 5 0 0 0,-4 5 0 0 0,-6 5 0 0 0,-3 6 0 0 0,-3 4 0 0 0,-2 4 0 0 0,-3 5 0 0 0,-2 2 0 0 0,-1 1 0 0 0,-1 3 0 0 0,-2 2 0 0 0,-2 5 0 0 0,-2 8 0 0 0,-3 10 0 0 0,-9 16 0 0 0,-19 47 0 0 0,-21 44 0 0 0,-17 25 0 0 0,-6 2 0 0 0,-3-9 0 0 0,4-22 0 0 0,8-26 0 0 0,6-22 0 0 0,5-19 0 0 0,3-13 0 0 0,3-10 0 0 0,2-4 0 0 0,3-3 0 0 0,1-2 0 0 0,0 1 0 0 0,2 0 0 0 0,0-1 0 0 0,3-2 0 0 0,2-2 0 0 0,2-3 0 0 0,4-4 0 0 0,5-2 0 0 0,5-4 0 0 0,3-3 0 0 0,5-2 0 0 0,2-2 0 0 0,2-1 0 0 0,2-1 0 0 0,0 1 0 0 0,3-3 0 0 0,3-3 0 0 0,3-6 0 0 0,5-8 0 0 0,4-9 0 0 0,11-23 0 0 0,33-67 0 0 0,44-71 0 0 0,34-48 0 0 0,18-17 0 0 0,4 11 0 0 0,1 20 0 0 0,-4 15 0 0 0,-6 11 0 0 0,-12 18 0 0 0,-19 22 0 0 0,-21 26 0 0 0,-22 25 0 0 0,-17 22 0 0 0,-14 18 0 0 0,-10 12 0 0 0,-7 9 0 0 0,-4 7 0 0 0,-5 7 0 0 0,-3 4 0 0 0,-4 7 0 0 0,-8 14 0 0 0,-16 17 0 0 0,-27 27 0 0 0,-32 29 0 0 0,-31 22 0 0 0,-23 11 0 0 0,-17 1 0 0 0,-5-7 0 0 0,3-9 0 0 0,8-11 0 0 0,8-5 0 0 0,6-6 0 0 0,5-2 0 0 0,3-1 0 0 0,-6 8 0 0 0,-9 8 0 0 0,-10 10 0 0 0,-6 6 0 0 0,-7 5 0 0 0,6-2 0 0 0,10-6 0 0 0,18-12 0 0 0,20-15 0 0 0,21-16 0 0 0,18-12 0 0 0,13-10 0 0 0,9-6 0 0 0,7-5 0 0 0,5-3 0 0 0,3-3 0 0 0,3-2 0 0 0,4-1 0 0 0,3-3 0 0 0,2-2 0 0 0,5-3 0 0 0,2-3 0 0 0,4-1 0 0 0,3-4 0 0 0,3-3 0 0 0,2-5 0 0 0,5-6 0 0 0,3-4 0 0 0,3-5 0 0 0,4-5 0 0 0,1-3 0 0 0,2-2 0 0 0,2-4 0 0 0,8-7 0 0 0,6-5 0 0 0,12-8 0 0 0,20-13 0 0 0,24-11 0 0 0,24-18 0 0 0,21-16 0 0 0,7-9 0 0 0,6-17 0 0 0,-4-7 0 0 0,-15 3 0 0 0,-16 8 0 0 0,-19 17 0 0 0,-20 20 0 0 0,-17 20 0 0 0,-14 19 0 0 0,-11 15 0 0 0,-6 11 0 0 0,-3 7 0 0 0,-2 5 0 0 0,2 1 0 0 0,1 2 0 0 0,0 0 0 0 0,-1 2 0 0 0,-2 2 0 0 0,-4 3 0 0 0,-4 3 0 0 0,-4 5 0 0 0,-4 2 0 0 0,-3 2 0 0 0,-2 3 0 0 0,-4 2 0 0 0,-7 6 0 0 0,-9 5 0 0 0,-8 6 0 0 0,-8 4 0 0 0,-5 4 0 0 0,-3 1 0 0 0,-4 2 0 0 0,-6 4 0 0 0,-11 6 0 0 0,-16 11 0 0 0,-35 21 0 0 0,-32 22 0 0 0,-26 15 0 0 0,-11 5 0 0 0,-1 1 0 0 0,13-8 0 0 0,17-11 0 0 0,23-14 0 0 0,23-15 0 0 0,22-13 0 0 0,16-10 0 0 0,12-7 0 0 0,9-5 0 0 0,6-3 0 0 0,6-4 0 0 0,5-4 0 0 0,4-4 0 0 0,3-3 0 0 0,2-2 0 0 0,3-1 0 0 0,2-1 0 0 0,3 1 0 0 0,3-3 0 0 0,3-2 0 0 0,4-3 0 0 0,4-3 0 0 0,5-2 0 0 0,4-5 0 0 0,5-7 0 0 0,4-7 0 0 0,7-11 0 0 0,15-26 0 0 0,24-40 0 0 0,23-33 0 0 0,11-16 0 0 0,6 0 0 0 0,-6 15 0 0 0,-6 17 0 0 0,-11 23 0 0 0,-12 20 0 0 0,-10 15 0 0 0,-11 14 0 0 0,-9 9 0 0 0,-7 8 0 0 0,-6 3 0 0 0,-2 1 0 0 0,-2-1 0 0 0,0-2 0 0 0,-2 0 0 0 0,-3 2 0 0 0,-4 4 0 0 0,-3 3 0 0 0,-4 4 0 0 0,-2 3 0 0 0,-4 5 0 0 0,-5 8 0 0 0,-7 8 0 0 0,-9 8 0 0 0,-15 13 0 0 0,-17 12 0 0 0,-20 14 0 0 0,-18 10 0 0 0,-12 7 0 0 0,-4 1 0 0 0,3-3 0 0 0,11-6 0 0 0,11-8 0 0 0,13-7 0 0 0,8-8 0 0 0,7-4 0 0 0,3-4 0 0 0,3-2 0 0 0,0 0 0 0 0,0 0 0 0 0,-1 1 0 0 0,0-1 0 0 0,1-1 0 0 0,3-3 0 0 0,3-3 0 0 0,5-4 0 0 0,6-3 0 0 0,5-5 0 0 0,5-3 0 0 0,4-3 0 0 0,3-3 0 0 0,3-2 0 0 0,4-3 0 0 0,4-2 0 0 0,3-3 0 0 0,6-4 0 0 0,6-5 0 0 0,5-4 0 0 0,6-4 0 0 0,5-4 0 0 0,3-3 0 0 0,1-2 0 0 0,3-2 0 0 0,1-1 0 0 0,6-7 0 0 0,11-8 0 0 0,13-10 0 0 0,20-17 0 0 0,24-21 0 0 0,18-17 0 0 0,12-11 0 0 0,-3 0 0 0 0,-9 6 0 0 0,-17 16 0 0 0,-20 16 0 0 0,-19 17 0 0 0,-16 16 0 0 0,-14 12 0 0 0,-13 10 0 0 0,-8 8 0 0 0,-6 8 0 0 0,-5 3 0 0 0,-3 5 0 0 0,-2 2 0 0 0,-3 3 0 0 0,0 0 0 0 0,0 1 0 0 0,-2 2 0 0 0,-3 5 0 0 0,-6 10 0 0 0,-8 10 0 0 0,-9 12 0 0 0,-17 20 0 0 0,-34 31 0 0 0,-42 38 0 0 0,-37 32 0 0 0,-22 16 0 0 0,-12 15 0 0 0,-10 16 0 0 0,-8 21 0 0 0,-1 13 0 0 0,-6 14 0 0 0,2-2 0 0 0,15-24 0 0 0,26-37 0 0 0,28-39 0 0 0,30-37 0 0 0,27-33 0 0 0,22-25 0 0 0,17-18 0 0 0,15-14 0 0 0,9-8 0 0 0,8-7 0 0 0,4-2 0 0 0,5-2 0 0 0,5-3 0 0 0,7-2 0 0 0,6-5 0 0 0,8-6 0 0 0,8-10 0 0 0,20-23 0 0 0,44-59 0 0 0,37-59 0 0 0,17-36 0 0 0,-1-7 0 0 0,-9 4 0 0 0,-7 3 0 0 0,-1-9 0 0 0,2-13 0 0 0,8-24 0 0 0,5-12 0 0 0,-8 15 0 0 0,-12 31 0 0 0,-17 36 0 0 0,-14 34 0 0 0,-13 30 0 0 0,-11 21 0 0 0,-5 10 0 0 0,-5 9 0 0 0,-6 3 0 0 0,-5 3 0 0 0,-6 4 0 0 0,-5 6 0 0 0,-5 4 0 0 0,-6 7 0 0 0,-3 6 0 0 0,-4 5 0 0 0,-3 4 0 0 0,-2 5 0 0 0,-2 3 0 0 0,-1 3 0 0 0,-2 2 0 0 0,-2 3 0 0 0,-1 2 0 0 0,-1 3 0 0 0,-2 1 0 0 0,-1 4 0 0 0,-2 6 0 0 0,-3 8 0 0 0,-4 8 0 0 0,-4 11 0 0 0,-4 8 0 0 0,-5 5 0 0 0,-5 4 0 0 0,-8 4 0 0 0,-10 4 0 0 0,-12 6 0 0 0,-20 15 0 0 0,-30 29 0 0 0,-28 35 0 0 0,-25 39 0 0 0,-16 32 0 0 0,5 5 0 0 0,16-16 0 0 0,27-32 0 0 0,24-30 0 0 0,17-27 0 0 0,16-24 0 0 0,12-19 0 0 0,7-14 0 0 0,7-11 0 0 0,4-8 0 0 0,3-4 0 0 0,3-5 0 0 0,1-1 0 0 0,3-3 0 0 0,0 0 0 0 0,-1-2 0 0 0,1 1 0 0 0,0-1 0 0 0,1 0 0 0 0,1 0 0 0 0,1 0 0 0 0,1 1 0 0 0,1 0 0 0 0,0 2 0 0 0,-2 3 0 0 0,-2 2 0 0 0,-2 5 0 0 0,-3 1 0 0 0,0 2 0 0 0,-1 0 0 0 0,-1 1 0 0 0,-1 2 0 0 0,-2 2 0 0 0,-1 1 0 0 0,-1 1 0 0 0,-1 0 0 0 0,2 0 0 0 0,2-2 0 0 0,1-3 0 0 0,3-5 0 0 0,4-6 0 0 0,5-5 0 0 0,4-6 0 0 0,5-4 0 0 0,3-3 0 0 0,4-4 0 0 0,4-1 0 0 0,4-4 0 0 0,4-4 0 0 0,3-3 0 0 0,6-5 0 0 0,4-6 0 0 0,11-15 0 0 0,33-46 0 0 0,55-73 0 0 0,44-51 0 0 0,25-22 0 0 0,4 5 0 0 0,-12 23 0 0 0,-24 32 0 0 0,-21 26 0 0 0,-20 23 0 0 0,-17 14 0 0 0,-12 5 0 0 0,-10-1 0 0 0,-9 2 0 0 0,-7 2 0 0 0,-10 9 0 0 0,-4 5 0 0 0,-6 7 0 0 0,-2 8 0 0 0,-3 9 0 0 0,-2 6 0 0 0,-3 8 0 0 0,-4 8 0 0 0,-2 6 0 0 0,-3 5 0 0 0,-3 4 0 0 0,-3 5 0 0 0,-3 2 0 0 0,-3 4 0 0 0,-1 2 0 0 0,-3 5 0 0 0,-4 4 0 0 0,-4 6 0 0 0,-5 7 0 0 0,-4 5 0 0 0,-3 4 0 0 0,-1 0 0 0 0,-3 3 0 0 0,-2 1 0 0 0,-1 2 0 0 0,-4 3 0 0 0,-6 9 0 0 0,-18 20 0 0 0,-32 34 0 0 0,-44 39 0 0 0,-36 27 0 0 0,-21 12 0 0 0,-15 4 0 0 0,6-8 0 0 0,13-8 0 0 0,24-17 0 0 0,18-10 0 0 0,15-6 0 0 0,13-6 0 0 0,6-2 0 0 0,-1 4 0 0 0,-3 3 0 0 0,-1-2 0 0 0,-3 0 0 0 0,-5 6 0 0 0,-11 19 0 0 0,-5 16 0 0 0,8-1 0 0 0,18-14 0 0 0,22-26 0 0 0,20-26 0 0 0,19-27 0 0 0,15-20 0 0 0,12-18 0 0 0,8-14 0 0 0,6-8 0 0 0,4-7 0 0 0,5-4 0 0 0,5-4 0 0 0,6-2 0 0 0,7-6 0 0 0,8-7 0 0 0,22-14 0 0 0,45-35 0 0 0,42-28 0 0 0,26-14 0 0 0,19-9 0 0 0,12-7 0 0 0,6-1 0 0 0,-2 5 0 0 0,-13 10 0 0 0,-16 9 0 0 0,-21 11 0 0 0,-27 13 0 0 0,-25 13 0 0 0,-23 14 0 0 0,-19 8 0 0 0,-13 9 0 0 0,-9 6 0 0 0,-8 3 0 0 0,-5 5 0 0 0,-4 4 0 0 0,-3 3 0 0 0,-2 3 0 0 0,-3 3 0 0 0,-2 3 0 0 0,0 1 0 0 0,-1 3 0 0 0,-1 0 0 0 0,0 1 0 0 0,-2 3 0 0 0,-1 1 0 0 0,-2 3 0 0 0,-3 2 0 0 0,-4 5 0 0 0,-5 3 0 0 0,-6 5 0 0 0,-9 3 0 0 0,-7 4 0 0 0,-9 2 0 0 0,-14 3 0 0 0,-13 3 0 0 0,-9 1 0 0 0,-8 0 0 0 0,-1 1 0 0 0,-4 4 0 0 0,-1 3 0 0 0,-3 4 0 0 0,8 0 0 0 0,9-5 0 0 0,11-4 0 0 0,9-7 0 0 0,11-5 0 0 0,8-3 0 0 0,6-5 0 0 0,6-4 0 0 0,5-4 0 0 0,7-3 0 0 0,3-2 0 0 0,5-4 0 0 0,3-1 0 0 0,4-3 0 0 0,5-1 0 0 0,4-3 0 0 0,5-2 0 0 0,6-4 0 0 0,5-3 0 0 0,3-3 0 0 0,4-3 0 0 0,3-2 0 0 0,12-4 0 0 0,17-4 0 0 0,20-8 0 0 0,20-5 0 0 0,14-3 0 0 0,4 1 0 0 0,-6 2 0 0 0,-11 5 0 0 0,-15 4 0 0 0,-13 2 0 0 0,-13 4 0 0 0,-13 3 0 0 0,-10 3 0 0 0,-8 4 0 0 0,-6 1 0 0 0,-4 4 0 0 0,-4 1 0 0 0,-3 3 0 0 0,-3 3 0 0 0,-3 2 0 0 0,-1 1 0 0 0,-1 1 0 0 0,-1 0 0 0 0,-2 2 0 0 0,0 2 0 0 0,-3 2 0 0 0,-1 4 0 0 0,-4 4 0 0 0,-6 5 0 0 0,-8 6 0 0 0,-16 9 0 0 0,-24 16 0 0 0,-29 18 0 0 0,-21 15 0 0 0,-8 4 0 0 0,8-6 0 0 0,14-12 0 0 0,16-13 0 0 0,14-11 0 0 0,14-10 0 0 0,9-7 0 0 0,6-4 0 0 0,5-2 0 0 0,1 0 0 0 0,0 4 0 0 0,-1 2 0 0 0,-2 1 0 0 0,0 1 0 0 0,1 2 0 0 0,0-2 0 0 0,2-1 0 0 0,2-2 0 0 0,4-4 0 0 0,1-1 0 0 0,2-2 0 0 0,0 0 0 0 0,-1 1 0 0 0,0 1 0 0 0,-2 1 0 0 0,0 1 0 0 0,1-1 0 0 0,1-1 0 0 0,2-1 0 0 0,3-1 0 0 0,0-2 0 0 0,3 0 0 0 0,0-2 0 0 0,1-1 0 0 0,0-1 0 0 0,0 0 0 0 0,-1 1 0 0 0,-2 1 0 0 0,0 0 0 0 0,1-1 0 0 0,0-1 0 0 0,-1 0 0 0 0,0-1 0 0 0,1-1 0 0 0,1-2 0 0 0,0-2 0 0 0,-1 0 0 0 0,-1 1 0 0 0,-1 1 0 0 0,-1 1 0 0 0,-1 1 0 0 0,-1 1 0 0 0,1 0 0 0 0,0 1 0 0 0,2 0 0 0 0,1-1 0 0 0,1 0 0 0 0,1 0 0 0 0,0-2 0 0 0,2-1 0 0 0,2-1 0 0 0,0-2 0 0 0,2 0 0 0 0,0-1 0 0 0,3-2 0 0 0,4-3 0 0 0,6-4 0 0 0,4-4 0 0 0,6-7 0 0 0,7-6 0 0 0,9-7 0 0 0,25-15 0 0 0,46-21 0 0 0,42-19 0 0 0,24-7 0 0 0,5 1 0 0 0,-10 5 0 0 0,-12 8 0 0 0,-18 10 0 0 0,-20 11 0 0 0,-18 10 0 0 0,-17 9 0 0 0,-14 9 0 0 0,-12 7 0 0 0,-9 7 0 0 0,-6 3 0 0 0,-5 3 0 0 0,-4 1 0 0 0,-3 2 0 0 0,-3-1 0 0 0,-3 1 0 0 0,-2-1 0 0 0,-2-1 0 0 0,-2 0 0 0 0,-2 2 0 0 0,-2 1 0 0 0,-1-1 0 0 0,0 1 0 0 0,-2 1 0 0 0,0 0 0 0 0,0 0 0 0 0,-2 2 0 0 0,-2 1 0 0 0,-5 3 0 0 0,-5 3 0 0 0,-7 1 0 0 0,-8 3 0 0 0,-7 2 0 0 0,-5-1 0 0 0,-3 1 0 0 0,-1 0 0 0 0,-2-1 0 0 0,-2 0 0 0 0,-1 0 0 0 0,-4 1 0 0 0,-4 4 0 0 0,-8 1 0 0 0,-9 4 0 0 0,-6 1 0 0 0,-2 2 0 0 0,3 0 0 0 0,3 0 0 0 0,4 0 0 0 0,5 1 0 0 0,6 0 0 0 0,5 0 0 0 0,7 0 0 0 0,4 0 0 0 0,6 0 0 0 0,4-1 0 0 0,3-2 0 0 0,3-1 0 0 0,3-2 0 0 0,1 0 0 0 0,1 1 0 0 0,0 0 0 0 0,2 2 0 0 0,0 1 0 0 0,2 1 0 0 0,2-1 0 0 0,1-3 0 0 0,4-3 0 0 0,2-4 0 0 0,2-3 0 0 0,2-2 0 0 0,2-3 0 0 0,2-2 0 0 0,2-2 0 0 0,3-1 0 0 0,3-2 0 0 0,3-3 0 0 0,6-2 0 0 0,4-4 0 0 0,5-4 0 0 0,5-4 0 0 0,9-7 0 0 0,13-8 0 0 0,11-7 0 0 0,8-5 0 0 0,3-2 0 0 0,-2 1 0 0 0,-6 3 0 0 0,-7 5 0 0 0,-9 5 0 0 0,-6 5 0 0 0,-3 3 0 0 0,-3 1 0 0 0,0 0 0 0 0,1-2 0 0 0,1 0 0 0 0,1-1 0 0 0,-1 0 0 0 0,-2 1 0 0 0,-2 3 0 0 0,-5 3 0 0 0,-4 3 0 0 0,-5 4 0 0 0,-4 4 0 0 0,-5 3 0 0 0,-5 3 0 0 0,-3 1 0 0 0,-1 1 0 0 0,-4 2 0 0 0,-2 1 0 0 0,-4 2 0 0 0,-7 4 0 0 0,-7 6 0 0 0,-7 4 0 0 0,-6 6 0 0 0,-5 3 0 0 0,-3 2 0 0 0,-3 1 0 0 0,-2 2 0 0 0,-2 1 0 0 0,0-1 0 0 0,0 0 0 0 0,1-2 0 0 0,2-2 0 0 0,1-2 0 0 0,1 1 0 0 0,0 0 0 0 0,1 3 0 0 0,-2 2 0 0 0,0 2 0 0 0,0 1 0 0 0,0 0 0 0 0,2-2 0 0 0,3-3 0 0 0,5-3 0 0 0,4-4 0 0 0,4-5 0 0 0,5-4 0 0 0,4-2 0 0 0,4-3 0 0 0,2-2 0 0 0,2-1 0 0 0,2-1 0 0 0,1 0 0 0 0,3-1 0 0 0,2-2 0 0 0,1-1 0 0 0,2-1 0 0 0,3-2 0 0 0,3-2 0 0 0,4-4 0 0 0,5-3 0 0 0,5-4 0 0 0,4-5 0 0 0,3-5 0 0 0,1-3 0 0 0,2-3 0 0 0,4-8 0 0 0,3-5 0 0 0,1-2 0 0 0,-1 1 0 0 0,0 0 0 0 0,-2 2 0 0 0,1 0 0 0 0,0 2 0 0 0,3 1 0 0 0,2 2 0 0 0,1 2 0 0 0,2 2 0 0 0,0 2 0 0 0,-2 3 0 0 0,-4 5 0 0 0,-5 4 0 0 0,-7 5 0 0 0,-6 5 0 0 0,-5 4 0 0 0,-6 3 0 0 0,-4 1 0 0 0,-3 1 0 0 0,-2 2 0 0 0,-4 3 0 0 0,-6 4 0 0 0,-5 5 0 0 0,-7 5 0 0 0,-7 7 0 0 0,-6 4 0 0 0,-5 4 0 0 0,-3 6 0 0 0,-4 6 0 0 0,-1 2 0 0 0,-1 4 0 0 0,0 0 0 0 0,1-3 0 0 0,1-3 0 0 0,1-2 0 0 0,-2-1 0 0 0,-1-1 0 0 0,-3 0 0 0 0,-2-2 0 0 0,0-2 0 0 0,2-3 0 0 0,4-3 0 0 0,4-5 0 0 0,6-3 0 0 0,6-4 0 0 0,6-4 0 0 0,4-4 0 0 0,5-3 0 0 0,3-2 0 0 0,3-2 0 0 0,5-2 0 0 0,3-1 0 0 0,4-3 0 0 0,4-1 0 0 0,3-2 0 0 0,3-2 0 0 0,5-2 0 0 0,3-2 0 0 0,2-3 0 0 0,2-2 0 0 0,1-2 0 0 0,1-6 0 0 0,5-7 0 0 0,11-17 0 0 0,11-16 0 0 0,13-16 0 0 0,6-6 0 0 0,3-1 0 0 0,-1 4 0 0 0,-5 9 0 0 0,-8 11 0 0 0,-9 12 0 0 0,-10 12 0 0 0,-9 10 0 0 0,-7 7 0 0 0,-7 7 0 0 0,-6 4 0 0 0,-5 4 0 0 0,-3 4 0 0 0,-2 1 0 0 0,-2 2 0 0 0,-2 2 0 0 0,-2 3 0 0 0,-1 3 0 0 0,-3 6 0 0 0,-3 5 0 0 0,-3 4 0 0 0,-6 6 0 0 0,-3 4 0 0 0,-5 3 0 0 0,-4 0 0 0 0,-1-2 0 0 0,-2-2 0 0 0,-1-1 0 0 0,0-1 0 0 0,-1-1 0 0 0,-1-2 0 0 0,2-2 0 0 0,1-3 0 0 0,2-2 0 0 0,2-1 0 0 0,1-1 0 0 0,1-1 0 0 0,1 0 0 0 0,-1 1 0 0 0,-2 2 0 0 0,-3 2 0 0 0,0 1 0 0 0,-1 2 0 0 0,1-2 0 0 0,4 1 0 0 0,1-2 0 0 0,3-2 0 0 0,3 0 0 0 0,2-1 0 0 0,2-2 0 0 0,0 1 0 0 0,1-1 0 0 0,1 1 0 0 0,-1-1 0 0 0,1 0 0 0 0,1 1 0 0 0,2-2 0 0 0,0-2 0 0 0,3-3 0 0 0,1-2 0 0 0,2-2 0 0 0,2-2 0 0 0,3-2 0 0 0,3-3 0 0 0,4-3 0 0 0,4-3 0 0 0,2-2 0 0 0,3-3 0 0 0,1-2 0 0 0,2 0 0 0 0,-1-1 0 0 0,0 0 0 0 0,-1 0 0 0 0,0 1 0 0 0,0-2 0 0 0,2-1 0 0 0,0-1 0 0 0,5-4 0 0 0,6-4 0 0 0,13-6 0 0 0,14-7 0 0 0,16-8 0 0 0,16-11 0 0 0,9-6 0 0 0,0-4 0 0 0,-7 2 0 0 0,-11 7 0 0 0,-15 7 0 0 0,-13 8 0 0 0,-12 8 0 0 0,-11 8 0 0 0,-9 7 0 0 0,-6 6 0 0 0,-5 4 0 0 0,-3 4 0 0 0,-2 2 0 0 0,-2 2 0 0 0,0 2 0 0 0,0 2 0 0 0,-1 3 0 0 0,-2 4 0 0 0,-3 7 0 0 0,-2 6 0 0 0,-5 5 0 0 0,-5 3 0 0 0,-4 2 0 0 0,-6 0 0 0 0,-5 0 0 0 0,-5-2 0 0 0,-2-1 0 0 0,-1-3 0 0 0,2-4 0 0 0,2-4 0 0 0,4-3 0 0 0,3-2 0 0 0,2-1 0 0 0,3-1 0 0 0,0 0 0 0 0,0 2 0 0 0,-3 4 0 0 0,-3 6 0 0 0,-6 10 0 0 0,-6 15 0 0 0,-8 17 0 0 0,-3 12 0 0 0,3 1 0 0 0,5-5 0 0 0,6-7 0 0 0,5-9 0 0 0,7-9 0 0 0,5-9 0 0 0,2-7 0 0 0,5-4 0 0 0,1-5 0 0 0,3-3 0 0 0,1-2 0 0 0,0 0 0 0 0,0-3 0 0 0,1-1 0 0 0,0-1 0 0 0,2-2 0 0 0,1-2 0 0 0,1-1 0 0 0,1-3 0 0 0,2-3 0 0 0,3-5 0 0 0,4-4 0 0 0,3-6 0 0 0,4-8 0 0 0,5-9 0 0 0,4-8 0 0 0,12-21 0 0 0,13-20 0 0 0,8-10 0 0 0,3 2 0 0 0,-3 4 0 0 0,-4 12 0 0 0,-6 10 0 0 0,-5 9 0 0 0,-4 8 0 0 0,-3 4 0 0 0,5-6 0 0 0,14-21 0 0 0,21-44 0 0 0,25-57 0 0 0,11-35 0 0 0,0-15 0 0 0,-11 9 0 0 0,-12 13 0 0 0,-10 17 0 0 0,-10 15 0 0 0,-8 15 0 0 0,-8 12 0 0 0,-6 14 0 0 0,-6 14 0 0 0,-5 13 0 0 0,-2 11 0 0 0,-3 12 0 0 0,-3 11 0 0 0,-2 9 0 0 0,0 7 0 0 0,1 4 0 0 0,1 4 0 0 0,1 3 0 0 0,1 2 0 0 0,0 1 0 0 0,0 2 0 0 0,-1 0 0 0 0,0 2 0 0 0,-1 0 0 0 0,-2 1 0 0 0,0 1 0 0 0,-1 0 0 0 0,0 0 0 0 0,-1 1 0 0 0,2-4 0 0 0,0-4 0 0 0,0-4 0 0 0,-1-3 0 0 0,1-3 0 0 0,-2-1 0 0 0,-2 1 0 0 0,-1 0 0 0 0,-2 3 0 0 0,-2 2 0 0 0,-1 2 0 0 0,1 0 0 0 0,3-3 0 0 0,3-1 0 0 0,3-1 0 0 0,3 0 0 0 0,1 0 0 0 0,1 3 0 0 0,-1 1 0 0 0,0 2 0 0 0,-1 3 0 0 0,0 1 0 0 0,0 0 0 0 0,1 0 0 0 0,2-4 0 0 0,2-2 0 0 0,3-4 0 0 0,3-5 0 0 0,0-4 0 0 0,0 0 0 0 0,-5 4 0 0 0,-6 6 0 0 0,-5 8 0 0 0,-7 8 0 0 0,-4 7 0 0 0,-5 7 0 0 0,-3 6 0 0 0,-5 6 0 0 0,-2 5 0 0 0,-3 3 0 0 0,-5 4 0 0 0,-3 3 0 0 0,-5 3 0 0 0,-6 2 0 0 0,-4 1 0 0 0,-5 1 0 0 0,-5 0 0 0 0,-1 1 0 0 0,-1-2 0 0 0,1-1 0 0 0,2-2 0 0 0,2-2 0 0 0,3-1 0 0 0,2-2 0 0 0,3 0 0 0 0,0 0 0 0 0,0 2 0 0 0,-3 2 0 0 0,-1 3 0 0 0,-5 4 0 0 0,-4 2 0 0 0,-3 1 0 0 0,-2 3 0 0 0,-1 1 0 0 0,-2 1 0 0 0,0 3 0 0 0,-1 2 0 0 0,-1 2 0 0 0,-3 4 0 0 0,-7 10 0 0 0,-10 10 0 0 0,-8 8 0 0 0,-6 6 0 0 0,3-2 0 0 0,3-3 0 0 0,7-3 0 0 0,4-4 0 0 0,7-4 0 0 0,6-6 0 0 0,6-6 0 0 0,5-6 0 0 0,4-5 0 0 0,5-6 0 0 0,5-6 0 0 0,4-5 0 0 0,4-6 0 0 0,5-5 0 0 0,5-8 0 0 0,6-5 0 0 0,5-5 0 0 0,5-5 0 0 0,5-4 0 0 0,5-5 0 0 0,4-4 0 0 0,4-5 0 0 0,3-5 0 0 0,3-3 0 0 0,3-4 0 0 0,3-4 0 0 0,4-7 0 0 0,5-5 0 0 0,3-4 0 0 0,1 2 0 0 0,0 1 0 0 0,-2 2 0 0 0,-3 6 0 0 0,-1 3 0 0 0,-1 5 0 0 0,-1 2 0 0 0,1 1 0 0 0,-2 2 0 0 0,-1 2 0 0 0,-1 0 0 0 0,-3 1 0 0 0,-2 1 0 0 0,-2 2 0 0 0,-3 1 0 0 0,-1 1 0 0 0,-1 0 0 0 0,-1-2 0 0 0,0-1 0 0 0,0 1 0 0 0,-4 1 0 0 0,-1 2 0 0 0,-5 4 0 0 0,-2 3 0 0 0,-3 5 0 0 0,-1 3 0 0 0,-2 3 0 0 0,0 2 0 0 0,-2 1 0 0 0,0 1 0 0 0,0-1 0 0 0,-2 1 0 0 0,-3 2 0 0 0,-5 6 0 0 0,-8 7 0 0 0,-12 8 0 0 0,-13 10 0 0 0,-22 17 0 0 0,-37 31 0 0 0,-40 36 0 0 0,-30 28 0 0 0,-13 13 0 0 0,11-6 0 0 0,21-17 0 0 0,29-25 0 0 0,28-25 0 0 0,23-23 0 0 0,21-19 0 0 0,14-14 0 0 0,10-10 0 0 0,7-6 0 0 0,5-4 0 0 0,4-4 0 0 0,3-2 0 0 0,3-2 0 0 0,1-3 0 0 0,2-2 0 0 0,3-5 0 0 0,3-5 0 0 0,4-4 0 0 0,2-4 0 0 0,3-4 0 0 0,2-3 0 0 0,4-3 0 0 0,5-3 0 0 0,9-8 0 0 0,16-16 0 0 0,21-20 0 0 0,27-28 0 0 0,20-25 0 0 0,12-17 0 0 0,1-7 0 0 0,-9 5 0 0 0,-13 13 0 0 0,-19 20 0 0 0,-16 20 0 0 0,-16 18 0 0 0,-11 16 0 0 0,-10 14 0 0 0,-8 11 0 0 0,-6 9 0 0 0,-4 6 0 0 0,-2 5 0 0 0,-1 4 0 0 0,-1 1 0 0 0,-1 2 0 0 0,0-1 0 0 0,-1 2 0 0 0,-1 0 0 0 0,0 1 0 0 0,-2 1 0 0 0,-2 3 0 0 0,-1 1 0 0 0,-3 4 0 0 0,-3 3 0 0 0,-4 4 0 0 0,-4 4 0 0 0,-5 5 0 0 0,-4 3 0 0 0,-4 4 0 0 0,-6 3 0 0 0,-6 2 0 0 0,-8 4 0 0 0,-8 3 0 0 0,-13 9 0 0 0,-30 19 0 0 0,-28 23 0 0 0,-25 22 0 0 0,-9 9 0 0 0,0 0 0 0 0,10-5 0 0 0,18-13 0 0 0,20-17 0 0 0,19-16 0 0 0,16-14 0 0 0,12-11 0 0 0,11-8 0 0 0,8-6 0 0 0,6-7 0 0 0,7-2 0 0 0,4-3 0 0 0,2-2 0 0 0,3-1 0 0 0,2 0 0 0 0,0-1 0 0 0,2 1 0 0 0,2-1 0 0 0,1-2 0 0 0,3-2 0 0 0,3-2 0 0 0,5-4 0 0 0,3-3 0 0 0,6-5 0 0 0,5-6 0 0 0,5-9 0 0 0,6-11 0 0 0,5-10 0 0 0,3-8 0 0 0,7-15 0 0 0,11-17 0 0 0,15-16 0 0 0,17-11 0 0 0,15-6 0 0 0,19-7 0 0 0,16-13 0 0 0,9-11 0 0 0,-1-6 0 0 0,-10 2 0 0 0,-14 11 0 0 0,-16 10 0 0 0,-14 6 0 0 0,-12 9 0 0 0,-12 14 0 0 0,-13 20 0 0 0,-13 19 0 0 0,-10 18 0 0 0,-9 16 0 0 0,-7 11 0 0 0,-4 8 0 0 0,-4 6 0 0 0,-2 4 0 0 0,-2 3 0 0 0,-1 3 0 0 0,-2 5 0 0 0,-3 4 0 0 0,-3 5 0 0 0,-3 6 0 0 0,-3 6 0 0 0,-4 6 0 0 0,-4 4 0 0 0,-4 3 0 0 0,-7 7 0 0 0,-13 10 0 0 0,-15 13 0 0 0,-17 14 0 0 0,-10 8 0 0 0,-6 0 0 0 0,-1-5 0 0 0,4-6 0 0 0,6-10 0 0 0,10-10 0 0 0,9-8 0 0 0,10-7 0 0 0,8-6 0 0 0,6-6 0 0 0,6-5 0 0 0,3-2 0 0 0,2-2 0 0 0,2 0 0 0 0,0 1 0 0 0,-1 1 0 0 0,-2 2 0 0 0,-1 2 0 0 0,-3 2 0 0 0,-2 6 0 0 0,-5 1 0 0 0,-3 3 0 0 0,-2 0 0 0 0,-3 1 0 0 0,-2 1 0 0 0,-1 0 0 0 0,1-1 0 0 0,0 1 0 0 0,0-1 0 0 0,2-1 0 0 0,4-2 0 0 0,2-1 0 0 0,4-2 0 0 0,4-4 0 0 0,2-2 0 0 0,3-4 0 0 0,3-3 0 0 0,5-2 0 0 0,4-4 0 0 0,3-4 0 0 0,4-3 0 0 0,2-2 0 0 0,3-5 0 0 0,4-4 0 0 0,4-4 0 0 0,4-3 0 0 0,6-5 0 0 0,6-4 0 0 0,6-4 0 0 0,8-2 0 0 0,9-5 0 0 0,6-4 0 0 0,16-10 0 0 0,32-22 0 0 0,29-23 0 0 0,17-22 0 0 0,12-25 0 0 0,-2-12 0 0 0,-13 3 0 0 0,-19 8 0 0 0,-21 16 0 0 0,-17 14 0 0 0,-14 15 0 0 0,-10 13 0 0 0,-7 7 0 0 0,-3 5 0 0 0,-3 1 0 0 0,0-2 0 0 0,2-4 0 0 0,4-4 0 0 0,2-2 0 0 0,1-3 0 0 0,1-2 0 0 0,0-1 0 0 0,-1 4 0 0 0,0 2 0 0 0,-3 5 0 0 0,0 2 0 0 0,-3 4 0 0 0,-3 4 0 0 0,-4 5 0 0 0,-6 7 0 0 0,-6 9 0 0 0,-7 8 0 0 0,-6 8 0 0 0,-3 6 0 0 0,-4 6 0 0 0,-2 5 0 0 0,-4 5 0 0 0,-2 5 0 0 0,-4 3 0 0 0,-3 3 0 0 0,-3 2 0 0 0,-4 3 0 0 0,-3 2 0 0 0,-6 3 0 0 0,-6 6 0 0 0,-12 10 0 0 0,-17 19 0 0 0,-28 33 0 0 0,-24 29 0 0 0,-11 14 0 0 0,-2 3 0 0 0,7-7 0 0 0,13-15 0 0 0,10-14 0 0 0,9-13 0 0 0,6-14 0 0 0,7-12 0 0 0,4-8 0 0 0,3-6 0 0 0,5-6 0 0 0,4-4 0 0 0,4-4 0 0 0,1 0 0 0 0,2 1 0 0 0,-2 2 0 0 0,1 1 0 0 0,-1 3 0 0 0,0 1 0 0 0,1 2 0 0 0,-1 1 0 0 0,1 0 0 0 0,1-2 0 0 0,2-1 0 0 0,1-5 0 0 0,3-3 0 0 0,3-3 0 0 0,3-2 0 0 0,2-2 0 0 0,2-2 0 0 0,2-1 0 0 0,0-2 0 0 0,1-1 0 0 0,-2 1 0 0 0,-1-1 0 0 0,0 1 0 0 0,0-1 0 0 0,2 0 0 0 0,2-1 0 0 0,5-3 0 0 0,5-3 0 0 0,4-2 0 0 0,5-3 0 0 0,4-2 0 0 0,6-4 0 0 0,5-3 0 0 0,8-3 0 0 0,8-3 0 0 0,7-5 0 0 0,8-3 0 0 0,4-3 0 0 0,1-2 0 0 0,0-2 0 0 0,0-5 0 0 0,6-12 0 0 0,19-26 0 0 0,29-34 0 0 0,31-31 0 0 0,30-26 0 0 0,23-15 0 0 0,13-1 0 0 0,-7 13 0 0 0,-18 17 0 0 0,-20 15 0 0 0,-21 12 0 0 0,-20 7 0 0 0,-17 9 0 0 0,-14 3 0 0 0,-13 8 0 0 0,-9 4 0 0 0,-8 7 0 0 0,-6 9 0 0 0,-4 8 0 0 0,-2 5 0 0 0,-2 6 0 0 0,1 3 0 0 0,1 1 0 0 0,3-1 0 0 0,6-7 0 0 0,9-14 0 0 0,5-6 0 0 0,0-4 0 0 0,-4 5 0 0 0,-7 5 0 0 0,-5 8 0 0 0,-8 10 0 0 0,-6 11 0 0 0,-6 9 0 0 0,-5 9 0 0 0,-4 5 0 0 0,-3 6 0 0 0,-3 3 0 0 0,-2 3 0 0 0,-2 3 0 0 0,-1 2 0 0 0,-4 5 0 0 0,-4 5 0 0 0,-5 6 0 0 0,-5 7 0 0 0,-6 4 0 0 0,-5 2 0 0 0,-5 4 0 0 0,-2 0 0 0 0,-1-2 0 0 0,-1 0 0 0 0,-2 0 0 0 0,-5 1 0 0 0,-8 7 0 0 0,-14 13 0 0 0,-23 21 0 0 0,-35 29 0 0 0,-50 48 0 0 0,-49 44 0 0 0,-32 27 0 0 0,-6 4 0 0 0,18-18 0 0 0,27-28 0 0 0,34-31 0 0 0,34-31 0 0 0,33-30 0 0 0,27-20 0 0 0,19-16 0 0 0,15-12 0 0 0,9-10 0 0 0,6-4 0 0 0,2-5 0 0 0,3-3 0 0 0,1 0 0 0 0,1-1 0 0 0,0 0 0 0 0,-1 0 0 0 0,1 2 0 0 0,-2 1 0 0 0,0 2 0 0 0,0 3 0 0 0,-1 0 0 0 0,2 1 0 0 0,1 0 0 0 0,1 0 0 0 0,4-2 0 0 0,3-2 0 0 0,4-3 0 0 0,4-3 0 0 0,2-3 0 0 0,4-3 0 0 0,3-4 0 0 0,2-4 0 0 0,2-3 0 0 0,4-4 0 0 0,3-4 0 0 0,4-4 0 0 0,5-4 0 0 0,8-4 0 0 0,8-6 0 0 0,9-5 0 0 0,14-6 0 0 0,11-6 0 0 0,23-13 0 0 0,30-19 0 0 0,22-17 0 0 0,15-16 0 0 0,14-21 0 0 0,5-11 0 0 0,9-16 0 0 0,0-8 0 0 0,-2 0 0 0 0,-5 4 0 0 0,-14 17 0 0 0,-23 23 0 0 0,-26 26 0 0 0,-24 23 0 0 0,-21 18 0 0 0,-15 14 0 0 0,-12 10 0 0 0,-8 6 0 0 0,-5 4 0 0 0,-2 2 0 0 0,-2 1 0 0 0,-1-1 0 0 0,-2 0 0 0 0,0-2 0 0 0,0-2 0 0 0,1-2 0 0 0,1-2 0 0 0,-1 0 0 0 0,0 1 0 0 0,-2 2 0 0 0,-3 2 0 0 0,-3 5 0 0 0,-2 3 0 0 0,-2 3 0 0 0,-3 4 0 0 0,-2 5 0 0 0,-2 4 0 0 0,-3 7 0 0 0,-4 3 0 0 0,-3 4 0 0 0,-5 4 0 0 0,-5 3 0 0 0,-6 3 0 0 0,-8 2 0 0 0,-5 0 0 0 0,-5 0 0 0 0,-6 0 0 0 0,-5 1 0 0 0,-7 1 0 0 0,-12 5 0 0 0,-17 15 0 0 0,-20 15 0 0 0,-16 15 0 0 0,-7 10 0 0 0,-5 6 0 0 0,-6 5 0 0 0,2 0 0 0 0,3-2 0 0 0,7-6 0 0 0,12-10 0 0 0,19-15 0 0 0,17-13 0 0 0,17-11 0 0 0,11-8 0 0 0,9-6 0 0 0,7-1 0 0 0,2-3 0 0 0,2 0 0 0 0,1 0 0 0 0,0 1 0 0 0,0 1 0 0 0,1 2 0 0 0,0 1 0 0 0,0 0 0 0 0,1 0 0 0 0,1-2 0 0 0,2-1 0 0 0,4-4 0 0 0,3-5 0 0 0,4-4 0 0 0,5-5 0 0 0,4-4 0 0 0,5-3 0 0 0,2-5 0 0 0,4-2 0 0 0,3-2 0 0 0,3-2 0 0 0,2-3 0 0 0,3 0 0 0 0,4-3 0 0 0,4-2 0 0 0,3-3 0 0 0,5-2 0 0 0,6-3 0 0 0,20-11 0 0 0,62-29 0 0 0,108-64 0 0 0,81-61 0 0 0,49-52 0 0 0,23-41 0 0 0,13-27 0 0 0,-10 0 0 0 0,-34 26 0 0 0,-50 47 0 0 0,-52 49 0 0 0,-56 50 0 0 0,-51 43 0 0 0,-40 31 0 0 0,-30 19 0 0 0,-18 11 0 0 0,-13 6 0 0 0,-8 2 0 0 0,-3 0 0 0 0,-4 2 0 0 0,-2 1 0 0 0,-3 4 0 0 0,-2 2 0 0 0,-3 4 0 0 0,-2 3 0 0 0,-3 4 0 0 0,-4 6 0 0 0,-9 7 0 0 0,-13 9 0 0 0,-20 10 0 0 0,-28 11 0 0 0,-25 8 0 0 0,-28 10 0 0 0,-26 10 0 0 0,-18 6 0 0 0,-13 5 0 0 0,-4 5 0 0 0,0 1 0 0 0,3 2 0 0 0,-5 6 0 0 0,3 3 0 0 0,3 4 0 0 0,9-2 0 0 0,14-5 0 0 0,15-7 0 0 0,22-11 0 0 0,20-12 0 0 0,19-12 0 0 0,16-10 0 0 0,11-6 0 0 0,9-7 0 0 0,5-4 0 0 0,4-4 0 0 0,4-4 0 0 0,3-1 0 0 0,2-3 0 0 0,2-2 0 0 0,2-1 0 0 0,3-1 0 0 0,2-1 0 0 0,3 0 0 0 0,1-2 0 0 0,3 0 0 0 0,2-2 0 0 0,4-1 0 0 0,10-6 0 0 0,11-8 0 0 0,17-15 0 0 0,12-10 0 0 0,5-5 0 0 0,4-4 0 0 0,-1 1 0 0 0,-2 2 0 0 0,-3 4 0 0 0,-3 3 0 0 0,-3 3 0 0 0,-4 3 0 0 0,-3 2 0 0 0,-2 2 0 0 0,-3 3 0 0 0,-2 1 0 0 0,0 0 0 0 0,0 1 0 0 0,0 0 0 0 0,-2 0 0 0 0,0 2 0 0 0,-3 0 0 0 0,-1 1 0 0 0,-3 1 0 0 0,-3 2 0 0 0,-2 2 0 0 0,-2 3 0 0 0,-3 2 0 0 0,-2 2 0 0 0,-1 3 0 0 0,-1 3 0 0 0,-5 3 0 0 0,-6 4 0 0 0,-8 5 0 0 0,-8 6 0 0 0,-9 6 0 0 0,-13 5 0 0 0,-12 6 0 0 0,-13 10 0 0 0,-23 13 0 0 0,-11 9 0 0 0,-7 5 0 0 0,-1-1 0 0 0,4-4 0 0 0,11-7 0 0 0,13-9 0 0 0,11-8 0 0 0,10-7 0 0 0,9-6 0 0 0,5-3 0 0 0,5-3 0 0 0,4-3 0 0 0,6-3 0 0 0,4-3 0 0 0,4 0 0 0 0,4-2 0 0 0,3-1 0 0 0,2-1 0 0 0,3-1 0 0 0,0 1 0 0 0,0 0 0 0 0,1 0 0 0 0,-2 1 0 0 0,-1 1 0 0 0,-2 0 0 0 0,-1 1 0 0 0,-1-1 0 0 0,0 0 0 0 0,2-2 0 0 0,2-3 0 0 0,3-2 0 0 0,3-3 0 0 0,5-3 0 0 0,5-2 0 0 0,5-3 0 0 0,6-4 0 0 0,5-3 0 0 0,4-2 0 0 0,4-2 0 0 0,3-3 0 0 0,1-2 0 0 0,3-5 0 0 0,4-6 0 0 0,22-27 0 0 0,28-35 0 0 0,26-30 0 0 0,20-18 0 0 0,7-3 0 0 0,-1 8 0 0 0,-15 18 0 0 0,-20 24 0 0 0,-24 22 0 0 0,-19 20 0 0 0,-16 15 0 0 0,-12 10 0 0 0,-7 4 0 0 0,-3 2 0 0 0,-2-3 0 0 0,-1-2 0 0 0,2-1 0 0 0,-1-2 0 0 0,-1-1 0 0 0,-1 0 0 0 0,-2 1 0 0 0,0-1 0 0 0,-1-1 0 0 0,2-5 0 0 0,1-4 0 0 0,4-4 0 0 0,2-5 0 0 0,1 0 0 0 0,-2 7 0 0 0,-5 6 0 0 0,-4 8 0 0 0,-3 9 0 0 0,-4 6 0 0 0,-4 4 0 0 0,-2 4 0 0 0,-1 2 0 0 0,-1 1 0 0 0,-1 0 0 0 0,0 2 0 0 0,-1 0 0 0 0,-2 3 0 0 0,-4 3 0 0 0,-4 6 0 0 0,-7 7 0 0 0,-6 7 0 0 0,-5 6 0 0 0,-5 4 0 0 0,-6 4 0 0 0,-5 3 0 0 0,-10 5 0 0 0,-9 2 0 0 0,-14 6 0 0 0,-16 7 0 0 0,-14 4 0 0 0,-4 0 0 0 0,0-3 0 0 0,8-4 0 0 0,13-8 0 0 0,10-5 0 0 0,11-5 0 0 0,9-4 0 0 0,7-6 0 0 0,5-3 0 0 0,5-5 0 0 0,5-1 0 0 0,4-3 0 0 0,4-1 0 0 0,4-2 0 0 0,5-2 0 0 0,4-3 0 0 0,3-1 0 0 0,4-2 0 0 0,2 0 0 0 0,4-3 0 0 0,6-1 0 0 0,6-4 0 0 0,8-3 0 0 0,6-3 0 0 0,6-3 0 0 0,3-3 0 0 0,2-1 0 0 0,1 1 0 0 0,0-1 0 0 0,-1-1 0 0 0,-1 1 0 0 0,0 0 0 0 0,-3 0 0 0 0,-2 1 0 0 0,-1 0 0 0 0,-3 0 0 0 0,0 1 0 0 0,-1 0 0 0 0,1-2 0 0 0,2 0 0 0 0,4-5 0 0 0,5-4 0 0 0,8-8 0 0 0,11-13 0 0 0,12-13 0 0 0,6-10 0 0 0,2-5 0 0 0,-2-2 0 0 0,-6 2 0 0 0,-7 7 0 0 0,-9 9 0 0 0,-10 9 0 0 0,-8 12 0 0 0,-8 8 0 0 0,-6 9 0 0 0,-4 6 0 0 0,-4 4 0 0 0,-1 2 0 0 0,-2 1 0 0 0,-3 2 0 0 0,-4 2 0 0 0,-7 4 0 0 0,-7 7 0 0 0,-9 6 0 0 0,-12 7 0 0 0,-10 8 0 0 0,-6 5 0 0 0,-6 5 0 0 0,-6 4 0 0 0,-5 5 0 0 0,-9 6 0 0 0,-8 6 0 0 0,-13 10 0 0 0,-16 9 0 0 0,-10 3 0 0 0,-1-2 0 0 0,4-2 0 0 0,3-2 0 0 0,4 1 0 0 0,6-2 0 0 0,5 0 0 0 0,4-2 0 0 0,11-6 0 0 0,11-8 0 0 0,13-11 0 0 0,11-10 0 0 0,12-10 0 0 0,11-9 0 0 0,6-9 0 0 0,7-6 0 0 0,5-6 0 0 0,5-4 0 0 0,2-4 0 0 0,2-5 0 0 0,2-3 0 0 0,2-4 0 0 0,2-3 0 0 0,6-5 0 0 0,5-2 0 0 0,6-2 0 0 0,7 0 0 0 0,5 0 0 0 0,7 0 0 0 0,5 0 0 0 0,5 1 0 0 0,3-1 0 0 0,10-3 0 0 0,14-8 0 0 0,11-10 0 0 0,4-8 0 0 0,2-10 0 0 0,-3-6 0 0 0,-1-8 0 0 0,-6-5 0 0 0,-7 1 0 0 0,-11 8 0 0 0,-10 10 0 0 0,-8 9 0 0 0,-8 9 0 0 0,-6 9 0 0 0,-6 10 0 0 0,-3 6 0 0 0,-3 6 0 0 0,0 4 0 0 0,-1 3 0 0 0,0 2 0 0 0,1 0 0 0 0,-1 0 0 0 0,1-1 0 0 0,1 0 0 0 0,-2 0 0 0 0,-1 2 0 0 0,-2 1 0 0 0,-3 2 0 0 0,-2 2 0 0 0,-1 0 0 0 0,-3 2 0 0 0,-5 2 0 0 0,-7 5 0 0 0,-5 3 0 0 0,-7 4 0 0 0,-6 4 0 0 0,-3 3 0 0 0,-4 2 0 0 0,-2 1 0 0 0,-3 4 0 0 0,-3 4 0 0 0,-3 3 0 0 0,-12 9 0 0 0,-22 18 0 0 0,-32 25 0 0 0,-28 19 0 0 0,-26 16 0 0 0,-17 8 0 0 0,1-3 0 0 0,10-11 0 0 0,22-16 0 0 0,27-17 0 0 0,21-16 0 0 0,14-8 0 0 0,11-7 0 0 0,11-6 0 0 0,9-4 0 0 0,7-4 0 0 0,7-5 0 0 0,5-4 0 0 0,6-3 0 0 0,6-5 0 0 0,5-4 0 0 0,6-4 0 0 0,4-5 0 0 0,4-4 0 0 0,6-4 0 0 0,4-4 0 0 0,5-4 0 0 0,7-3 0 0 0,7-4 0 0 0,7-3 0 0 0,4-2 0 0 0,2-1 0 0 0,1 1 0 0 0,0 1 0 0 0,1 1 0 0 0,1-1 0 0 0,7-7 0 0 0,16-17 0 0 0,27-28 0 0 0,26-29 0 0 0,21-22 0 0 0,2-3 0 0 0,-13 8 0 0 0,-18 17 0 0 0,-22 19 0 0 0,-20 17 0 0 0,-18 17 0 0 0,-13 14 0 0 0,-10 10 0 0 0,-8 8 0 0 0,-4 5 0 0 0,-4 4 0 0 0,-2 3 0 0 0,-2 2 0 0 0,0 0 0 0 0,-1 1 0 0 0,-1 0 0 0 0,-2 1 0 0 0,-4 1 0 0 0,-4 2 0 0 0,-6 2 0 0 0,-6 3 0 0 0,-8 6 0 0 0,-9 4 0 0 0,-8 5 0 0 0,-9 4 0 0 0,-4 4 0 0 0,-5 4 0 0 0,-3 5 0 0 0,-4 2 0 0 0,-2 4 0 0 0,-3 2 0 0 0,1-1 0 0 0,1-3 0 0 0,3-3 0 0 0,0-2 0 0 0,0-1 0 0 0,-1-1 0 0 0,-3 0 0 0 0,1-1 0 0 0,3-2 0 0 0,4-1 0 0 0,6-4 0 0 0,6-3 0 0 0,7-3 0 0 0,7-3 0 0 0,7-3 0 0 0,7-3 0 0 0,5-2 0 0 0,5-1 0 0 0,3-2 0 0 0,3-2 0 0 0,4-1 0 0 0,5-2 0 0 0,5-3 0 0 0,5-2 0 0 0,7-3 0 0 0,8-5 0 0 0,6-3 0 0 0,6-3 0 0 0,4-3 0 0 0,0-2 0 0 0,-1-1 0 0 0,-1 0 0 0 0,-3-1 0 0 0,-3 1 0 0 0,-3-1 0 0 0,-2 1 0 0 0,-1 0 0 0 0,-3 2 0 0 0,-3-1 0 0 0,-1 2 0 0 0,-1 0 0 0 0,-2-1 0 0 0,1 0 0 0 0,0-1 0 0 0,0 1 0 0 0,2 0 0 0 0,-1 1 0 0 0,0 2 0 0 0,-3 2 0 0 0,-1 2 0 0 0,-2 3 0 0 0,-1 3 0 0 0,-3 1 0 0 0,-2 2 0 0 0,-1 1 0 0 0,0 0 0 0 0,-2 0 0 0 0,1 0 0 0 0,-1 1 0 0 0,-2-1 0 0 0,-1 0 0 0 0,1 0 0 0 0,-1 0 0 0 0,-1-1 0 0 0,0 1 0 0 0,-2 1 0 0 0,-2 1 0 0 0,-4 3 0 0 0,-6 3 0 0 0,-7 5 0 0 0,-5 5 0 0 0,-7 7 0 0 0,-7 7 0 0 0,-10 11 0 0 0,-11 8 0 0 0,-8 8 0 0 0,-3 4 0 0 0,-5 4 0 0 0,1-3 0 0 0,3-4 0 0 0,6-6 0 0 0,5-5 0 0 0,6-4 0 0 0,5-5 0 0 0,4-1 0 0 0,3-4 0 0 0,3-1 0 0 0,1-2 0 0 0,3-1 0 0 0,1-1 0 0 0,1 1 0 0 0,2-2 0 0 0,2-2 0 0 0,4-3 0 0 0,3-3 0 0 0,4-4 0 0 0,4-3 0 0 0,4-3 0 0 0,4-2 0 0 0,5-3 0 0 0,4-3 0 0 0,3-2 0 0 0,4-3 0 0 0,5-3 0 0 0,5-3 0 0 0,2-3 0 0 0,2-3 0 0 0,2-2 0 0 0,1 0 0 0 0,-1-2 0 0 0,0 1 0 0 0,-1 0 0 0 0,-1 1 0 0 0,-2-1 0 0 0,-1-1 0 0 0,0 1 0 0 0,-1-2 0 0 0,0-3 0 0 0,2-1 0 0 0,1-4 0 0 0,2-4 0 0 0,2-2 0 0 0,1-3 0 0 0,0 1 0 0 0,0 1 0 0 0,-1 3 0 0 0,-1 3 0 0 0,-2 3 0 0 0,-1 4 0 0 0,-3 4 0 0 0,-3 5 0 0 0,-1 1 0 0 0,-2 2 0 0 0,-1 1 0 0 0,-1 1 0 0 0,-2 1 0 0 0,-1 0 0 0 0,0 1 0 0 0,-1 1 0 0 0,-1 2 0 0 0,-1 1 0 0 0,0 1 0 0 0,-1 1 0 0 0,1 0 0 0 0,1-3 0 0 0,2 0 0 0 0,3-3 0 0 0,4-2 0 0 0,3-4 0 0 0,4-5 0 0 0,3-5 0 0 0,2-2 0 0 0,1-1 0 0 0,-2-1 0 0 0,-2 2 0 0 0,-2 4 0 0 0,-2 2 0 0 0,-3 1 0 0 0,-2 0 0 0 0,0-3 0 0 0,0-4 0 0 0,0-6 0 0 0,2-6 0 0 0,1-5 0 0 0,-1-1 0 0 0,-1 1 0 0 0,-3 5 0 0 0,-1 6 0 0 0,-4 7 0 0 0,-3 7 0 0 0,-2 6 0 0 0,-2 5 0 0 0,-1 3 0 0 0,-3 4 0 0 0,-2 2 0 0 0,-1 2 0 0 0,-3 3 0 0 0,-2 5 0 0 0,-4 6 0 0 0,-4 6 0 0 0,-5 5 0 0 0,-3 6 0 0 0,-2 3 0 0 0,-3 3 0 0 0,-1 0 0 0 0,0-1 0 0 0,0-1 0 0 0,2-2 0 0 0,1-2 0 0 0,2 0 0 0 0,2-2 0 0 0,1-1 0 0 0,-1 1 0 0 0,-1-1 0 0 0,-2 3 0 0 0,-3 3 0 0 0,-2 3 0 0 0,-1 4 0 0 0,-2 1 0 0 0,0 2 0 0 0,0 0 0 0 0,-1 0 0 0 0,1 2 0 0 0,-1 1 0 0 0,2-1 0 0 0,0 0 0 0 0,1-2 0 0 0,1-2 0 0 0,-1 0 0 0 0,-1-1 0 0 0,0 1 0 0 0,0-2 0 0 0,-1 0 0 0 0,1-3 0 0 0,2-4 0 0 0,3-2 0 0 0,4-4 0 0 0,3-2 0 0 0,3-5 0 0 0,4-3 0 0 0,2-2 0 0 0,2-4 0 0 0,4-2 0 0 0,1-2 0 0 0,1-1 0 0 0,1-2 0 0 0,0-2 0 0 0,1-2 0 0 0,2-2 0 0 0,2-4 0 0 0,4-4 0 0 0,2-4 0 0 0,6-8 0 0 0,5-9 0 0 0,3-9 0 0 0,10-20 0 0 0,19-40 0 0 0,13-30 0 0 0,7-16 0 0 0,3-4 0 0 0,-5 12 0 0 0,-8 20 0 0 0,-10 20 0 0 0,-10 20 0 0 0,-7 16 0 0 0,-6 13 0 0 0,-5 9 0 0 0,-5 8 0 0 0,-3 5 0 0 0,-2 6 0 0 0,-2 3 0 0 0,-2 4 0 0 0,-1 4 0 0 0,-2 1 0 0 0,-1 3 0 0 0,-1 3 0 0 0,-2 3 0 0 0,-2 2 0 0 0,-3 3 0 0 0,-4 3 0 0 0,-4 4 0 0 0,-6 2 0 0 0,-4 3 0 0 0,-3 3 0 0 0,-3 3 0 0 0,-2 2 0 0 0,-2 4 0 0 0,-3 4 0 0 0,-7 11 0 0 0,-11 19 0 0 0,-7 13 0 0 0,-3 10 0 0 0,-3 6 0 0 0,3-3 0 0 0,2-4 0 0 0,4-6 0 0 0,5-10 0 0 0,5-9 0 0 0,5-9 0 0 0,6-8 0 0 0,4-7 0 0 0,5-7 0 0 0,3-5 0 0 0,4-5 0 0 0,4-4 0 0 0,4-2 0 0 0,3-3 0 0 0,3-1 0 0 0,1-3 0 0 0,1 0 0 0 0,1-1 0 0 0,-1-1 0 0 0,1 1 0 0 0,1-2 0 0 0,3-3 0 0 0,4-4 0 0 0,3-4 0 0 0,4-6 0 0 0,3-5 0 0 0,3-6 0 0 0,2-7 0 0 0,0-6 0 0 0,2-6 0 0 0,1-11 0 0 0,3-14 0 0 0,2-12 0 0 0,1-6 0 0 0,-1 2 0 0 0,-2 9 0 0 0,-4 10 0 0 0,-2 11 0 0 0,-3 11 0 0 0,-4 7 0 0 0,-2 6 0 0 0,-1 5 0 0 0,-2 5 0 0 0,0 2 0 0 0,-1 4 0 0 0,0 2 0 0 0,-2 1 0 0 0,-1 2 0 0 0,-1 1 0 0 0,-2 2 0 0 0,-1 3 0 0 0,-3 4 0 0 0,-4 5 0 0 0,-4 8 0 0 0,-5 10 0 0 0,-6 8 0 0 0,-3 7 0 0 0,-5 6 0 0 0,-3 4 0 0 0,-1 1 0 0 0,1 1 0 0 0,1-2 0 0 0,1-1 0 0 0,1-4 0 0 0,0-3 0 0 0,1-3 0 0 0,1-2 0 0 0,2-3 0 0 0,0 0 0 0 0,1-1 0 0 0,-1 0 0 0 0,0 0 0 0 0,-1 3 0 0 0,-1 2 0 0 0,1 1 0 0 0,1 2 0 0 0,2 0 0 0 0,3-2 0 0 0,4-4 0 0 0,3-4 0 0 0,5-4 0 0 0,2-4 0 0 0,1-2 0 0 0,2-1 0 0 0,1 0 0 0 0,-1 0 0 0 0,1 0 0 0 0,0-1 0 0 0,2-3 0 0 0,1-2 0 0 0,1-5 0 0 0,0-4 0 0 0,1-3 0 0 0,0-5 0 0 0,1-7 0 0 0,2-5 0 0 0,1-5 0 0 0,1-5 0 0 0,1-3 0 0 0,0-3 0 0 0,0-1 0 0 0,1 0 0 0 0,-1 1 0 0 0,1 3 0 0 0,-1 1 0 0 0,0 2 0 0 0,0 2 0 0 0,1 1 0 0 0,-2 2 0 0 0,-1 3 0 0 0,-2 0 0 0 0,-1 2 0 0 0,0 1 0 0 0,-1 1 0 0 0,0 3 0 0 0,-1 1 0 0 0,1 1 0 0 0,0 2 0 0 0,0 1 0 0 0,-1 1 0 0 0,0 1 0 0 0,-2 2 0 0 0,0 1 0 0 0,-2 2 0 0 0,-1 1 0 0 0,-3 3 0 0 0,-1 3 0 0 0,-2 2 0 0 0,-3 3 0 0 0,-2 4 0 0 0,-3 3 0 0 0,-2 3 0 0 0,-3 1 0 0 0,-2 1 0 0 0,-2 1 0 0 0,-1 1 0 0 0,-1 0 0 0 0,0-1 0 0 0,-2 2 0 0 0,-4 3 0 0 0,-3 6 0 0 0,-8 8 0 0 0,-6 8 0 0 0,-3 3 0 0 0,2-1 0 0 0,4-4 0 0 0,5-6 0 0 0,8-8 0 0 0,8-8 0 0 0,7-8 0 0 0,5-6 0 0 0,5-6 0 0 0,3-5 0 0 0,4-6 0 0 0,2-7 0 0 0,4-7 0 0 0,3-5 0 0 0,4-6 0 0 0,3-4 0 0 0,3-4 0 0 0,0-3 0 0 0,1 1 0 0 0,0 1 0 0 0,0 0 0 0 0,-1 3 0 0 0,0 3 0 0 0,-1 3 0 0 0,0 5 0 0 0,-2 4 0 0 0,-3 4 0 0 0,-1 3 0 0 0,-2 2 0 0 0,-1 2 0 0 0,-2 2 0 0 0,0-1 0 0 0,-1 2 0 0 0,-2 1 0 0 0,-1 1 0 0 0,-2 0 0 0 0,-1 0 0 0 0,-2 1 0 0 0,-2 0 0 0 0,-1 0 0 0 0,0 1 0 0 0,-2 1 0 0 0,1 2 0 0 0,-1 0 0 0 0,0 3 0 0 0,1 3 0 0 0,-1 2 0 0 0,0 3 0 0 0,-2 6 0 0 0,-1 3 0 0 0,-2 4 0 0 0,2 3 0 0 0,0 0 0 0 0,1 2 0 0 0,1 0 0 0 0,0-2 0 0 0,2 0 0 0 0,-1-3 0 0 0,1 0 0 0 0,0-2 0 0 0,0 0 0 0 0,0 0 0 0 0,0-1 0 0 0,-1-1 0 0 0,2-1 0 0 0,1-1 0 0 0,1-3 0 0 0,3-4 0 0 0,1-3 0 0 0,1-2 0 0 0,1-2 0 0 0,3-2 0 0 0,2-2 0 0 0,2-3 0 0 0,2-1 0 0 0,3-4 0 0 0,4-4 0 0 0,3-4 0 0 0,3-5 0 0 0,3-2 0 0 0,4-5 0 0 0,3-2 0 0 0,1-2 0 0 0,2 0 0 0 0,-1-1 0 0 0,1 1 0 0 0,1 1 0 0 0,0 1 0 0 0,-1 2 0 0 0,-3 2 0 0 0,-2 3 0 0 0,-3 2 0 0 0,-2 3 0 0 0,-2 2 0 0 0,-1 0 0 0 0,0 0 0 0 0,1-1 0 0 0,0-3 0 0 0,2-1 0 0 0,0-1 0 0 0,2 0 0 0 0,-1-1 0 0 0,-2 2 0 0 0,-2 3 0 0 0,-3 2 0 0 0,-1 3 0 0 0,-3 2 0 0 0,-2 2 0 0 0,-2 2 0 0 0,-1 2 0 0 0,-1 3 0 0 0,0 1 0 0 0,0 2 0 0 0,0 2 0 0 0,0 1 0 0 0,-1 3 0 0 0,2 4 0 0 0,-1 3 0 0 0,0 5 0 0 0,0 2 0 0 0,0 2 0 0 0,0 0 0 0 0,-1 1 0 0 0,0-2 0 0 0,-1-2 0 0 0,-1-2 0 0 0,-2-1 0 0 0,0-1 0 0 0,0-3 0 0 0,-1-2 0 0 0,-1 0 0 0 0,1-2 0 0 0,0 0 0 0 0,0 2 0 0 0,1 0 0 0 0,0 1 0 0 0,1-1 0 0 0,1 0 0 0 0,-1-1 0 0 0,-1-3 0 0 0,0-1 0 0 0,0-1 0 0 0,0-4 0 0 0,2-1 0 0 0,1-5 0 0 0,0-3 0 0 0,3-4 0 0 0,1-6 0 0 0,2-4 0 0 0,2-5 0 0 0,0-4 0 0 0,0-3 0 0 0,1-1 0 0 0,0 0 0 0 0,-1-1 0 0 0,1 2 0 0 0,-1 2 0 0 0,1 1 0 0 0,0 1 0 0 0,2 2 0 0 0,2-1 0 0 0,3-1 0 0 0,3-2 0 0 0,3-2 0 0 0,1 0 0 0 0,0 0 0 0 0,-2 4 0 0 0,-3 4 0 0 0,-2 5 0 0 0,-3 5 0 0 0,-3 4 0 0 0,-3 4 0 0 0,-2 3 0 0 0,-2 1 0 0 0,-1 1 0 0 0,0 2 0 0 0,-2 2 0 0 0,0 0 0 0 0,1 3 0 0 0,0 1 0 0 0,0 3 0 0 0,-1 3 0 0 0,0 3 0 0 0,-2 4 0 0 0,-1 3 0 0 0,0 6 0 0 0,-1 6 0 0 0,0 9 0 0 0,0 5 0 0 0,0 3 0 0 0,-1-2 0 0 0,1-3 0 0 0,0-7 0 0 0,0-6 0 0 0,0-7 0 0 0,0-4 0 0 0,0-4 0 0 0,0-1 0 0 0,1-2 0 0 0,2 2 0 0 0,-1-1 0 0 0,2 1 0 0 0,-1-1 0 0 0,0-2 0 0 0,-1-1 0 0 0,1-2 0 0 0,-1-2 0 0 0,-1-2 0 0 0,1-2 0 0 0,1-1 0 0 0,1 0 0 0 0,0-1 0 0 0,2-2 0 0 0,1-1 0 0 0,2-2 0 0 0,3-3 0 0 0,6-6 0 0 0,7-6 0 0 0,3-6 0 0 0,3-4 0 0 0,1-4 0 0 0,-2-1 0 0 0,-1-2 0 0 0,-3 0 0 0 0,-2 0 0 0 0,-3 0 0 0 0,-1 1 0 0 0,-1 1 0 0 0,0 1 0 0 0,-1 1 0 0 0,0-1 0 0 0,1 0 0 0 0,2-2 0 0 0,0 1 0 0 0,-1-1 0 0 0,0 2 0 0 0,-3 2 0 0 0,-3 3 0 0 0,-2 5 0 0 0,-3 2 0 0 0,-1 3 0 0 0,-2 1 0 0 0,-1 2 0 0 0,-2 2 0 0 0,-1 1 0 0 0,-2 2 0 0 0,-2 2 0 0 0,-3 2 0 0 0,-3 1 0 0 0,-4 2 0 0 0,-4 2 0 0 0,-5 2 0 0 0,-5 4 0 0 0,-4 3 0 0 0,-3 4 0 0 0,0 3 0 0 0,-1 2 0 0 0,2 1 0 0 0,2-1 0 0 0,3-1 0 0 0,3 0 0 0 0,2-1 0 0 0,3 1 0 0 0,-1 2 0 0 0,-2 4 0 0 0,-3 6 0 0 0,-2 3 0 0 0,-2 5 0 0 0,1 3 0 0 0,0 1 0 0 0,2-1 0 0 0,2-2 0 0 0,2-3 0 0 0,3-6 0 0 0,2-5 0 0 0,3-5 0 0 0,3-4 0 0 0,3-3 0 0 0,0-2 0 0 0,3-1 0 0 0,2-1 0 0 0,1-3 0 0 0,1 0 0 0 0,1-1 0 0 0,1-1 0 0 0,-1-2 0 0 0,1-3 0 0 0,2-6 0 0 0,2-7 0 0 0,3-10 0 0 0,1-11 0 0 0,2-12 0 0 0,2-11 0 0 0,-1-6 0 0 0,1 0 0 0 0,-3 1 0 0 0,-2 3 0 0 0,-1 5 0 0 0,-2 6 0 0 0,-3 5 0 0 0,0 4 0 0 0,-1 3 0 0 0,-1 2 0 0 0,-1 4 0 0 0,1 4 0 0 0,0 5 0 0 0,-1 5 0 0 0,1 3 0 0 0,0 3 0 0 0,0 4 0 0 0,0 3 0 0 0,-1 2 0 0 0,-2 5 0 0 0,-1 4 0 0 0,-5 8 0 0 0,-3 9 0 0 0,-2 8 0 0 0,-2 9 0 0 0,0 7 0 0 0,2 2 0 0 0,2-1 0 0 0,2-1 0 0 0,2-3 0 0 0,2-3 0 0 0,2-3 0 0 0,2-4 0 0 0,1-4 0 0 0,1-6 0 0 0,0-4 0 0 0,2-6 0 0 0,1-5 0 0 0,1-4 0 0 0,1-3 0 0 0,1-5 0 0 0,1-3 0 0 0,3-5 0 0 0,5-7 0 0 0,6-7 0 0 0,6-8 0 0 0,4-5 0 0 0,4-5 0 0 0,1-2 0 0 0,-2 3 0 0 0,-3 4 0 0 0,-3 4 0 0 0,-2 4 0 0 0,-3 4 0 0 0,0 2 0 0 0,1 2 0 0 0,2 1 0 0 0,3-2 0 0 0,6-3 0 0 0,8-2 0 0 0,7-4 0 0 0,9-2 0 0 0,5-1 0 0 0,2 0 0 0 0,0 2 0 0 0,-3 2 0 0 0,-6 4 0 0 0,-8 4 0 0 0,-7 4 0 0 0,-4 2 0 0 0,-7 2 0 0 0,-5 2 0 0 0,-5 4 0 0 0,-3 1 0 0 0,-5 3 0 0 0,-2 1 0 0 0,-3 2 0 0 0,-2 2 0 0 0,0 1 0 0 0,-2 2 0 0 0,-1 0 0 0 0,0 1 0 0 0,-1 2 0 0 0,0 1 0 0 0,-1 2 0 0 0,-2 0 0 0 0,-1 1 0 0 0,-2 2 0 0 0,-2 2 0 0 0,-3 1 0 0 0,-4 3 0 0 0,-1 0 0 0 0,0 1 0 0 0,-1-2 0 0 0,1-1 0 0 0,1-1 0 0 0,0 0 0 0 0,1-1 0 0 0,2-1 0 0 0,1 1 0 0 0,2 0 0 0 0,-1 1 0 0 0,0 3 0 0 0,-2 3 0 0 0,-1 4 0 0 0,0 4 0 0 0,-1 1 0 0 0,0 1 0 0 0,2-1 0 0 0,2-5 0 0 0,1-5 0 0 0,2-4 0 0 0,3-6 0 0 0,1-3 0 0 0,1-3 0 0 0,1-4 0 0 0,2-1 0 0 0,1-2 0 0 0,1-1 0 0 0,1-3 0 0 0,1-1 0 0 0,2-3 0 0 0,2-2 0 0 0,3-2 0 0 0,3-4 0 0 0,3-3 0 0 0,2-2 0 0 0,1-2 0 0 0,2-2 0 0 0,0 0 0 0 0,1-1 0 0 0,2-1 0 0 0,3-1 0 0 0,5 0 0 0 0,4-1 0 0 0,5 0 0 0 0,7-1 0 0 0,8-1 0 0 0,8-2 0 0 0,12-1 0 0 0,3 2 0 0 0,-2 3 0 0 0,-6 5 0 0 0,-9 4 0 0 0,-10 3 0 0 0,-8 4 0 0 0,-9 3 0 0 0,-7 2 0 0 0,-7 2 0 0 0,-4 3 0 0 0,-5 1 0 0 0,-3 2 0 0 0,-2 0 0 0 0,-2 0 0 0 0,-1 0 0 0 0,-3 1 0 0 0,-1 1 0 0 0,-3 2 0 0 0,0 2 0 0 0,-1 3 0 0 0,0 2 0 0 0,-1 3 0 0 0,-2 2 0 0 0,-2 2 0 0 0,-3 1 0 0 0,-2 3 0 0 0,-5 2 0 0 0,-3 2 0 0 0,-4 3 0 0 0,-4 5 0 0 0,-3 2 0 0 0,-1 3 0 0 0,-1 5 0 0 0,1 2 0 0 0,1 3 0 0 0,2-1 0 0 0,3-2 0 0 0,3-5 0 0 0,3-5 0 0 0,4-5 0 0 0,3-5 0 0 0,2-4 0 0 0,2-4 0 0 0,1-2 0 0 0,0-2 0 0 0,1-2 0 0 0,0-3 0 0 0,2-1 0 0 0,1-1 0 0 0,2-2 0 0 0,2-2 0 0 0,2-2 0 0 0,3-6 0 0 0,6-7 0 0 0,7-7 0 0 0,7-10 0 0 0,10-10 0 0 0,40-26 0 0 0,40-28 0 0 0,34-16 0 0 0,19-2 0 0 0,9 3 0 0 0,-2 10 0 0 0,-10 15 0 0 0,-16 16 0 0 0,-21 16 0 0 0,-22 15 0 0 0,-19 10 0 0 0,-14 9 0 0 0,-10 5 0 0 0,-8 5 0 0 0,-6 1 0 0 0,-6 3 0 0 0,-5 0 0 0 0,-5 1 0 0 0,-6 0 0 0 0,-4 1 0 0 0,-4 1 0 0 0,-4 1 0 0 0,-4 1 0 0 0,-2 0 0 0 0,-3 2 0 0 0,-3 0 0 0 0,-1 2 0 0 0,-3 1 0 0 0,-1 3 0 0 0,-4 3 0 0 0,-3 5 0 0 0,-6 2 0 0 0,-5 4 0 0 0,-6 4 0 0 0,-7 4 0 0 0,-6 1 0 0 0,-5 1 0 0 0,-6 5 0 0 0,-18 17 0 0 0,-15 13 0 0 0,-5 6 0 0 0,3-2 0 0 0,8-8 0 0 0,11-11 0 0 0,13-10 0 0 0,8-8 0 0 0,8-7 0 0 0,4-3 0 0 0,4-2 0 0 0,2-3 0 0 0,2-2 0 0 0,2-2 0 0 0,2-2 0 0 0,4-3 0 0 0,2-2 0 0 0,3-1 0 0 0,1-2 0 0 0,0 0 0 0 0,1 1 0 0 0,-1 2 0 0 0,1 0 0 0 0,0 2 0 0 0,0 1 0 0 0,1 1 0 0 0,2-1 0 0 0,1 0 0 0 0,3-3 0 0 0,3-3 0 0 0,4-4 0 0 0,3-4 0 0 0,5-2 0 0 0,6-3 0 0 0,5-2 0 0 0,10-4 0 0 0,23-4 0 0 0,28-4 0 0 0,16-3 0 0 0,8 0 0 0 0,0 1 0 0 0,-7 3 0 0 0,-9 2 0 0 0,-9 2 0 0 0,-9 0 0 0 0,-7-1 0 0 0,-6 0 0 0 0,-3-2 0 0 0,-3-2 0 0 0,-2-3 0 0 0,-2-1 0 0 0,-2 1 0 0 0,-2 2 0 0 0,-5 3 0 0 0,-4 0 0 0 0,-5 2 0 0 0,-5 2 0 0 0,-4 2 0 0 0,-6 1 0 0 0,-2 4 0 0 0,-5 2 0 0 0,-2 2 0 0 0,-3 2 0 0 0,-3 2 0 0 0,-2 2 0 0 0,-6 2 0 0 0,-7 4 0 0 0,-9 4 0 0 0,-7 5 0 0 0,-6 3 0 0 0,-6 1 0 0 0,-4 0 0 0 0,-9 4 0 0 0,-27 10 0 0 0,-28 12 0 0 0,-20 6 0 0 0,-16 6 0 0 0,-2-1 0 0 0,10-1 0 0 0,17-8 0 0 0,19-7 0 0 0,19-8 0 0 0,16-7 0 0 0,14-6 0 0 0,11-5 0 0 0,9-3 0 0 0,6-4 0 0 0,5 0 0 0 0,3 0 0 0 0,3 1 0 0 0,0 0 0 0 0,1 0 0 0 0,0 2 0 0 0,-1 3 0 0 0,-3 5 0 0 0,-5 9 0 0 0,-2 3 0 0 0,-2 2 0 0 0,-1 2 0 0 0,1-2 0 0 0,1-4 0 0 0,4-3 0 0 0,3-5 0 0 0,4-6 0 0 0,3-3 0 0 0,2-5 0 0 0,3-1 0 0 0,2-2 0 0 0,2-1 0 0 0,1-2 0 0 0,2-2 0 0 0,1-4 0 0 0,3-5 0 0 0,1-4 0 0 0,2-4 0 0 0,3-9 0 0 0,3-7 0 0 0,24-39 0 0 0,17-22 0 0 0,14-12 0 0 0,13-7 0 0 0,10-4 0 0 0,11-4 0 0 0,7-3 0 0 0,3-5 0 0 0,-4 3 0 0 0,-13 10 0 0 0,-17 17 0 0 0,-16 15 0 0 0,-13 16 0 0 0,-13 14 0 0 0,-9 10 0 0 0,-5 11 0 0 0,-7 5 0 0 0,-2 5 0 0 0,-4 3 0 0 0,-1 4 0 0 0,-1 1 0 0 0,-2 2 0 0 0,1 1 0 0 0,1-2 0 0 0,1-1 0 0 0,2-3 0 0 0,4-2 0 0 0,2-1 0 0 0,3-1 0 0 0,1 1 0 0 0,4-2 0 0 0,3 0 0 0 0,3 0 0 0 0,4-2 0 0 0,4 0 0 0 0,3-1 0 0 0,2 0 0 0 0,1 0 0 0 0,0 0 0 0 0,0 0 0 0 0,-1 2 0 0 0,-2 1 0 0 0,-4 3 0 0 0,-1 1 0 0 0,-1 2 0 0 0,-2 0 0 0 0,-2 2 0 0 0,-2 0 0 0 0,0 2 0 0 0,-1-1 0 0 0,1 1 0 0 0,0 0 0 0 0,1 0 0 0 0,0-1 0 0 0,-1 2 0 0 0,-3 1 0 0 0,-2 2 0 0 0,-2 0 0 0 0,-4 3 0 0 0,-2 1 0 0 0,-2 2 0 0 0,-3 1 0 0 0,-2 0 0 0 0,-2 1 0 0 0,-2 2 0 0 0,-1 0 0 0 0,-1 0 0 0 0,-3 2 0 0 0,-1 1 0 0 0,-1 1 0 0 0,-1 3 0 0 0,-1 2 0 0 0,-2 2 0 0 0,-2 4 0 0 0,-3 3 0 0 0,-1 1 0 0 0,-4 0 0 0 0,-2 1 0 0 0,-4 1 0 0 0,-4 0 0 0 0,-8 4 0 0 0,-28 17 0 0 0,-57 49 0 0 0,-48 43 0 0 0,-24 26 0 0 0,-15 21 0 0 0,3 3 0 0 0,15-9 0 0 0,25-21 0 0 0,29-28 0 0 0,26-28 0 0 0,16-23 0 0 0,3-13 0 0 0,-5-7 0 0 0,-12-3 0 0 0,-22 0 0 0 0,-13 0 0 0 0,-6 1 0 0 0,-1 0 0 0 0,11-3 0 0 0,16-3 0 0 0,20-7 0 0 0,20-5 0 0 0,19-7 0 0 0,14-5 0 0 0,12-6 0 0 0,10-4 0 0 0,8-5 0 0 0,4-2 0 0 0,4-2 0 0 0,5-4 0 0 0,3-4 0 0 0,6-4 0 0 0,4-4 0 0 0,6-3 0 0 0,6-5 0 0 0,8-2 0 0 0,9-2 0 0 0,33-10 0 0 0,40-10 0 0 0,29-9 0 0 0,11-3 0 0 0,-4 1 0 0 0,-13 2 0 0 0,-15 2 0 0 0,-12 2 0 0 0,-13 4 0 0 0,-6 2 0 0 0,-4-1 0 0 0,-6 0 0 0 0,-4-1 0 0 0,-5 1 0 0 0,-6 0 0 0 0,-5 2 0 0 0,-6 2 0 0 0,-4 1 0 0 0,-3 1 0 0 0,-3 2 0 0 0,-3 2 0 0 0,-2-1 0 0 0,-2 0 0 0 0,1 1 0 0 0,0 1 0 0 0,1-1 0 0 0,0 2 0 0 0,0 2 0 0 0,-1 1 0 0 0,0 2 0 0 0,1 1 0 0 0,-1 1 0 0 0,1 1 0 0 0,0 0 0 0 0,1-2 0 0 0,4-3 0 0 0,3-4 0 0 0,3-1 0 0 0,-2-2 0 0 0,-3 1 0 0 0,-2 2 0 0 0,-3 4 0 0 0,-5 2 0 0 0,-4 1 0 0 0,-3 1 0 0 0,-1 2 0 0 0,-3 0 0 0 0,1-1 0 0 0,-1 1 0 0 0,-2 0 0 0 0,0 1 0 0 0,-2 1 0 0 0,0 1 0 0 0,-2 1 0 0 0,-1 3 0 0 0,0 0 0 0 0,-1 1 0 0 0,0 1 0 0 0,0 0 0 0 0,0 0 0 0 0,0 0 0 0 0,1 0 0 0 0,0-1 0 0 0,0 1 0 0 0,-1 1 0 0 0,-2 1 0 0 0,-3 1 0 0 0,-1 2 0 0 0,-3 0 0 0 0,0 1 0 0 0,-1 1 0 0 0,0 1 0 0 0,0 2 0 0 0,-1 1 0 0 0,1 1 0 0 0,0 0 0 0 0,-1 1 0 0 0,-1 0 0 0 0,-2 4 0 0 0,-2 5 0 0 0,-3 7 0 0 0,-4 8 0 0 0,-5 7 0 0 0,-5 5 0 0 0,-4 4 0 0 0,-2-1 0 0 0,-1-2 0 0 0,-3-2 0 0 0,-1-2 0 0 0,-7 3 0 0 0,-27 21 0 0 0,-44 33 0 0 0,-30 22 0 0 0,-17 14 0 0 0,-11 13 0 0 0,-1 10 0 0 0,7 2 0 0 0,20-13 0 0 0,25-21 0 0 0,25-23 0 0 0,22-21 0 0 0,17-20 0 0 0,13-15 0 0 0,9-12 0 0 0,7-7 0 0 0,6-6 0 0 0,4-4 0 0 0,3-3 0 0 0,2-1 0 0 0,0-1 0 0 0,1 0 0 0 0,2 0 0 0 0,0 2 0 0 0,0 1 0 0 0,0 1 0 0 0,-3 2 0 0 0,-3 2 0 0 0,-4 2 0 0 0,-6 2 0 0 0,-6 3 0 0 0,-6 2 0 0 0,-6 2 0 0 0,-4 0 0 0 0,-1 0 0 0 0,1-1 0 0 0,2-1 0 0 0,2-2 0 0 0,3 0 0 0 0,2 3 0 0 0,1 1 0 0 0,-1 7 0 0 0,-1 5 0 0 0,-4 7 0 0 0,-2 5 0 0 0,-2 1 0 0 0,2-2 0 0 0,0-4 0 0 0,3-4 0 0 0,2-5 0 0 0,2-6 0 0 0,2-4 0 0 0,3-4 0 0 0,3-4 0 0 0,2-3 0 0 0,2-2 0 0 0,3-4 0 0 0,1-2 0 0 0,3-2 0 0 0,2 1 0 0 0,2-2 0 0 0,3 0 0 0 0,4-2 0 0 0,4 0 0 0 0,4-4 0 0 0,6-2 0 0 0,3-3 0 0 0,4-2 0 0 0,3-3 0 0 0,3 0 0 0 0,3-3 0 0 0,2-1 0 0 0,6-4 0 0 0,10-5 0 0 0,30-16 0 0 0,46-22 0 0 0,43-22 0 0 0,21-8 0 0 0,-1 3 0 0 0,-15 9 0 0 0,-21 11 0 0 0,-19 8 0 0 0,-17 6 0 0 0,-10 6 0 0 0,-8 3 0 0 0,-4 3 0 0 0,2-4 0 0 0,5-5 0 0 0,2-5 0 0 0,0-3 0 0 0,-7 0 0 0 0,-9 1 0 0 0,-11 4 0 0 0,-9 7 0 0 0,-10 4 0 0 0,-6 5 0 0 0,-5 6 0 0 0,-3 2 0 0 0,-2 4 0 0 0,-1 2 0 0 0,1 3 0 0 0,1 0 0 0 0,2 1 0 0 0,5 0 0 0 0,5-1 0 0 0,7 0 0 0 0,6 1 0 0 0,2 0 0 0 0,1 0 0 0 0,-3 2 0 0 0,-4 1 0 0 0,-3 2 0 0 0,-3 0 0 0 0,-3 0 0 0 0,-2 2 0 0 0,-2 0 0 0 0,-3 1 0 0 0,-2 1 0 0 0,-2 1 0 0 0,-3 2 0 0 0,-4 2 0 0 0,-3 1 0 0 0,-4 3 0 0 0,-4 2 0 0 0,-5 2 0 0 0,-2 1 0 0 0,-2 1 0 0 0,-3 0 0 0 0,-2 0 0 0 0,-1 1 0 0 0,-3 0 0 0 0,-1 2 0 0 0,-2 1 0 0 0,-1 1 0 0 0,-2 0 0 0 0,-2 2 0 0 0,-2-1 0 0 0,-4 0 0 0 0,-4 2 0 0 0,-5 1 0 0 0,-7 1 0 0 0,-4 2 0 0 0,-4 2 0 0 0,-3 1 0 0 0,-2 2 0 0 0,-2 3 0 0 0,0 0 0 0 0,-1 2 0 0 0,-1 0 0 0 0,-1 2 0 0 0,-2 1 0 0 0,-4 6 0 0 0,-11 10 0 0 0,-12 13 0 0 0,-11 12 0 0 0,-12 16 0 0 0,-4 9 0 0 0,-1 6 0 0 0,6-2 0 0 0,9-6 0 0 0,10-10 0 0 0,10-11 0 0 0,9-10 0 0 0,8-11 0 0 0,6-8 0 0 0,7-7 0 0 0,5-5 0 0 0,4-4 0 0 0,2-2 0 0 0,3-2 0 0 0,1 1 0 0 0,1 1 0 0 0,-1 2 0 0 0,1 1 0 0 0,1 0 0 0 0,3-3 0 0 0,2-3 0 0 0,4-4 0 0 0,5-4 0 0 0,3-5 0 0 0,5-5 0 0 0,4-3 0 0 0,6-5 0 0 0,3-2 0 0 0,5-2 0 0 0,1 0 0 0 0,3-2 0 0 0,1 2 0 0 0,0 2 0 0 0,0-1 0 0 0,-1 1 0 0 0,0-1 0 0 0,-1 0 0 0 0,1-2 0 0 0,4-2 0 0 0,11-5 0 0 0,14-7 0 0 0,13-8 0 0 0,10-2 0 0 0,4-4 0 0 0,-4 1 0 0 0,-7 2 0 0 0,-11 5 0 0 0,-11 5 0 0 0,-10 5 0 0 0,-11 6 0 0 0,-7 4 0 0 0,-6 3 0 0 0,-4 4 0 0 0,-2 2 0 0 0,-3 3 0 0 0,0 1 0 0 0,-2 1 0 0 0,-3 2 0 0 0,-6 4 0 0 0,-15 4 0 0 0,-22 9 0 0 0,-20 5 0 0 0,-15 5 0 0 0,-20 11 0 0 0,-37 28 0 0 0,-38 33 0 0 0,-34 29 0 0 0,-25 23 0 0 0,-12 21 0 0 0,-12 19 0 0 0,2 5 0 0 0,22-15 0 0 0,32-26 0 0 0,38-29 0 0 0,38-30 0 0 0,31-27 0 0 0,24-18 0 0 0,16-14 0 0 0,12-10 0 0 0,7-7 0 0 0,4-4 0 0 0,3-4 0 0 0,3-2 0 0 0,3-3 0 0 0,2-3 0 0 0,3-1 0 0 0,3-3 0 0 0,2-1 0 0 0,2-1 0 0 0,1-1 0 0 0,1 0 0 0 0,0-1 0 0 0,2 0 0 0 0,0-2 0 0 0,2-1 0 0 0,2-2 0 0 0,2-2 0 0 0,3-3 0 0 0,4-4 0 0 0,3-3 0 0 0,3-5 0 0 0,2-3 0 0 0,2-5 0 0 0,4-5 0 0 0,5-12 0 0 0,11-21 0 0 0,17-25 0 0 0,11-17 0 0 0,5-6 0 0 0,-1 6 0 0 0,-5 13 0 0 0,-9 17 0 0 0,-7 16 0 0 0,-8 15 0 0 0,-5 10 0 0 0,-6 8 0 0 0,-3 7 0 0 0,-5 5 0 0 0,-4 3 0 0 0,-1 2 0 0 0,-2 1 0 0 0,-2 0 0 0 0,-1 2 0 0 0,-2 0 0 0 0,-1 1 0 0 0,-2 1 0 0 0,-2 2 0 0 0,-2 0 0 0 0,-3 2 0 0 0,-2 0 0 0 0,-4 1 0 0 0,-4 1 0 0 0,-7 3 0 0 0,-7 4 0 0 0,-5 2 0 0 0,-5 4 0 0 0,-2 2 0 0 0,-3 1 0 0 0,0 0 0 0 0,-1 1 0 0 0,-2 1 0 0 0,-1 1 0 0 0,0 0 0 0 0,-3 1 0 0 0,-4 1 0 0 0,-2 2 0 0 0,-1 2 0 0 0,0 1 0 0 0,0 2 0 0 0,2 0 0 0 0,1 2 0 0 0,0 0 0 0 0,0 2 0 0 0,1 0 0 0 0,2 1 0 0 0,1-1 0 0 0,1-2 0 0 0,4 0 0 0 0,3-3 0 0 0,3-2 0 0 0,1-1 0 0 0,3-1 0 0 0,1-1 0 0 0,1-1 0 0 0,1 0 0 0 0,1-1 0 0 0,1-1 0 0 0,1-2 0 0 0,2 0 0 0 0,0 0 0 0 0,1-1 0 0 0,0 1 0 0 0,0-1 0 0 0,1-1 0 0 0,1-1 0 0 0,3-2 0 0 0,4 0 0 0 0,2-2 0 0 0,2-1 0 0 0,1-1 0 0 0,3-3 0 0 0,3-2 0 0 0,3-4 0 0 0,3-2 0 0 0,4-3 0 0 0,5-2 0 0 0,5-4 0 0 0,4-3 0 0 0,6-5 0 0 0,7-5 0 0 0,10-11 0 0 0,20-16 0 0 0,28-23 0 0 0,17-13 0 0 0,10-6 0 0 0,-1 1 0 0 0,-11 10 0 0 0,-15 13 0 0 0,-17 11 0 0 0,-14 8 0 0 0,-11 4 0 0 0,-11 5 0 0 0,-11 8 0 0 0,-9 7 0 0 0,-8 9 0 0 0,-4 7 0 0 0,-3 4 0 0 0,-1 4 0 0 0,-2 3 0 0 0,-1 3 0 0 0,-2 3 0 0 0,0 3 0 0 0,-4 3 0 0 0,-2 5 0 0 0,-4 2 0 0 0,-8 3 0 0 0,-6 2 0 0 0,-6 0 0 0 0,-4 1 0 0 0,-4-1 0 0 0,-2 0 0 0 0,0 1 0 0 0,-2-1 0 0 0,-1 1 0 0 0,-1 1 0 0 0,1 1 0 0 0,-1 0 0 0 0,2 1 0 0 0,1 1 0 0 0,2 0 0 0 0,2 0 0 0 0,2 0 0 0 0,1-1 0 0 0,3 0 0 0 0,1-1 0 0 0,1-2 0 0 0,2-1 0 0 0,1 1 0 0 0,1-1 0 0 0,-1 0 0 0 0,-1 2 0 0 0,-1 0 0 0 0,-1 2 0 0 0,-2 0 0 0 0,1 0 0 0 0,0 0 0 0 0,2-2 0 0 0,3-4 0 0 0,4-1 0 0 0,3-4 0 0 0,2-2 0 0 0,4-3 0 0 0,2-1 0 0 0,1-1 0 0 0,3-1 0 0 0,0-2 0 0 0,0-1 0 0 0,0-1 0 0 0,1-1 0 0 0,0-1 0 0 0,1-2 0 0 0,2-2 0 0 0,3-3 0 0 0,3-5 0 0 0,5-6 0 0 0,5-5 0 0 0,5-3 0 0 0,6-4 0 0 0,4-2 0 0 0,4-2 0 0 0,3-1 0 0 0,2-2 0 0 0,4-2 0 0 0,6-4 0 0 0,5-7 0 0 0,6-5 0 0 0,9-13 0 0 0,6-12 0 0 0,9-11 0 0 0,3-7 0 0 0,0 0 0 0 0,-3 4 0 0 0,-3 2 0 0 0,-7 10 0 0 0,-11 13 0 0 0,-12 12 0 0 0,-12 14 0 0 0,-9 11 0 0 0,-8 10 0 0 0,-6 7 0 0 0,-3 5 0 0 0,-4 3 0 0 0,-3 1 0 0 0,-3 5 0 0 0,-4 3 0 0 0,-5 6 0 0 0,-7 9 0 0 0,-6 12 0 0 0,-10 11 0 0 0,-4 8 0 0 0,-4 3 0 0 0,0-1 0 0 0,0-2 0 0 0,3-3 0 0 0,1-3 0 0 0,1-3 0 0 0,1-3 0 0 0,1-2 0 0 0,1-4 0 0 0,-1 0 0 0 0,0 0 0 0 0,1 2 0 0 0,-3 6 0 0 0,-5 7 0 0 0,-7 16 0 0 0,-5 11 0 0 0,-3 9 0 0 0,0 1 0 0 0,3-2 0 0 0,6-8 0 0 0,6-10 0 0 0,9-11 0 0 0,7-10 0 0 0,7-10 0 0 0,6-6 0 0 0,5-7 0 0 0,2-4 0 0 0,2-3 0 0 0,1-3 0 0 0,1-2 0 0 0,2 0 0 0 0,2 1 0 0 0,2-2 0 0 0,3-1 0 0 0,2-1 0 0 0,3-1 0 0 0,2-2 0 0 0,3-1 0 0 0,4-1 0 0 0,7 2 0 0 0,17 9 0 0 0,23 10 0 0 0,17 9 0 0 0,4 1 0 0 0,-5-1 0 0 0,-11-4 0 0 0,-15-5 0 0 0,-13-4 0 0 0,-13-4 0 0 0,-9-3 0 0 0,-9-2 0 0 0,-6-1 0 0 0,-5-1 0 0 0,-2 0 0 0 0,-4 0 0 0 0,0 1 0 0 0,-3 1 0 0 0,-2 2 0 0 0,-6 2 0 0 0,-10 5 0 0 0,-15 13 0 0 0,-26 28 0 0 0,-17 22 0 0 0,-9 13 0 0 0,0 3 0 0 0,-1 1 0 0 0,2-4 0 0 0,7-8 0 0 0,8-11 0 0 0,8-11 0 0 0,10-11 0 0 0,8-12 0 0 0,10-9 0 0 0,7-7 0 0 0,6-7 0 0 0,6-4 0 0 0,5-4 0 0 0,5-3 0 0 0,6-2 0 0 0,6-3 0 0 0,6-2 0 0 0,5-3 0 0 0,4-2 0 0 0,4-4 0 0 0,2-1 0 0 0,0-3 0 0 0,1-2 0 0 0,0 0 0 0 0,0-3 0 0 0,1 0 0 0 0,0-2 0 0 0,0 0 0 0 0,0-1 0 0 0,0 1 0 0 0,-2 1 0 0 0,0 0 0 0 0,-1 2 0 0 0,-2 1 0 0 0,-2 4 0 0 0,-4 4 0 0 0,-3 2 0 0 0,-3 2 0 0 0,-3 1 0 0 0,-2 2 0 0 0,-3 2 0 0 0,-4 3 0 0 0,-6 1 0 0 0,-5 4 0 0 0,-7 3 0 0 0,-7 2 0 0 0,-7 3 0 0 0,-5 1 0 0 0,-7-1 0 0 0,-4 1 0 0 0,-4-1 0 0 0,-1-4 0 0 0,1-1 0 0 0,5-3 0 0 0,6-2 0 0 0,7-1 0 0 0,7-1 0 0 0,7-1 0 0 0,4-1 0 0 0,6 1 0 0 0,3-2 0 0 0,3 0 0 0 0,2-2 0 0 0,4-2 0 0 0,4-3 0 0 0,3 0 0 0 0,4-4 0 0 0,3-1 0 0 0,1-4 0 0 0,2-1 0 0 0,0 0 0 0 0,0-1 0 0 0,1 0 0 0 0,-1 1 0 0 0,0-2 0 0 0,-1 0 0 0 0,0-2 0 0 0,-2 0 0 0 0,-2 0 0 0 0,-3 1 0 0 0,-3 1 0 0 0,-3 2 0 0 0,-2 2 0 0 0,-2 2 0 0 0,-2 2 0 0 0,-2 3 0 0 0,-1 1 0 0 0,-2 2 0 0 0,-5 2 0 0 0,-6 2 0 0 0,-9 2 0 0 0,-9 2 0 0 0,-6 3 0 0 0,-6 2 0 0 0,-4 2 0 0 0,-2 2 0 0 0,-2-1 0 0 0,1-1 0 0 0,1 0 0 0 0,4-1 0 0 0,1 0 0 0 0,5-2 0 0 0,3 0 0 0 0,6-1 0 0 0,4-1 0 0 0,5 0 0 0 0,4-1 0 0 0,3 0 0 0 0,5-1 0 0 0,3 1 0 0 0,1 0 0 0 0,4-2 0 0 0,3 1 0 0 0,3-2 0 0 0,4-2 0 0 0,6-4 0 0 0,8-9 0 0 0,44-69 0 0 0,55-98 0 0 0,26-44 0 0 0,0-1 0 0 0,-18 28 0 0 0,-27 42 0 0 0,-26 41 0 0 0,-24 38 0 0 0,-20 28 0 0 0,-12 20 0 0 0,-11 16 0 0 0,-5 8 0 0 0,-3 5 0 0 0,-2 1 0 0 0,0 2 0 0 0,0-1 0 0 0,0 1 0 0 0,-2 1 0 0 0,-3 2 0 0 0,-4 4 0 0 0,-4 3 0 0 0,-4 4 0 0 0,-1 4 0 0 0,-3 4 0 0 0,1 2 0 0 0,1 1 0 0 0,1 1 0 0 0,3-1 0 0 0,1 0 0 0 0,1-1 0 0 0,1-2 0 0 0,0 1 0 0 0,0 0 0 0 0,0 0 0 0 0,0 1 0 0 0,-2 2 0 0 0,-3 1 0 0 0,0 2 0 0 0,-3 0 0 0 0,0 0 0 0 0,1-3 0 0 0,0-2 0 0 0,3-3 0 0 0,2-3 0 0 0,3-2 0 0 0,4-3 0 0 0,2-3 0 0 0,1-1 0 0 0,2-1 0 0 0,0-1 0 0 0,2-1 0 0 0,0-1 0 0 0,-1 0 0 0 0,0-1 0 0 0,1-3 0 0 0,1-3 0 0 0,1-4 0 0 0,2-5 0 0 0,2-7 0 0 0,2-6 0 0 0,5-7 0 0 0,3-8 0 0 0,4-7 0 0 0,6-12 0 0 0,9-22 0 0 0,6-13 0 0 0,5-12 0 0 0,2 0 0 0 0,-1 7 0 0 0,-4 11 0 0 0,-5 10 0 0 0,-4 10 0 0 0,-4 10 0 0 0,-5 6 0 0 0,-4 8 0 0 0,-3 5 0 0 0,-4 7 0 0 0,-3 6 0 0 0,-2 5 0 0 0,-3 4 0 0 0,-2 5 0 0 0,-1 3 0 0 0,-2 3 0 0 0,-2 2 0 0 0,-4 3 0 0 0,-4 3 0 0 0,-3 3 0 0 0,-3 2 0 0 0,-4 2 0 0 0,-2 2 0 0 0,-3 3 0 0 0,1 0 0 0 0,-1 2 0 0 0,2 0 0 0 0,2-2 0 0 0,4-1 0 0 0,2-2 0 0 0,3-2 0 0 0,4-2 0 0 0,4-3 0 0 0,6-2 0 0 0,6-1 0 0 0,8-2 0 0 0,11-1 0 0 0,11-1 0 0 0,12 1 0 0 0,80-3 0 0 0,88 4 0 0 0,49 8 0 0 0,9 9 0 0 0,-25 7 0 0 0,-43 3 0 0 0,-48 1 0 0 0,-44-1 0 0 0,-36-1 0 0 0,-26 0 0 0 0,-17-1 0 0 0,-10 1 0 0 0,-7 5 0 0 0,-3 7 0 0 0,-4 12 0 0 0,-7 14 0 0 0,-7 11 0 0 0,-6 3 0 0 0,-5-4 0 0 0,-6-5 0 0 0,-2-10 0 0 0,-1-8 0 0 0,1-9 0 0 0,0-7 0 0 0,2-5 0 0 0,1-1 0 0 0,-1 0 0 0 0,-7 10 0 0 0,-10 21 0 0 0,-13 24 0 0 0,-14 25 0 0 0,-12 18 0 0 0,-11 8 0 0 0,2-8 0 0 0,2-14 0 0 0,5-15 0 0 0,5-16 0 0 0,6-11 0 0 0,6-10 0 0 0,1-2 0 0 0,-3 6 0 0 0,-6 14 0 0 0,-6 17 0 0 0,1 3 0 0 0,8-7 0 0 0,11-13 0 0 0,13-16 0 0 0,12-17 0 0 0,10-14 0 0 0,8-11 0 0 0,5-9 0 0 0,3-5 0 0 0,4-5 0 0 0,4-5 0 0 0,2-5 0 0 0,4-3 0 0 0,2-4 0 0 0,3-3 0 0 0,4-4 0 0 0,1-1 0 0 0,2 0 0 0 0,0 1 0 0 0,1 3 0 0 0,-2 2 0 0 0,0 3 0 0 0,-1 2 0 0 0,-4 2 0 0 0,-1 2 0 0 0,-3 2 0 0 0,-2 1 0 0 0,-1 2 0 0 0,-1 2 0 0 0,-2 0 0 0 0,-3 5 0 0 0,-3 4 0 0 0,-6 5 0 0 0,-4 3 0 0 0,-3 3 0 0 0,-4 2 0 0 0,-2 1 0 0 0,0-2 0 0 0,-1-2 0 0 0,2-2 0 0 0,2-2 0 0 0,2-3 0 0 0,4-2 0 0 0,1-1 0 0 0,4-2 0 0 0,2-3 0 0 0,3-4 0 0 0,3-6 0 0 0,6-7 0 0 0,4-5 0 0 0,5-4 0 0 0,5-3 0 0 0,6-4 0 0 0,18-8 0 0 0,16-7 0 0 0,10-1 0 0 0,0 3 0 0 0,-6 7 0 0 0,-9 7 0 0 0,-10 7 0 0 0,-10 6 0 0 0,-8 6 0 0 0,-8 4 0 0 0,-6 3 0 0 0,-4 2 0 0 0,-4 2 0 0 0,-1 3 0 0 0,-2 2 0 0 0,-3 5 0 0 0,-4 6 0 0 0,-6 5 0 0 0,-4 5 0 0 0,-6 3 0 0 0,-4 2 0 0 0,-2 1 0 0 0,-1 1 0 0 0,0-2 0 0 0,1-2 0 0 0,2-1 0 0 0,1-1 0 0 0,1 1 0 0 0,2-1 0 0 0,1 0 0 0 0,3-3 0 0 0,3-4 0 0 0,3-4 0 0 0,4-5 0 0 0,3-4 0 0 0,-1 2 0 0 0,-4 3 0 0 0,-5 4 0 0 0,-7 7 0 0 0,-9 12 0 0 0,-13 25 0 0 0,-11 23 0 0 0,-10 15 0 0 0,-2 3 0 0 0,3-6 0 0 0,5-13 0 0 0,7-13 0 0 0,5-14 0 0 0,2-8 0 0 0,2-6 0 0 0,1-2 0 0 0,1-1 0 0 0,-1 1 0 0 0,-2 3 0 0 0,-1 4 0 0 0,0 2 0 0 0,1 4 0 0 0,1 1 0 0 0,0 2 0 0 0,2-2 0 0 0,2 0 0 0 0,2-4 0 0 0,3-5 0 0 0,2-5 0 0 0,1-4 0 0 0,3-5 0 0 0,-1-1 0 0 0,-3-1 0 0 0,-5 1 0 0 0,-5 2 0 0 0,-6 2 0 0 0,-5-1 0 0 0,-1 0 0 0 0,-2-3 0 0 0,3-3 0 0 0,3-2 0 0 0,4-2 0 0 0,5-4 0 0 0,4-3 0 0 0,4-3 0 0 0,3-3 0 0 0,5-4 0 0 0,4-2 0 0 0,4-3 0 0 0,3-1 0 0 0,2-1 0 0 0,3-1 0 0 0,1 0 0 0 0,2-2 0 0 0,1-2 0 0 0,2 0 0 0 0,-1-1 0 0 0,3-1 0 0 0,1-2 0 0 0,1-1 0 0 0,2-1 0 0 0,2-1 0 0 0,2-1 0 0 0,3 0 0 0 0,0-1 0 0 0,2-1 0 0 0,1-2 0 0 0,2 0 0 0 0,0-1 0 0 0,0-3 0 0 0,1-3 0 0 0,0-2 0 0 0,-2-2 0 0 0,0-1 0 0 0,-1-2 0 0 0,0 0 0 0 0,0-1 0 0 0,0-1 0 0 0,0-3 0 0 0,0-1 0 0 0,-1 1 0 0 0,-1 2 0 0 0,-3 5 0 0 0,-2 6 0 0 0,-2 5 0 0 0,-3 4 0 0 0,-2 5 0 0 0,-1 1 0 0 0,-1 2 0 0 0,0 1 0 0 0,-1 1 0 0 0,-1 1 0 0 0,-2 1 0 0 0,-2 0 0 0 0,-5 1 0 0 0,-6 2 0 0 0,-8 5 0 0 0,-9 4 0 0 0,-4 6 0 0 0,-5 4 0 0 0,0 2 0 0 0,0 3 0 0 0,1-1 0 0 0,-1-1 0 0 0,0 0 0 0 0,2 0 0 0 0,0 1 0 0 0,2-1 0 0 0,1-2 0 0 0,4-1 0 0 0,3-3 0 0 0,3-1 0 0 0,3-2 0 0 0,3-3 0 0 0,4-1 0 0 0,3-2 0 0 0,4-1 0 0 0,3 0 0 0 0,1-1 0 0 0,2-3 0 0 0,1-2 0 0 0,4-2 0 0 0,2-4 0 0 0,1-3 0 0 0,3-2 0 0 0,0-1 0 0 0,0-2 0 0 0,1 1 0 0 0,-1-1 0 0 0,1 0 0 0 0,-1 0 0 0 0,1 0 0 0 0,-1 1 0 0 0,0 0 0 0 0,-1 2 0 0 0,-1 2 0 0 0,-2 2 0 0 0,-2 3 0 0 0,-2 3 0 0 0,-1 3 0 0 0,-3 4 0 0 0,-2 3 0 0 0,-2 1 0 0 0,-2 2 0 0 0,0 1 0 0 0,-1 1 0 0 0,1-1 0 0 0,-1 0 0 0 0,0-1 0 0 0,0 0 0 0 0,1-1 0 0 0,-1 1 0 0 0,2-2 0 0 0,1-1 0 0 0,1-2 0 0 0,2-1 0 0 0,0-3 0 0 0,2-2 0 0 0,2-2 0 0 0,0-2 0 0 0,2-3 0 0 0,1-4 0 0 0,0-3 0 0 0,0-4 0 0 0,1-3 0 0 0,-1 0 0 0 0,0-1 0 0 0,1-1 0 0 0,1-1 0 0 0,-1-1 0 0 0,0 2 0 0 0,0 0 0 0 0,0 1 0 0 0,-1 2 0 0 0,0 2 0 0 0,0 1 0 0 0,0 1 0 0 0,0 2 0 0 0,0 0 0 0 0,0 3 0 0 0,-1 2 0 0 0,-2 2 0 0 0,-1 2 0 0 0,0 3 0 0 0,-3 4 0 0 0,-2 5 0 0 0,-3 5 0 0 0,-4 4 0 0 0,-5 6 0 0 0,-3 4 0 0 0,-4 2 0 0 0,-1 0 0 0 0,1-1 0 0 0,0-3 0 0 0,2-4 0 0 0,2-3 0 0 0,4-4 0 0 0,3-4 0 0 0,4-2 0 0 0,3-3 0 0 0,2-2 0 0 0,2-3 0 0 0,0 0 0 0 0,1-2 0 0 0,0-2 0 0 0,0-1 0 0 0,1-4 0 0 0,0-3 0 0 0,2-3 0 0 0,0-2 0 0 0,1-2 0 0 0,0 0 0 0 0,-2 0 0 0 0,0 0 0 0 0,-2 1 0 0 0,0 2 0 0 0,-1 0 0 0 0,0 2 0 0 0,-2 0 0 0 0,-1 2 0 0 0,-2 0 0 0 0,-4 0 0 0 0,-3 0 0 0 0,-3 1 0 0 0,-3 0 0 0 0,-2 2 0 0 0,0 1 0 0 0,0 1 0 0 0,0 2 0 0 0,3 3 0 0 0,1 2 0 0 0,2 3 0 0 0,2 1 0 0 0,2 1 0 0 0,1 0 0 0 0,2 0 0 0 0,0-2 0 0 0,1-1 0 0 0,0-2 0 0 0,1 0 0 0 0,2-1 0 0 0,0-1 0 0 0,2-2 0 0 0,0-4 0 0 0,0-4 0 0 0,-1-5 0 0 0,-2-4 0 0 0,-1-6 0 0 0,0-3 0 0 0,-2-1 0 0 0,0 0 0 0 0,-2 2 0 0 0,-1 3 0 0 0,-2 4 0 0 0,0 2 0 0 0,-2 4 0 0 0,-1 1 0 0 0,-1 3 0 0 0,-3 1 0 0 0,-3 3 0 0 0,-4 4 0 0 0,-4 4 0 0 0,-5 4 0 0 0,-5 6 0 0 0,-8 7 0 0 0,-9 6 0 0 0,-9 5 0 0 0,-3 6 0 0 0,-3 2 0 0 0,-1 0 0 0 0,2 1 0 0 0,0 0 0 0 0,3 0 0 0 0,2-3 0 0 0,5-2 0 0 0,2-4 0 0 0,2-1 0 0 0,1-2 0 0 0,0-1 0 0 0,2-1 0 0 0,3-2 0 0 0,4-3 0 0 0,5-2 0 0 0,5-2 0 0 0,5-1 0 0 0,3-1 0 0 0,4-1 0 0 0,4-1 0 0 0,3-2 0 0 0,4-1 0 0 0,3-2 0 0 0,3-2 0 0 0,4-1 0 0 0,1-2 0 0 0,2-1 0 0 0,1 0 0 0 0,1-2 0 0 0,-1-1 0 0 0,1-5 0 0 0,-1-3 0 0 0,0-5 0 0 0,0-3 0 0 0,0-4 0 0 0,0-4 0 0 0,0-4 0 0 0,-1-3 0 0 0,1-1 0 0 0,0-2 0 0 0,0-1 0 0 0,0 0 0 0 0,0 1 0 0 0,2 1 0 0 0,-1 3 0 0 0,1 3 0 0 0,1 2 0 0 0,0 1 0 0 0,-1-2 0 0 0,0 0 0 0 0,0-3 0 0 0,0-1 0 0 0,0-3 0 0 0,-2-4 0 0 0,2-3 0 0 0,1-1 0 0 0,0-3 0 0 0,1 0 0 0 0,0 1 0 0 0,0 1 0 0 0,1 2 0 0 0,1 2 0 0 0,0 5 0 0 0,-1 4 0 0 0,2 6 0 0 0,-1 6 0 0 0,0 4 0 0 0,0 5 0 0 0,0 2 0 0 0,0 3 0 0 0,-1 2 0 0 0,-2 5 0 0 0,0 5 0 0 0,-3 7 0 0 0,-2 6 0 0 0,-3 5 0 0 0,-3 5 0 0 0,-2 0 0 0 0,-1 0 0 0 0,-1 0 0 0 0,-1-2 0 0 0,0-2 0 0 0,-1-1 0 0 0,1-3 0 0 0,1-1 0 0 0,-1-1 0 0 0,0-1 0 0 0,0 0 0 0 0,-2 0 0 0 0,-2 0 0 0 0,0 1 0 0 0,-1-1 0 0 0,0 0 0 0 0,2 1 0 0 0,2-2 0 0 0,2 0 0 0 0,2-4 0 0 0,4-3 0 0 0,1-3 0 0 0,3-3 0 0 0,1-2 0 0 0,0-2 0 0 0,1-1 0 0 0,1-2 0 0 0,-1-3 0 0 0,0-2 0 0 0,2-2 0 0 0,0-1 0 0 0,1-2 0 0 0,0-2 0 0 0,1-3 0 0 0,1-2 0 0 0,1-3 0 0 0,3-4 0 0 0,0-5 0 0 0,3-4 0 0 0,3-5 0 0 0,1-2 0 0 0,1-4 0 0 0,1-2 0 0 0,1-3 0 0 0,-2-1 0 0 0,0-1 0 0 0,-1 1 0 0 0,-1 3 0 0 0,0-1 0 0 0,0 3 0 0 0,-1 2 0 0 0,1 2 0 0 0,0 0 0 0 0,1-1 0 0 0,1 0 0 0 0,1-1 0 0 0,0 2 0 0 0,1 2 0 0 0,-1 1 0 0 0,0 2 0 0 0,-1 2 0 0 0,-1 3 0 0 0,0 0 0 0 0,-1 0 0 0 0,1-2 0 0 0,0-1 0 0 0,0 0 0 0 0,2-1 0 0 0,0 2 0 0 0,0 1 0 0 0,0 1 0 0 0,1 0 0 0 0,-1 1 0 0 0,1-1 0 0 0,-1-2 0 0 0,1 0 0 0 0,2-3 0 0 0,1-2 0 0 0,1-1 0 0 0,-2 0 0 0 0,0 1 0 0 0,-1 1 0 0 0,-2 2 0 0 0,-2 5 0 0 0,-1 5 0 0 0,-2 5 0 0 0,-1 5 0 0 0,-3 4 0 0 0,-1 4 0 0 0,-1 4 0 0 0,-1 5 0 0 0,-3 6 0 0 0,-1 5 0 0 0,-1 8 0 0 0,-2 6 0 0 0,-1 7 0 0 0,-1 4 0 0 0,-1 4 0 0 0,0 4 0 0 0,1 2 0 0 0,0 1 0 0 0,2-2 0 0 0,0 0 0 0 0,0-2 0 0 0,2-4 0 0 0,1-3 0 0 0,1-2 0 0 0,-1-2 0 0 0,0-3 0 0 0,0 0 0 0 0,0-1 0 0 0,1 3 0 0 0,-1 1 0 0 0,0 4 0 0 0,0 3 0 0 0,-2 1 0 0 0,1-1 0 0 0,-1-1 0 0 0,-1-3 0 0 0,1-2 0 0 0,0-2 0 0 0,-1-2 0 0 0,2 0 0 0 0,1 1 0 0 0,2 2 0 0 0,1 5 0 0 0,0 2 0 0 0,1 3 0 0 0,0 1 0 0 0,0 1 0 0 0,1 1 0 0 0,-1 2 0 0 0,0 6 0 0 0,1 8 0 0 0,2 10 0 0 0,2 9 0 0 0,-1-1 0 0 0,0-6 0 0 0,-1-9 0 0 0,-2-10 0 0 0,0-9 0 0 0,0-10 0 0 0,-1-8 0 0 0,0-8 0 0 0,-1-5 0 0 0,1-5 0 0 0,0-1 0 0 0,0-2 0 0 0,0-3 0 0 0,2-5 0 0 0,3-11 0 0 0,2-11 0 0 0,4-12 0 0 0,4-19 0 0 0,3-14 0 0 0,0-5 0 0 0,-1-2 0 0 0,-2 5 0 0 0,-1 4 0 0 0,1-5 0 0 0,4-6 0 0 0,1-3 0 0 0,1-2 0 0 0,3-4 0 0 0,3-8 0 0 0,3-10 0 0 0,4-11 0 0 0,2-6 0 0 0,2 2 0 0 0,-2 8 0 0 0,-5 14 0 0 0,-4 15 0 0 0,-6 15 0 0 0,-4 16 0 0 0,-3 13 0 0 0,-4 12 0 0 0,-2 8 0 0 0,-3 7 0 0 0,-2 4 0 0 0,-1 3 0 0 0,-1 3 0 0 0,-1 7 0 0 0,-2 9 0 0 0,-2 14 0 0 0,-3 12 0 0 0,-3 11 0 0 0,-2 6 0 0 0,-1 2 0 0 0,0-2 0 0 0,-1-3 0 0 0,1-3 0 0 0,-1-3 0 0 0,1-3 0 0 0,-1-3 0 0 0,0 0 0 0 0,0-2 0 0 0,1-1 0 0 0,0-1 0 0 0,1-2 0 0 0,-2-1 0 0 0,1-1 0 0 0,-1 1 0 0 0,1 0 0 0 0,0 2 0 0 0,0 3 0 0 0,0 2 0 0 0,0 4 0 0 0,-2 4 0 0 0,-1 3 0 0 0,-1 3 0 0 0,-1 1 0 0 0,0-1 0 0 0,2-3 0 0 0,0-2 0 0 0,0-3 0 0 0,-1-3 0 0 0,-1-2 0 0 0,-1 3 0 0 0,-1 2 0 0 0,-3 2 0 0 0,0 4 0 0 0,-2 6 0 0 0,-2 9 0 0 0,0 6 0 0 0,0-1 0 0 0,4-4 0 0 0,3-6 0 0 0,2-8 0 0 0,3-6 0 0 0,3-6 0 0 0,2-4 0 0 0,1-2 0 0 0,1-1 0 0 0,1-3 0 0 0,0-2 0 0 0,0-2 0 0 0,1-3 0 0 0,0-2 0 0 0,1-1 0 0 0,1-4 0 0 0,2-2 0 0 0,1-2 0 0 0,0-1 0 0 0,1 0 0 0 0,1-1 0 0 0,0 0 0 0 0,2 0 0 0 0,1-2 0 0 0,1-1 0 0 0,0-1 0 0 0,2-2 0 0 0,0 0 0 0 0,2-2 0 0 0,1-2 0 0 0,2-2 0 0 0,3-2 0 0 0,1-2 0 0 0,1-3 0 0 0,3-3 0 0 0,1-1 0 0 0,2-3 0 0 0,0-2 0 0 0,3-5 0 0 0,2-5 0 0 0,6-8 0 0 0,7-8 0 0 0,6-8 0 0 0,3-5 0 0 0,0 0 0 0 0,-2 4 0 0 0,-3 5 0 0 0,-5 4 0 0 0,-2 6 0 0 0,-4 3 0 0 0,-3 3 0 0 0,-2 3 0 0 0,-3 3 0 0 0,0 0 0 0 0,-2 0 0 0 0,1-1 0 0 0,-2 0 0 0 0,-2 0 0 0 0,0 0 0 0 0,-3 2 0 0 0,-1 1 0 0 0,-2 1 0 0 0,-2 1 0 0 0,0 0 0 0 0,-1-1 0 0 0,0-2 0 0 0,0-3 0 0 0,0-1 0 0 0,-1-3 0 0 0,-1 0 0 0 0,-2 2 0 0 0,0 3 0 0 0,-2 4 0 0 0,0 3 0 0 0,-3 2 0 0 0,-1 3 0 0 0,-1 2 0 0 0,0 2 0 0 0,-2 4 0 0 0,-2 3 0 0 0,-2 7 0 0 0,-4 5 0 0 0,-4 7 0 0 0,-7 7 0 0 0,-6 8 0 0 0,-6 7 0 0 0,-3 5 0 0 0,0 3 0 0 0,0 2 0 0 0,1 2 0 0 0,2 2 0 0 0,1 3 0 0 0,-1 4 0 0 0,-2 14 0 0 0,-6 18 0 0 0,-12 25 0 0 0,-10 23 0 0 0,-4 13 0 0 0,2-5 0 0 0,5-13 0 0 0,9-23 0 0 0,11-22 0 0 0,9-20 0 0 0,9-19 0 0 0,7-14 0 0 0,5-13 0 0 0,4-7 0 0 0,2-5 0 0 0,3-4 0 0 0,0-2 0 0 0,1-1 0 0 0,1-4 0 0 0,1-2 0 0 0,2-7 0 0 0,1-7 0 0 0,2-8 0 0 0,3-8 0 0 0,3-9 0 0 0,1-5 0 0 0,0-4 0 0 0,-2-1 0 0 0,-1-1 0 0 0,-2-1 0 0 0,-2-1 0 0 0,-1-2 0 0 0,0-3 0 0 0,2-2 0 0 0,0-5 0 0 0,1-1 0 0 0,1-1 0 0 0,0 0 0 0 0,0-1 0 0 0,3-1 0 0 0,0 1 0 0 0,0 1 0 0 0,0 5 0 0 0,-1 3 0 0 0,-1 4 0 0 0,-1 4 0 0 0,-3 2 0 0 0,0 1 0 0 0,-1 0 0 0 0,0-3 0 0 0,1-5 0 0 0,2-8 0 0 0,3-16 0 0 0,-1-13 0 0 0,1-7 0 0 0,1 0 0 0 0,-1 5 0 0 0,0 11 0 0 0,-1 11 0 0 0,-1 14 0 0 0,-3 14 0 0 0,-3 11 0 0 0,-2 11 0 0 0,-1 9 0 0 0,1 7 0 0 0,1 4 0 0 0,0 4 0 0 0,1 2 0 0 0,1 2 0 0 0,0 2 0 0 0,0 2 0 0 0,0 5 0 0 0,-1 5 0 0 0,0 9 0 0 0,-1 10 0 0 0,-1 8 0 0 0,-2 5 0 0 0,-3 2 0 0 0,0 2 0 0 0,-2 0 0 0 0,0-3 0 0 0,-1-2 0 0 0,-1-1 0 0 0,0 1 0 0 0,-2 5 0 0 0,-4 19 0 0 0,-13 44 0 0 0,-15 51 0 0 0,-10 42 0 0 0,-2 13 0 0 0,3-2 0 0 0,6-23 0 0 0,10-36 0 0 0,7-36 0 0 0,8-31 0 0 0,5-26 0 0 0,4-17 0 0 0,3-14 0 0 0,1-7 0 0 0,0-6 0 0 0,2-2 0 0 0,0 1 0 0 0,1 1 0 0 0,-1 3 0 0 0,2 2 0 0 0,0 1 0 0 0,0-1 0 0 0,1-2 0 0 0,0-5 0 0 0,0-5 0 0 0,0-6 0 0 0,0-5 0 0 0,1-6 0 0 0,2-5 0 0 0,1-6 0 0 0,2-5 0 0 0,2-5 0 0 0,2-5 0 0 0,1-4 0 0 0,1-5 0 0 0,0-2 0 0 0,2-6 0 0 0,1-6 0 0 0,2-5 0 0 0,1-11 0 0 0,3-8 0 0 0,5-11 0 0 0,4-9 0 0 0,3-5 0 0 0,0 1 0 0 0,-1 7 0 0 0,-4 11 0 0 0,-2 11 0 0 0,-3 10 0 0 0,-2 6 0 0 0,-2 4 0 0 0,-1 3 0 0 0,0-1 0 0 0,1-1 0 0 0,2-5 0 0 0,1-4 0 0 0,1-3 0 0 0,0-2 0 0 0,0 2 0 0 0,-2 4 0 0 0,-2 3 0 0 0,-2 5 0 0 0,-2 5 0 0 0,-1 6 0 0 0,-3 6 0 0 0,-1 8 0 0 0,-2 5 0 0 0,-2 4 0 0 0,-1 4 0 0 0,0 4 0 0 0,0 4 0 0 0,0 5 0 0 0,0 6 0 0 0,1 8 0 0 0,-1 7 0 0 0,-2 9 0 0 0,0 8 0 0 0,-2 5 0 0 0,0 3 0 0 0,-2 2 0 0 0,-2 0 0 0 0,-1-3 0 0 0,-1 0 0 0 0,-1 1 0 0 0,-1 2 0 0 0,-3 13 0 0 0,-4 26 0 0 0,-8 23 0 0 0,-3 13 0 0 0,0-3 0 0 0,2-15 0 0 0,3-16 0 0 0,4-17 0 0 0,3-17 0 0 0,3-11 0 0 0,2-9 0 0 0,1-3 0 0 0,0-2 0 0 0,0 0 0 0 0,1 4 0 0 0,-1 3 0 0 0,1 2 0 0 0,0 1 0 0 0,0-3 0 0 0,1-4 0 0 0,1-5 0 0 0,2-8 0 0 0,0-5 0 0 0,2-6 0 0 0,0-6 0 0 0,0-7 0 0 0,1-9 0 0 0,2-8 0 0 0,2-8 0 0 0,2-7 0 0 0,3-4 0 0 0,1-5 0 0 0,1-1 0 0 0,1-2 0 0 0,-1-3 0 0 0,1-2 0 0 0,1-8 0 0 0,3-11 0 0 0,4-15 0 0 0,4-13 0 0 0,2-7 0 0 0,3 1 0 0 0,-1 4 0 0 0,1 8 0 0 0,-2 6 0 0 0,2 3 0 0 0,-1 2 0 0 0,0 4 0 0 0,-1 2 0 0 0,-1 4 0 0 0,-2 5 0 0 0,-2 5 0 0 0,-3 3 0 0 0,-2 6 0 0 0,-3 5 0 0 0,-3 4 0 0 0,-2 6 0 0 0,-1 5 0 0 0,-2 3 0 0 0,-1 2 0 0 0,0 2 0 0 0,-1 1 0 0 0,2 0 0 0 0,1-2 0 0 0,2 0 0 0 0,1-2 0 0 0,-1 0 0 0 0,0 2 0 0 0,-1 4 0 0 0,-2 3 0 0 0,-3 3 0 0 0,-1 5 0 0 0,-2 5 0 0 0,0 8 0 0 0,-2 11 0 0 0,-3 10 0 0 0,-3 12 0 0 0,-3 8 0 0 0,-2 5 0 0 0,-1 2 0 0 0,-2-3 0 0 0,-1-2 0 0 0,-1-4 0 0 0,-1-7 0 0 0,-1-2 0 0 0,0-4 0 0 0,-2-2 0 0 0,1-2 0 0 0,-1-2 0 0 0,-1 1 0 0 0,-1 0 0 0 0,-1 4 0 0 0,-3 4 0 0 0,-3 9 0 0 0,-13 26 0 0 0,-16 30 0 0 0,-11 22 0 0 0,0 2 0 0 0,7-15 0 0 0,12-19 0 0 0,11-20 0 0 0,10-18 0 0 0,8-16 0 0 0,7-11 0 0 0,5-6 0 0 0,3-4 0 0 0,1-1 0 0 0,-1 0 0 0 0,-3 5 0 0 0,-3 10 0 0 0,-4 9 0 0 0,-4 14 0 0 0,-2 8 0 0 0,2 4 0 0 0,1 0 0 0 0,4-4 0 0 0,3-3 0 0 0,3-5 0 0 0,3-6 0 0 0,3-8 0 0 0,1-9 0 0 0,3-8 0 0 0,0-7 0 0 0,1-7 0 0 0,3-7 0 0 0,3-7 0 0 0,2-5 0 0 0,3-6 0 0 0,4-5 0 0 0,3-7 0 0 0,4-5 0 0 0,2-4 0 0 0,1-2 0 0 0,0-2 0 0 0,-1 0 0 0 0,3-3 0 0 0,14-21 0 0 0,20-32 0 0 0,10-24 0 0 0,8-23 0 0 0,0-8 0 0 0,-3 1 0 0 0,-7 7 0 0 0,-9 15 0 0 0,-12 18 0 0 0,-9 16 0 0 0,-7 15 0 0 0,-6 13 0 0 0,-5 9 0 0 0,-3 10 0 0 0,-2 7 0 0 0,-2 6 0 0 0,-3 7 0 0 0,-2 5 0 0 0,-2 3 0 0 0,-1 2 0 0 0,0 1 0 0 0,2-3 0 0 0,0-3 0 0 0,2-2 0 0 0,0-1 0 0 0,1 1 0 0 0,-1 2 0 0 0,0 4 0 0 0,-3 4 0 0 0,0 4 0 0 0,-2 4 0 0 0,-1 7 0 0 0,0 6 0 0 0,1 6 0 0 0,0 7 0 0 0,1 6 0 0 0,0 6 0 0 0,0 5 0 0 0,-2 3 0 0 0,-2 1 0 0 0,-3 2 0 0 0,-2 0 0 0 0,-2 1 0 0 0,-3 0 0 0 0,-2 3 0 0 0,-1 3 0 0 0,-3 7 0 0 0,-4 23 0 0 0,-4 19 0 0 0,-2 10 0 0 0,0 0 0 0 0,2-4 0 0 0,1-11 0 0 0,-1-6 0 0 0,-2 3 0 0 0,-1 1 0 0 0,-4 11 0 0 0,-2 10 0 0 0,1-5 0 0 0,3-9 0 0 0,3-15 0 0 0,6-15 0 0 0,4-14 0 0 0,3-11 0 0 0,2-8 0 0 0,2-4 0 0 0,0-2 0 0 0,1-1 0 0 0,1 0 0 0 0,1 0 0 0 0,1 0 0 0 0,1-2 0 0 0,1-2 0 0 0,0-2 0 0 0,0-4 0 0 0,0-4 0 0 0,0-3 0 0 0,0-3 0 0 0,2-2 0 0 0,0-6 0 0 0,3-10 0 0 0,2-9 0 0 0,4-12 0 0 0,3-16 0 0 0,1-11 0 0 0,2-14 0 0 0,-1-3 0 0 0,3-19 0 0 0,13-39 0 0 0,13-36 0 0 0,9-19 0 0 0,4-6 0 0 0,1-2 0 0 0,-2 16 0 0 0,-8 25 0 0 0,-8 30 0 0 0,-9 26 0 0 0,-6 18 0 0 0,-5 16 0 0 0,-2 13 0 0 0,-3 9 0 0 0,-1 9 0 0 0,-2 7 0 0 0,-2 6 0 0 0,-1 4 0 0 0,-2 4 0 0 0,-2 3 0 0 0,-2 2 0 0 0,-2 2 0 0 0,-1 1 0 0 0,0-2 0 0 0,1-4 0 0 0,3-4 0 0 0,2-6 0 0 0,2-5 0 0 0,1-4 0 0 0,2-4 0 0 0,1-3 0 0 0,-1 1 0 0 0,1 2 0 0 0,-1 4 0 0 0,-2 4 0 0 0,-1 5 0 0 0,-1 5 0 0 0,-2 2 0 0 0,1 2 0 0 0,-1 0 0 0 0,0 0 0 0 0,0-3 0 0 0,-1 1 0 0 0,1 0 0 0 0,0 2 0 0 0,-3 2 0 0 0,0 2 0 0 0,-1 1 0 0 0,0 1 0 0 0,-1 1 0 0 0,0 2 0 0 0,0 3 0 0 0,0 4 0 0 0,1 5 0 0 0,2 7 0 0 0,0 6 0 0 0,-1 6 0 0 0,-1 4 0 0 0,-1 5 0 0 0,-4 3 0 0 0,-3 2 0 0 0,-3-1 0 0 0,-2 1 0 0 0,-4 0 0 0 0,-1-1 0 0 0,-2-1 0 0 0,0-2 0 0 0,-2-1 0 0 0,-1-1 0 0 0,0 0 0 0 0,-3 1 0 0 0,-2 1 0 0 0,-2 5 0 0 0,-6 12 0 0 0,-6 16 0 0 0,-4 9 0 0 0,0 5 0 0 0,2-2 0 0 0,2-6 0 0 0,4-6 0 0 0,1-6 0 0 0,-2 1 0 0 0,-3 0 0 0 0,-6 13 0 0 0,-8 12 0 0 0,-9 18 0 0 0,-7 18 0 0 0,-1 3 0 0 0,6-9 0 0 0,7-17 0 0 0,9-17 0 0 0,8-18 0 0 0,6-16 0 0 0,7-11 0 0 0,5-10 0 0 0,4-8 0 0 0,3-3 0 0 0,2-3 0 0 0,2-1 0 0 0,0 2 0 0 0,0 3 0 0 0,-1 3 0 0 0,-1 2 0 0 0,-2 2 0 0 0,0 3 0 0 0,-1 5 0 0 0,1 3 0 0 0,2 0 0 0 0,1-2 0 0 0,2-5 0 0 0,2-6 0 0 0,3-5 0 0 0,2-6 0 0 0,2-7 0 0 0,4-5 0 0 0,1-4 0 0 0,4-6 0 0 0,2-5 0 0 0,4-5 0 0 0,3-4 0 0 0,4-3 0 0 0,3-2 0 0 0,2-2 0 0 0,3-4 0 0 0,0-7 0 0 0,10-19 0 0 0,18-39 0 0 0,20-45 0 0 0,10-22 0 0 0,0-1 0 0 0,-8 17 0 0 0,-10 24 0 0 0,-10 20 0 0 0,-10 21 0 0 0,-6 12 0 0 0,-2 7 0 0 0,-2 0 0 0 0,2-7 0 0 0,2-8 0 0 0,4-9 0 0 0,4-6 0 0 0,4-5 0 0 0,1 6 0 0 0,-3 6 0 0 0,-5 10 0 0 0,-6 13 0 0 0,-5 9 0 0 0,-6 8 0 0 0,-4 8 0 0 0,-3 5 0 0 0,-3 4 0 0 0,-1 3 0 0 0,-1 3 0 0 0,-2 2 0 0 0,-1 3 0 0 0,-1 1 0 0 0,-1 2 0 0 0,0 2 0 0 0,-2 1 0 0 0,-1 1 0 0 0,-2 3 0 0 0,0 1 0 0 0,-2 0 0 0 0,0 3 0 0 0,-1 3 0 0 0,-1 2 0 0 0,-2 5 0 0 0,-1 6 0 0 0,-3 10 0 0 0,-3 8 0 0 0,-4 9 0 0 0,-4 7 0 0 0,-5 7 0 0 0,-3 2 0 0 0,-5 3 0 0 0,-4 1 0 0 0,-4 0 0 0 0,-2 0 0 0 0,-7 8 0 0 0,-11 15 0 0 0,-9 20 0 0 0,-9 20 0 0 0,-5 16 0 0 0,2 2 0 0 0,4-4 0 0 0,8-8 0 0 0,7-13 0 0 0,9-15 0 0 0,7-13 0 0 0,6-13 0 0 0,7-12 0 0 0,2-7 0 0 0,3-6 0 0 0,-2-3 0 0 0,-1 1 0 0 0,-4 1 0 0 0,-4 6 0 0 0,-5 11 0 0 0,-2 5 0 0 0,2 0 0 0 0,3-3 0 0 0,5-8 0 0 0,5-9 0 0 0,6-12 0 0 0,4-9 0 0 0,5-8 0 0 0,5-9 0 0 0,5-10 0 0 0,4-7 0 0 0,6-7 0 0 0,4-5 0 0 0,6-4 0 0 0,4-5 0 0 0,3-2 0 0 0,0-1 0 0 0,1-3 0 0 0,0-4 0 0 0,0-4 0 0 0,0-6 0 0 0,5-13 0 0 0,5-18 0 0 0,3-16 0 0 0,2-8 0 0 0,0-2 0 0 0,-2 3 0 0 0,0 4 0 0 0,-4 7 0 0 0,-4 10 0 0 0,-2 9 0 0 0,0 8 0 0 0,0 5 0 0 0,2 2 0 0 0,0-1 0 0 0,-2 2 0 0 0,-1 0 0 0 0,-1 3 0 0 0,-4 3 0 0 0,0 2 0 0 0,-2 1 0 0 0,1-1 0 0 0,1-3 0 0 0,0-2 0 0 0,1-1 0 0 0,-1 0 0 0 0,0 2 0 0 0,-2 5 0 0 0,-3 6 0 0 0,-3 5 0 0 0,-1 6 0 0 0,-2 4 0 0 0,-1 3 0 0 0,2 0 0 0 0,1 0 0 0 0,0 0 0 0 0,2-2 0 0 0,1-3 0 0 0,1-3 0 0 0,0 0 0 0 0,0-3 0 0 0,-1-1 0 0 0,0 0 0 0 0,0 0 0 0 0,-1 2 0 0 0,-2 2 0 0 0,-1 2 0 0 0,-2 1 0 0 0,0 3 0 0 0,0 1 0 0 0,-2 4 0 0 0,-2 2 0 0 0,0 3 0 0 0,-2 3 0 0 0,0 3 0 0 0,-1 4 0 0 0,0 2 0 0 0,0 4 0 0 0,-1 4 0 0 0,1 5 0 0 0,0 5 0 0 0,1 5 0 0 0,-1 5 0 0 0,-1 3 0 0 0,-1 4 0 0 0,-3 3 0 0 0,-2 2 0 0 0,-2 1 0 0 0,-2 0 0 0 0,-1-1 0 0 0,0-3 0 0 0,-1-1 0 0 0,0-4 0 0 0,1-2 0 0 0,-1-2 0 0 0,1-1 0 0 0,0-1 0 0 0,-1 1 0 0 0,1 0 0 0 0,0 0 0 0 0,0 0 0 0 0,0-2 0 0 0,-1-1 0 0 0,1-3 0 0 0,0-1 0 0 0,0-1 0 0 0,0-1 0 0 0,0 0 0 0 0,0-2 0 0 0,3-1 0 0 0,0-1 0 0 0,1 1 0 0 0,0-1 0 0 0,1 0 0 0 0,0 0 0 0 0,0 0 0 0 0,0 0 0 0 0,-1 2 0 0 0,1-1 0 0 0,-1 2 0 0 0,-1 2 0 0 0,-1 3 0 0 0,-1 0 0 0 0,-1 2 0 0 0,0 0 0 0 0,0 2 0 0 0,-1 1 0 0 0,1-1 0 0 0,0 0 0 0 0,-1-2 0 0 0,1-4 0 0 0,0-1 0 0 0,0-3 0 0 0,0-2 0 0 0,3-2 0 0 0,0-2 0 0 0,2-1 0 0 0,0-3 0 0 0,2-3 0 0 0,2-4 0 0 0,2-5 0 0 0,3-6 0 0 0,2-6 0 0 0,4-6 0 0 0,2-5 0 0 0,0-4 0 0 0,0-5 0 0 0,-1-2 0 0 0,0-2 0 0 0,-2 0 0 0 0,-1 2 0 0 0,-2 2 0 0 0,-1 3 0 0 0,-2 4 0 0 0,0 2 0 0 0,-1 3 0 0 0,0 0 0 0 0,-1 3 0 0 0,0 3 0 0 0,-1 4 0 0 0,-2 3 0 0 0,-1 4 0 0 0,0 2 0 0 0,-2 3 0 0 0,-4 7 0 0 0,-6 10 0 0 0,-9 14 0 0 0,-10 14 0 0 0,-10 13 0 0 0,-5 7 0 0 0,-2 0 0 0 0,2-4 0 0 0,5-7 0 0 0,5-8 0 0 0,8-7 0 0 0,6-8 0 0 0,6-6 0 0 0,5-4 0 0 0,2-3 0 0 0,4-3 0 0 0,1-2 0 0 0,2-1 0 0 0,1-1 0 0 0,1 1 0 0 0,-1-1 0 0 0,2 0 0 0 0,1-3 0 0 0,2-2 0 0 0,2-4 0 0 0,4-4 0 0 0,3-6 0 0 0,5-5 0 0 0,3-7 0 0 0,2-4 0 0 0,2-2 0 0 0,1-2 0 0 0,-1-1 0 0 0,-1-1 0 0 0,-2 2 0 0 0,-2 1 0 0 0,0 3 0 0 0,-2 2 0 0 0,-2 2 0 0 0,-1 2 0 0 0,-2 3 0 0 0,-4 3 0 0 0,-1 3 0 0 0,-1 4 0 0 0,-2 2 0 0 0,0 2 0 0 0,0 1 0 0 0,0 0 0 0 0,-1 2 0 0 0,1 1 0 0 0,0 1 0 0 0,0 1 0 0 0,-1 2 0 0 0,-1 1 0 0 0,-1 3 0 0 0,1 5 0 0 0,1 6 0 0 0,-2 10 0 0 0,0 9 0 0 0,0 12 0 0 0,-2 5 0 0 0,-1 2 0 0 0,1-3 0 0 0,0-4 0 0 0,1-6 0 0 0,0-5 0 0 0,1-8 0 0 0,-2-5 0 0 0,0-5 0 0 0,0-5 0 0 0,-1-3 0 0 0,2-3 0 0 0,0-6 0 0 0,3-6 0 0 0,3-9 0 0 0,6-10 0 0 0,6-8 0 0 0,9-11 0 0 0,9-7 0 0 0,4-4 0 0 0,3 1 0 0 0,1 3 0 0 0,-2 5 0 0 0,-3 6 0 0 0,-3 6 0 0 0,-4 6 0 0 0,-4 5 0 0 0,-3 4 0 0 0,-4 3 0 0 0,-3 2 0 0 0,-3 2 0 0 0,-2 2 0 0 0,-2 0 0 0 0,-1 1 0 0 0,0 1 0 0 0,-1 0 0 0 0,2 0 0 0 0,0-2 0 0 0,1-1 0 0 0,0 0 0 0 0,0-2 0 0 0,1 1 0 0 0,-2 1 0 0 0,1 1 0 0 0,-3 2 0 0 0,-1 2 0 0 0,-1 1 0 0 0,-1 1 0 0 0,-2 3 0 0 0,0 0 0 0 0,0 3 0 0 0,0 0 0 0 0,0 2 0 0 0,0 2 0 0 0,-1 2 0 0 0,-1 2 0 0 0,-2 1 0 0 0,-1 3 0 0 0,0 1 0 0 0,-1 2 0 0 0,0 3 0 0 0,-2 2 0 0 0,0 3 0 0 0,-2 5 0 0 0,-1 3 0 0 0,-1 3 0 0 0,0-1 0 0 0,-1-1 0 0 0,1-2 0 0 0,0-4 0 0 0,-1-4 0 0 0,2-4 0 0 0,1-3 0 0 0,2-3 0 0 0,0 0 0 0 0,2-1 0 0 0,0 0 0 0 0,0 1 0 0 0,0-2 0 0 0,0 1 0 0 0,1-2 0 0 0,-1-2 0 0 0,0-1 0 0 0,0-4 0 0 0,1-3 0 0 0,1-5 0 0 0,2-4 0 0 0,1-4 0 0 0,2-5 0 0 0,0-4 0 0 0,2-4 0 0 0,1-2 0 0 0,1-2 0 0 0,0 0 0 0 0,-2 2 0 0 0,0 2 0 0 0,-1 5 0 0 0,-1 2 0 0 0,-1 2 0 0 0,0 2 0 0 0,0 1 0 0 0,0 0 0 0 0,0 2 0 0 0,0 0 0 0 0,-1 2 0 0 0,-1 3 0 0 0,-2 3 0 0 0,0 5 0 0 0,-2 5 0 0 0,0 8 0 0 0,0 9 0 0 0,0 10 0 0 0,1 14 0 0 0,3 18 0 0 0,2 7 0 0 0,2-1 0 0 0,1-9 0 0 0,0-11 0 0 0,-1-13 0 0 0,0-11 0 0 0,-1-9 0 0 0,-1-8 0 0 0,-1-5 0 0 0,0-4 0 0 0,0-2 0 0 0,0-2 0 0 0,1-2 0 0 0,3-1 0 0 0,1-2 0 0 0,2-3 0 0 0,2-3 0 0 0,3-4 0 0 0,3-4 0 0 0,2-2 0 0 0,4-5 0 0 0,2-3 0 0 0,1-1 0 0 0,-1 0 0 0 0,-2 3 0 0 0,-1 1 0 0 0,-4 5 0 0 0,-2 3 0 0 0,-3 3 0 0 0,-3 3 0 0 0,-3 3 0 0 0,-2 1 0 0 0,-1 3 0 0 0,-1 0 0 0 0,0 0 0 0 0,0 0 0 0 0,-1 2 0 0 0,1 1 0 0 0,0 0 0 0 0,0 2 0 0 0,0 1 0 0 0,0 0 0 0 0,0 0 0 0 0,0 1 0 0 0,2 2 0 0 0,1 1 0 0 0,7 1 0 0 0,7 1 0 0 0,9-1 0 0 0,5-2 0 0 0,5-4 0 0 0,2-4 0 0 0,-1-4 0 0 0,-3-2 0 0 0,-2-4 0 0 0,-4-1 0 0 0,-2-1 0 0 0,-4-2 0 0 0,-3 0 0 0 0,-3 0 0 0 0,-1 0 0 0 0,-1 0 0 0 0,0-1 0 0 0,2-2 0 0 0,0-2 0 0 0,2-3 0 0 0,3-2 0 0 0,1-2 0 0 0,2-3 0 0 0,1-2 0 0 0,1-2 0 0 0,1-2 0 0 0,-2 0 0 0 0,0 0 0 0 0,-1-1 0 0 0,1 1 0 0 0,-1 0 0 0 0,0 1 0 0 0,1-1 0 0 0,0 0 0 0 0,0 0 0 0 0,-2 0 0 0 0,0-1 0 0 0,-1 0 0 0 0,0 1 0 0 0,-2 0 0 0 0,0 1 0 0 0,-2 1 0 0 0,-1 3 0 0 0,-2 2 0 0 0,-2 1 0 0 0,-3 4 0 0 0,-1 1 0 0 0,-2 2 0 0 0,0 1 0 0 0,-1 1 0 0 0,-1 1 0 0 0,-1 0 0 0 0,1 0 0 0 0,0-2 0 0 0,0 1 0 0 0,1-2 0 0 0,0-2 0 0 0,0-2 0 0 0,1 0 0 0 0,-2-2 0 0 0,-1 1 0 0 0,0 1 0 0 0,0 1 0 0 0,0-1 0 0 0,3-1 0 0 0,0-2 0 0 0,0 0 0 0 0,0 1 0 0 0,0 3 0 0 0,-1 3 0 0 0,-1 4 0 0 0,-3 2 0 0 0,0 2 0 0 0,-2 2 0 0 0,-1 2 0 0 0,-1-2 0 0 0,1-2 0 0 0,1-2 0 0 0,2-3 0 0 0,1-1 0 0 0,0-1 0 0 0,0-1 0 0 0,0 0 0 0 0,0-2 0 0 0,1 0 0 0 0,1-3 0 0 0,0-2 0 0 0,1-3 0 0 0,0 1 0 0 0,-1-1 0 0 0,-1 3 0 0 0,-2 2 0 0 0,-3 3 0 0 0,-2 4 0 0 0,-1 4 0 0 0,-2 5 0 0 0,0 1 0 0 0,0 1 0 0 0,-1-3 0 0 0,0-3 0 0 0,-2-8 0 0 0,-1-7 0 0 0,-2-5 0 0 0,-1-2 0 0 0,-2-1 0 0 0,-1 0 0 0 0,-1 4 0 0 0,0 2 0 0 0,-2 4 0 0 0,0 2 0 0 0,-2 2 0 0 0,-2 1 0 0 0,0 2 0 0 0,-1-1 0 0 0,-2 1 0 0 0,-1-1 0 0 0,-2-2 0 0 0,-2-3 0 0 0,0-3 0 0 0,-1-4 0 0 0,1 0 0 0 0,1 0 0 0 0,2 1 0 0 0,3 2 0 0 0,1 2 0 0 0,1 5 0 0 0,0 1 0 0 0,-1 2 0 0 0,0 1 0 0 0,-1-2 0 0 0,-1-2 0 0 0,-4-4 0 0 0,-1-6 0 0 0,-2-3 0 0 0,0-3 0 0 0,0-2 0 0 0,1-2 0 0 0,1 0 0 0 0,2 1 0 0 0,2 2 0 0 0,1 2 0 0 0,2 0 0 0 0,2 1 0 0 0,2-1 0 0 0,3 1 0 0 0,3-2 0 0 0,0 0 0 0 0,3-2 0 0 0,2 0 0 0 0,1 2 0 0 0,1 6 0 0 0,1 6 0 0 0,0 4 0 0 0,0 6 0 0 0,1 4 0 0 0,-1 5 0 0 0,-1 2 0 0 0,0 1 0 0 0,-1-1 0 0 0,-2 0 0 0 0,1 0 0 0 0,0 1 0 0 0,1 1 0 0 0,-1 2 0 0 0,0 2 0 0 0,-1 1 0 0 0,-2 3 0 0 0,-1 2 0 0 0,-1 2 0 0 0,-2 2 0 0 0,-1 4 0 0 0,-2 3 0 0 0,-1 5 0 0 0,-3 4 0 0 0,0 4 0 0 0,-1 2 0 0 0,-1 1 0 0 0,1 0 0 0 0,2-3 0 0 0,1-1 0 0 0,1-4 0 0 0,1-3 0 0 0,0-2 0 0 0,1-4 0 0 0,0-1 0 0 0,1-3 0 0 0,0-1 0 0 0,1-1 0 0 0,0-2 0 0 0,1 0 0 0 0,1-2 0 0 0,0-2 0 0 0,1 1 0 0 0,1-1 0 0 0,0-1 0 0 0,0 1 0 0 0,0 0 0 0 0,1-1 0 0 0,1-2 0 0 0,2-1 0 0 0,0-1 0 0 0,2 0 0 0 0,0-2 0 0 0,0 0 0 0 0,0-1 0 0 0,1 0 0 0 0,-1 1 0 0 0,0-1 0 0 0,1-1 0 0 0,2-1 0 0 0,0 1 0 0 0,2-2 0 0 0,2-1 0 0 0,1-2 0 0 0,4-3 0 0 0,1-3 0 0 0,4-3 0 0 0,3-2 0 0 0,1-3 0 0 0,0 1 0 0 0,-1 1 0 0 0,-2 3 0 0 0,-2 3 0 0 0,-3 4 0 0 0,-2 4 0 0 0,-2 3 0 0 0,-2 2 0 0 0,-1 1 0 0 0,0 3 0 0 0,0 2 0 0 0,0 0 0 0 0,-1 1 0 0 0,1 2 0 0 0,0 0 0 0 0,0 3 0 0 0,0 0 0 0 0,1 1 0 0 0,-1 1 0 0 0,0 1 0 0 0,0 1 0 0 0,0 1 0 0 0,1 0 0 0 0,-1 3 0 0 0,0 3 0 0 0,-1-2-16383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0:14:57.340"/>
    </inkml:context>
    <inkml:brush xml:id="br0">
      <inkml:brushProperty name="width" value="0.2" units="cm"/>
      <inkml:brushProperty name="height" value="0.2" units="cm"/>
      <inkml:brushProperty name="color" value="#F6630D"/>
    </inkml:brush>
  </inkml:definitions>
  <inkml:trace contextRef="#ctx0" brushRef="#br0">14063 7267 16383 0 0,'-1'-1'0'0'0,"-1"-2"0"0"0,-2 0 0 0 0,-1-3 0 0 0,-2-1 0 0 0,-1-2 0 0 0,-3-1 0 0 0,-4-1 0 0 0,-5 0 0 0 0,-7-3 0 0 0,-21-2 0 0 0,-36 1 0 0 0,-54 6 0 0 0,-43 10 0 0 0,-21 12 0 0 0,7 7 0 0 0,24 5 0 0 0,31 0 0 0 0,31 1 0 0 0,29-1 0 0 0,21-2 0 0 0,16-3 0 0 0,11-1 0 0 0,6-2 0 0 0,4-2 0 0 0,4 0 0 0 0,0 0 0 0 0,2 2 0 0 0,-1 1 0 0 0,-1 2 0 0 0,0 3 0 0 0,-4 3 0 0 0,-1 5 0 0 0,-3 2 0 0 0,1 1 0 0 0,1-2 0 0 0,2-4 0 0 0,4-3 0 0 0,4-6 0 0 0,5-4 0 0 0,3-5 0 0 0,3-2 0 0 0,3-2 0 0 0,3-3 0 0 0,3-2 0 0 0,4-1 0 0 0,6-1 0 0 0,5-2 0 0 0,3-2 0 0 0,2-3 0 0 0,3-2 0 0 0,0-1 0 0 0,2-2 0 0 0,-1-2 0 0 0,0-3 0 0 0,1-2 0 0 0,2-3 0 0 0,4-3 0 0 0,5-4 0 0 0,7-5 0 0 0,7-3 0 0 0,11-6 0 0 0,8-3 0 0 0,7-3 0 0 0,6 0 0 0 0,-1 3 0 0 0,-6 3 0 0 0,-10 5 0 0 0,-9 5 0 0 0,-8 3 0 0 0,-10 4 0 0 0,-5 2 0 0 0,-6 3 0 0 0,-1 1 0 0 0,-3-1 0 0 0,0 0 0 0 0,1 1 0 0 0,-2 1 0 0 0,0 2 0 0 0,-3 2 0 0 0,-3 3 0 0 0,-3 2 0 0 0,-4 3 0 0 0,-3 4 0 0 0,-3 1 0 0 0,-2 2 0 0 0,-2 2 0 0 0,-2 5 0 0 0,-7 28 0 0 0,-27 83 0 0 0,-16 52 0 0 0,-6 11 0 0 0,0-17 0 0 0,4-27 0 0 0,2-31 0 0 0,-5-23 0 0 0,-8-17 0 0 0,-7-13 0 0 0,-5-10 0 0 0,0-9 0 0 0,3-6 0 0 0,7-7 0 0 0,7-4 0 0 0,11-5 0 0 0,8-3 0 0 0,9-2 0 0 0,8-2 0 0 0,6 0 0 0 0,4-1 0 0 0,3-2 0 0 0,1 0 0 0 0,3-1 0 0 0,4-4 0 0 0,7-4 0 0 0,6-9 0 0 0,11-15 0 0 0,22-37 0 0 0,45-74 0 0 0,36-59 0 0 0,11-25 0 0 0,2-6 0 0 0,0-5 0 0 0,-1 3 0 0 0,-9 21 0 0 0,-17 34 0 0 0,-18 39 0 0 0,-19 37 0 0 0,-18 32 0 0 0,-13 26 0 0 0,-10 19 0 0 0,-9 15 0 0 0,-6 8 0 0 0,-5 5 0 0 0,-2 2 0 0 0,-3 2 0 0 0,-1 2 0 0 0,-2-2 0 0 0,-2 1 0 0 0,0-1 0 0 0,-1 1 0 0 0,-1-1 0 0 0,1 2 0 0 0,-1 1 0 0 0,-2 0 0 0 0,0 2 0 0 0,-2 2 0 0 0,-2 2 0 0 0,-1 2 0 0 0,-2 1 0 0 0,-2 2 0 0 0,-2 1 0 0 0,-2 0 0 0 0,1 0 0 0 0,-2 0 0 0 0,0-2 0 0 0,1-1 0 0 0,0-2 0 0 0,0-1 0 0 0,0-1 0 0 0,2-1 0 0 0,0 0 0 0 0,1-1 0 0 0,0-1 0 0 0,1-2 0 0 0,0-1 0 0 0,0 0 0 0 0,0-1 0 0 0,0 0 0 0 0,0 0 0 0 0,0-1 0 0 0,0-2 0 0 0,0 0 0 0 0,-1-1 0 0 0,2 0 0 0 0,0-1 0 0 0,0 0 0 0 0,2 0 0 0 0,-1-1 0 0 0,1 2 0 0 0,0-1 0 0 0,-2 0 0 0 0,1 1 0 0 0,-2 1 0 0 0,0 1 0 0 0,-1 1 0 0 0,-2 2 0 0 0,-6 4 0 0 0,-21 25 0 0 0,-90 120 0 0 0,-85 115 0 0 0,-52 68 0 0 0,-5 4 0 0 0,29-37 0 0 0,39-54 0 0 0,44-57 0 0 0,42-54 0 0 0,35-44 0 0 0,27-35 0 0 0,19-24 0 0 0,13-17 0 0 0,7-10 0 0 0,6-5 0 0 0,3-3 0 0 0,0-1 0 0 0,2 0 0 0 0,1-1 0 0 0,4-3 0 0 0,4-4 0 0 0,4-6 0 0 0,5-5 0 0 0,3-7 0 0 0,4-6 0 0 0,4-8 0 0 0,6-16 0 0 0,9-19 0 0 0,6-14 0 0 0,1-11 0 0 0,-3-2 0 0 0,-2 1 0 0 0,-6 8 0 0 0,-3 9 0 0 0,-6 10 0 0 0,-4 10 0 0 0,-3 5 0 0 0,-3 4 0 0 0,0 0 0 0 0,2 1 0 0 0,-1-2 0 0 0,0 0 0 0 0,-2 0 0 0 0,-1 4 0 0 0,-1 4 0 0 0,-4 4 0 0 0,0 5 0 0 0,-2 5 0 0 0,-1 4 0 0 0,-2 2 0 0 0,0 1 0 0 0,0 0 0 0 0,1-1 0 0 0,2-3 0 0 0,0-1 0 0 0,-1-2 0 0 0,0-4 0 0 0,1-3 0 0 0,1-4 0 0 0,1-2 0 0 0,3-3 0 0 0,1 0 0 0 0,1 2 0 0 0,0 3 0 0 0,-1 6 0 0 0,-2 7 0 0 0,-2 5 0 0 0,-3 6 0 0 0,-1 6 0 0 0,-1 4 0 0 0,-1 2 0 0 0,0 1 0 0 0,-1 0 0 0 0,1-1 0 0 0,0-2 0 0 0,0-2 0 0 0,0 1 0 0 0,0 1 0 0 0,-1 0 0 0 0,-1 1 0 0 0,-2 1 0 0 0,-1 2 0 0 0,-3 2 0 0 0,-2 3 0 0 0,-2 3 0 0 0,-3 4 0 0 0,-5 3 0 0 0,-5 5 0 0 0,-6 5 0 0 0,-8 4 0 0 0,-6 4 0 0 0,-8 2 0 0 0,-7 1 0 0 0,-5 2 0 0 0,-2-2 0 0 0,-2-2 0 0 0,2-3 0 0 0,5-3 0 0 0,7-3 0 0 0,7-2 0 0 0,7-3 0 0 0,5-3 0 0 0,4-2 0 0 0,5-2 0 0 0,4-1 0 0 0,3-1 0 0 0,4 0 0 0 0,2-1 0 0 0,1 0 0 0 0,1-2 0 0 0,2-1 0 0 0,1-2 0 0 0,1-2 0 0 0,2-3 0 0 0,3-2 0 0 0,1-3 0 0 0,2-4 0 0 0,2-2 0 0 0,2-1 0 0 0,3-2 0 0 0,1 0 0 0 0,3 0 0 0 0,0 0 0 0 0,2-1 0 0 0,0-2 0 0 0,0 1 0 0 0,0-1 0 0 0,-1-1 0 0 0,1-1 0 0 0,0 1 0 0 0,-1 1 0 0 0,-1 0 0 0 0,0-1 0 0 0,0-3 0 0 0,1-1 0 0 0,1-3 0 0 0,2-5 0 0 0,1-4 0 0 0,2-5 0 0 0,-1-2 0 0 0,-1-1 0 0 0,-2 4 0 0 0,-3 7 0 0 0,-4 6 0 0 0,-3 7 0 0 0,-2 5 0 0 0,-1 4 0 0 0,-1 4 0 0 0,-1 3 0 0 0,1 0 0 0 0,-1-1 0 0 0,1-2 0 0 0,0-3 0 0 0,0-3 0 0 0,0-2 0 0 0,0 0 0 0 0,0 1 0 0 0,1 1 0 0 0,-1 2 0 0 0,-1 1 0 0 0,-1 3 0 0 0,-2 1 0 0 0,-1 2 0 0 0,0 0 0 0 0,-1 1 0 0 0,0 0 0 0 0,-1 1 0 0 0,0 0 0 0 0,-2 2 0 0 0,-2 1 0 0 0,-4 1 0 0 0,-6 4 0 0 0,-8 4 0 0 0,-9 6 0 0 0,-9 8 0 0 0,-12 11 0 0 0,-8 10 0 0 0,-6 7 0 0 0,0 4 0 0 0,3 3 0 0 0,3-1 0 0 0,5-3 0 0 0,5-5 0 0 0,6-5 0 0 0,5-5 0 0 0,5-6 0 0 0,4-7 0 0 0,4-4 0 0 0,4-5 0 0 0,4-6 0 0 0,2-3 0 0 0,4-3 0 0 0,3-3 0 0 0,1 0 0 0 0,2-1 0 0 0,2-1 0 0 0,2-1 0 0 0,1-3 0 0 0,2-1 0 0 0,1-4 0 0 0,1-5 0 0 0,4-5 0 0 0,2-8 0 0 0,5-5 0 0 0,5-5 0 0 0,3-3 0 0 0,3-1 0 0 0,3-3 0 0 0,2 0 0 0 0,0 2 0 0 0,1 0 0 0 0,0-1 0 0 0,0 1 0 0 0,-3 2 0 0 0,-3 3 0 0 0,-1 3 0 0 0,-3 5 0 0 0,0 2 0 0 0,-1-2 0 0 0,2-3 0 0 0,1-1 0 0 0,-1-1 0 0 0,1 3 0 0 0,-3 4 0 0 0,-1 4 0 0 0,-4 6 0 0 0,-2 2 0 0 0,-3 3 0 0 0,-2 3 0 0 0,-1 2 0 0 0,-3 1 0 0 0,-1 1 0 0 0,-1 1 0 0 0,-1 1 0 0 0,-3-1 0 0 0,-3 1 0 0 0,-4 3 0 0 0,-6 3 0 0 0,-7 6 0 0 0,-6 6 0 0 0,-5 5 0 0 0,-4 4 0 0 0,-2 2 0 0 0,0 0 0 0 0,0-1 0 0 0,-1-1 0 0 0,3-1 0 0 0,1-2 0 0 0,2-1 0 0 0,-1-1 0 0 0,1 0 0 0 0,-2-1 0 0 0,-2 0 0 0 0,0 0 0 0 0,-1 0 0 0 0,-1 0 0 0 0,3-1 0 0 0,1-1 0 0 0,4-2 0 0 0,4-2 0 0 0,4-2 0 0 0,6-3 0 0 0,5-3 0 0 0,4 0 0 0 0,4-3 0 0 0,2 0 0 0 0,2-2 0 0 0,3-2 0 0 0,2-3 0 0 0,2-1 0 0 0,1-4 0 0 0,3-1 0 0 0,2-2 0 0 0,3-3 0 0 0,2-1 0 0 0,3-1 0 0 0,2-2 0 0 0,1-2 0 0 0,2-3 0 0 0,1-3 0 0 0,1-4 0 0 0,1-2 0 0 0,0-4 0 0 0,3-6 0 0 0,3-2 0 0 0,1-1 0 0 0,2-2 0 0 0,1 0 0 0 0,-1 2 0 0 0,-1 4 0 0 0,-1 1 0 0 0,-1 3 0 0 0,-2 1 0 0 0,0 4 0 0 0,-4 3 0 0 0,-3 3 0 0 0,-2 3 0 0 0,-1 2 0 0 0,-2 1 0 0 0,-1 0 0 0 0,0 1 0 0 0,0 0 0 0 0,0 0 0 0 0,0 1 0 0 0,-1 1 0 0 0,-2 2 0 0 0,-1 3 0 0 0,-3 2 0 0 0,-2 1 0 0 0,0 0 0 0 0,3-5 0 0 0,4-9 0 0 0,3-8 0 0 0,7-15 0 0 0,5-8 0 0 0,0-2 0 0 0,0 2 0 0 0,-3 4 0 0 0,-3 7 0 0 0,-2 6 0 0 0,-2 5 0 0 0,-1 3 0 0 0,-1 2 0 0 0,2-1 0 0 0,2-1 0 0 0,2-2 0 0 0,1-1 0 0 0,1 1 0 0 0,0 1 0 0 0,-1 1 0 0 0,-1 1 0 0 0,1 2 0 0 0,-1-2 0 0 0,0 1 0 0 0,-1 1 0 0 0,0 2 0 0 0,-3 3 0 0 0,-3 5 0 0 0,-2 3 0 0 0,-1 4 0 0 0,-3 3 0 0 0,-3 3 0 0 0,0 1 0 0 0,-2 1 0 0 0,-1 0 0 0 0,0 2 0 0 0,-2 2 0 0 0,-1 6 0 0 0,-4 7 0 0 0,-3 9 0 0 0,-4 9 0 0 0,-3 7 0 0 0,-5 5 0 0 0,-5 3 0 0 0,-4 1 0 0 0,-2 0 0 0 0,-3-1 0 0 0,-1 0 0 0 0,-1 0 0 0 0,0 0 0 0 0,1-1 0 0 0,-1 2 0 0 0,1 2 0 0 0,0 2 0 0 0,0 1 0 0 0,1 0 0 0 0,1-1 0 0 0,2-2 0 0 0,1-3 0 0 0,1 0 0 0 0,0-3 0 0 0,2-1 0 0 0,1-3 0 0 0,1-2 0 0 0,1-1 0 0 0,0-2 0 0 0,-1 0 0 0 0,-1 0 0 0 0,-1 0 0 0 0,-1-1 0 0 0,1 1 0 0 0,1 2 0 0 0,0 0 0 0 0,1 1 0 0 0,0 3 0 0 0,-2 1 0 0 0,1 3 0 0 0,0 0 0 0 0,2 0 0 0 0,1-2 0 0 0,3-3 0 0 0,4-6 0 0 0,3-5 0 0 0,3-6 0 0 0,3-6 0 0 0,2-4 0 0 0,2-3 0 0 0,2-4 0 0 0,2-3 0 0 0,0-2 0 0 0,3-2 0 0 0,1-2 0 0 0,1 0 0 0 0,1-1 0 0 0,1 0 0 0 0,1 0 0 0 0,1 1 0 0 0,0-1 0 0 0,1 1 0 0 0,1 0 0 0 0,1 0 0 0 0,1-1 0 0 0,0 1 0 0 0,1 0 0 0 0,-1 0 0 0 0,1 0 0 0 0,0 0 0 0 0,1-1 0 0 0,0 2 0 0 0,-1 2 0 0 0,1 0 0 0 0,-1 2 0 0 0,0 0 0 0 0,0 1 0 0 0,0 0 0 0 0,-2 1 0 0 0,0-1 0 0 0,0 0 0 0 0,-3 0 0 0 0,0 0 0 0 0,0 0 0 0 0,-3 0 0 0 0,-1 0 0 0 0,-1 1 0 0 0,-2 2 0 0 0,-1 1 0 0 0,0 3 0 0 0,0 4 0 0 0,0 6 0 0 0,-1 8 0 0 0,0 9 0 0 0,-2 8 0 0 0,-1 4 0 0 0,-3-1 0 0 0,-2-1 0 0 0,-3-3 0 0 0,-2-5 0 0 0,-2-4 0 0 0,-1-3 0 0 0,-2-3 0 0 0,1-2 0 0 0,-1-1 0 0 0,-1-1 0 0 0,-1 3 0 0 0,-2 1 0 0 0,0 1 0 0 0,-1 2 0 0 0,-1 2 0 0 0,1-1 0 0 0,-1 0 0 0 0,1-2 0 0 0,3-3 0 0 0,2-3 0 0 0,3-5 0 0 0,3-4 0 0 0,3-4 0 0 0,3-4 0 0 0,3-4 0 0 0,2-2 0 0 0,1-3 0 0 0,2-2 0 0 0,2 0 0 0 0,1-1 0 0 0,2 0 0 0 0,0 0 0 0 0,1 0 0 0 0,-1 1 0 0 0,1-1 0 0 0,0 1 0 0 0,-1 0 0 0 0,1 0 0 0 0,0-1 0 0 0,1-2 0 0 0,0 0 0 0 0,-1 0 0 0 0,0-1 0 0 0,0 1 0 0 0,0 1 0 0 0,-1 1 0 0 0,1 0 0 0 0,-1 1 0 0 0,0 0 0 0 0,-1 0 0 0 0,-1 0 0 0 0,-1 1 0 0 0,-2 1 0 0 0,0 2 0 0 0,-1 0 0 0 0,0 3 0 0 0,0 1 0 0 0,0 5 0 0 0,0 8 0 0 0,1 11 0 0 0,2 13 0 0 0,1 9 0 0 0,0 9 0 0 0,-2 5 0 0 0,-2 0 0 0 0,-2-3 0 0 0,-2-2 0 0 0,-2-3 0 0 0,-1-2 0 0 0,-2-1 0 0 0,0 0 0 0 0,-2-2 0 0 0,-1-2 0 0 0,0-4 0 0 0,0-5 0 0 0,2-3 0 0 0,2-6 0 0 0,0-4 0 0 0,1-4 0 0 0,1-5 0 0 0,0-4 0 0 0,2-4 0 0 0,0-3 0 0 0,2-3 0 0 0,1-1 0 0 0,1-3 0 0 0,1-1 0 0 0,2-1 0 0 0,1-2 0 0 0,2 0 0 0 0,0-1 0 0 0,0 1 0 0 0,1-1 0 0 0,1 1 0 0 0,1 0 0 0 0,1 1 0 0 0,0 1 0 0 0,0-1 0 0 0,0 3 0 0 0,-1 0 0 0 0,0 1 0 0 0,-1 0 0 0 0,1 2 0 0 0,-1 2 0 0 0,-1 1 0 0 0,1 2 0 0 0,0 5 0 0 0,4 10 0 0 0,1 14 0 0 0,-1 25 0 0 0,-3 19 0 0 0,-6 13 0 0 0,-6 2 0 0 0,-6-7 0 0 0,-6-8 0 0 0,-6-13 0 0 0,-3-11 0 0 0,-4-9 0 0 0,-3-7 0 0 0,-2-2 0 0 0,-4-2 0 0 0,-2 3 0 0 0,-2 3 0 0 0,-1 3 0 0 0,-1 3 0 0 0,-1 4 0 0 0,0 3 0 0 0,-1 3 0 0 0,-1 6 0 0 0,-1 7 0 0 0,-3 6 0 0 0,-4 7 0 0 0,-5 4 0 0 0,-9 8 0 0 0,-9 5 0 0 0,-19 19 0 0 0,-27 30 0 0 0,-22 30 0 0 0,-17 27 0 0 0,-7 18 0 0 0,6-6 0 0 0,10-14 0 0 0,14-23 0 0 0,7-22 0 0 0,3-15 0 0 0,-12-1 0 0 0,-17 3 0 0 0,-12 4 0 0 0,-2-3 0 0 0,9-8 0 0 0,16-14 0 0 0,25-21 0 0 0,25-21 0 0 0,21-17 0 0 0,19-16 0 0 0,14-11 0 0 0,8-6 0 0 0,7-5 0 0 0,4-4 0 0 0,2-3 0 0 0,2-3 0 0 0,2-3 0 0 0,1-1 0 0 0,2-2 0 0 0,1-2 0 0 0,3-2 0 0 0,2-2 0 0 0,3-3 0 0 0,3-2 0 0 0,1-2 0 0 0,2-3 0 0 0,2-1 0 0 0,1-1 0 0 0,1 0 0 0 0,2-1 0 0 0,1-1 0 0 0,1 0 0 0 0,1 0 0 0 0,1 1 0 0 0,4 1 0 0 0,3 2 0 0 0,1 2 0 0 0,2 3 0 0 0,-1 2 0 0 0,-2 2 0 0 0,-4 0 0 0 0,-5-1 0 0 0,-2-1 0 0 0,-2-1 0 0 0,-1-2 0 0 0,0-2 0 0 0,1-2 0 0 0,1-2 0 0 0,1-2 0 0 0,3-3 0 0 0,1-1 0 0 0,1-3 0 0 0,1-2 0 0 0,1-4 0 0 0,4-6 0 0 0,3-8 0 0 0,6-8 0 0 0,5-6 0 0 0,2-3 0 0 0,0 1 0 0 0,-2 5 0 0 0,-5 5 0 0 0,-5 6 0 0 0,-5 5 0 0 0,-6 6 0 0 0,-5 5 0 0 0,-5 5 0 0 0,-4 2 0 0 0,-3 2 0 0 0,-6 3 0 0 0,-6 0 0 0 0,-9 1 0 0 0,-12 1 0 0 0,-9 2 0 0 0,-9 1 0 0 0,-6 2 0 0 0,-2 2 0 0 0,0 2 0 0 0,2 2 0 0 0,0 4 0 0 0,2 3 0 0 0,-2 7 0 0 0,-3 5 0 0 0,0 6 0 0 0,-4 6 0 0 0,-8 9 0 0 0,-10 9 0 0 0,-8 8 0 0 0,-1 1 0 0 0,6-4 0 0 0,11-7 0 0 0,13-11 0 0 0,14-9 0 0 0,13-10 0 0 0,10-7 0 0 0,9-7 0 0 0,7-6 0 0 0,8-5 0 0 0,9-6 0 0 0,8-7 0 0 0,9-6 0 0 0,7-8 0 0 0,11-10 0 0 0,9-10 0 0 0,7-8 0 0 0,12-16 0 0 0,9-12 0 0 0,3-5 0 0 0,-2 1 0 0 0,-5 7 0 0 0,-9 11 0 0 0,-9 11 0 0 0,-7 6 0 0 0,-4 5 0 0 0,-4 4 0 0 0,-2 2 0 0 0,-3 1 0 0 0,-5 5 0 0 0,-5 5 0 0 0,-4 6 0 0 0,-6 3 0 0 0,-3 7 0 0 0,-4 3 0 0 0,-3 5 0 0 0,-3 4 0 0 0,-3 6 0 0 0,-8 6 0 0 0,-7 8 0 0 0,-8 8 0 0 0,-9 5 0 0 0,-6 4 0 0 0,-6 2 0 0 0,-7 0 0 0 0,-6-1 0 0 0,-5 0 0 0 0,-3-1 0 0 0,0-3 0 0 0,3-4 0 0 0,5-4 0 0 0,6-4 0 0 0,8-4 0 0 0,7-4 0 0 0,7-1 0 0 0,7-3 0 0 0,5 0 0 0 0,3 0 0 0 0,3-1 0 0 0,0 1 0 0 0,1-1 0 0 0,0 1 0 0 0,-1 0 0 0 0,-1 0 0 0 0,-2 0 0 0 0,-2 1 0 0 0,-2 0 0 0 0,-2 2 0 0 0,-3 1 0 0 0,-1 2 0 0 0,-3 2 0 0 0,0 1 0 0 0,1 0 0 0 0,2-1 0 0 0,2 0 0 0 0,2-2 0 0 0,3-1 0 0 0,2-3 0 0 0,3-3 0 0 0,1-2 0 0 0,2-2 0 0 0,1-1 0 0 0,0-1 0 0 0,1-2 0 0 0,-1-2 0 0 0,1-3 0 0 0,2-2 0 0 0,2-1 0 0 0,2-2 0 0 0,3-2 0 0 0,4-2 0 0 0,5-3 0 0 0,5-3 0 0 0,5-5 0 0 0,6-6 0 0 0,9-9 0 0 0,7-11 0 0 0,8-10 0 0 0,3-7 0 0 0,-1-3 0 0 0,-5 4 0 0 0,-7 8 0 0 0,-7 12 0 0 0,-7 12 0 0 0,-9 9 0 0 0,-6 9 0 0 0,-4 7 0 0 0,-5 7 0 0 0,-5 6 0 0 0,-4 6 0 0 0,-9 7 0 0 0,-7 7 0 0 0,-14 9 0 0 0,-15 8 0 0 0,-9 5 0 0 0,-8 2 0 0 0,-7 1 0 0 0,-2 1 0 0 0,-2-1 0 0 0,-2-1 0 0 0,-3 1 0 0 0,-2 0 0 0 0,-3 2 0 0 0,-1 0 0 0 0,5-3 0 0 0,6-5 0 0 0,9-5 0 0 0,7-4 0 0 0,6-3 0 0 0,8-3 0 0 0,6-2 0 0 0,6-3 0 0 0,6-3 0 0 0,6-2 0 0 0,4-4 0 0 0,5-1 0 0 0,3-3 0 0 0,4-3 0 0 0,4-2 0 0 0,2-3 0 0 0,4-3 0 0 0,3-2 0 0 0,5-4 0 0 0,3-4 0 0 0,5-3 0 0 0,5-5 0 0 0,5-3 0 0 0,4-4 0 0 0,2-3 0 0 0,1-4 0 0 0,2-7 0 0 0,2-10 0 0 0,2-11 0 0 0,1-9 0 0 0,-1-3 0 0 0,-3 3 0 0 0,-4 7 0 0 0,-5 7 0 0 0,-2 6 0 0 0,-2 5 0 0 0,-2 3 0 0 0,-4 4 0 0 0,-2 6 0 0 0,-4 5 0 0 0,-2 6 0 0 0,-4 5 0 0 0,-2 5 0 0 0,-2 4 0 0 0,-3 3 0 0 0,-4 5 0 0 0,-4 6 0 0 0,-6 7 0 0 0,-5 7 0 0 0,-5 8 0 0 0,-5 6 0 0 0,-3 6 0 0 0,-2 3 0 0 0,0-1 0 0 0,1-2 0 0 0,2-3 0 0 0,2-5 0 0 0,2-2 0 0 0,1-4 0 0 0,4-2 0 0 0,2-4 0 0 0,5-2 0 0 0,2-3 0 0 0,3-2 0 0 0,2-2 0 0 0,1-1 0 0 0,0-1 0 0 0,2 0 0 0 0,2-2 0 0 0,2-5 0 0 0,4-4 0 0 0,3-7 0 0 0,5-9 0 0 0,4-10 0 0 0,5-11 0 0 0,3-6 0 0 0,3-4 0 0 0,2-2 0 0 0,0-2 0 0 0,3-5 0 0 0,5-11 0 0 0,3-11 0 0 0,3-10 0 0 0,-1-3 0 0 0,-3 0 0 0 0,-3 7 0 0 0,-3 7 0 0 0,-3 9 0 0 0,-5 10 0 0 0,-4 12 0 0 0,-4 10 0 0 0,-5 10 0 0 0,-4 7 0 0 0,-3 8 0 0 0,-2 4 0 0 0,-3 4 0 0 0,-1 3 0 0 0,-4 3 0 0 0,-2 1 0 0 0,-3 3 0 0 0,-4 5 0 0 0,-6 5 0 0 0,-5 5 0 0 0,-5 7 0 0 0,-6 6 0 0 0,-5 6 0 0 0,-3 4 0 0 0,-4 1 0 0 0,-1 2 0 0 0,-1-2 0 0 0,-1-4 0 0 0,3-3 0 0 0,4-5 0 0 0,4-5 0 0 0,4-4 0 0 0,6-5 0 0 0,5-4 0 0 0,4-3 0 0 0,4-1 0 0 0,2-1 0 0 0,2-1 0 0 0,1-1 0 0 0,2-1 0 0 0,1-1 0 0 0,1-1 0 0 0,1-2 0 0 0,1-1 0 0 0,1-3 0 0 0,1-4 0 0 0,3-5 0 0 0,3-7 0 0 0,2-6 0 0 0,3-5 0 0 0,3-3 0 0 0,1-1 0 0 0,0 2 0 0 0,0 2 0 0 0,-2 2 0 0 0,-1 2 0 0 0,-1 2 0 0 0,-1 1 0 0 0,-2 1 0 0 0,-2-1 0 0 0,-1 1 0 0 0,-2 0 0 0 0,-1-2 0 0 0,-2 0 0 0 0,-2-2 0 0 0,-1 1 0 0 0,-1 0 0 0 0,-3-1 0 0 0,0 2 0 0 0,-1 3 0 0 0,-1 2 0 0 0,1 3 0 0 0,-2 3 0 0 0,-1 1 0 0 0,-2 1 0 0 0,0 2 0 0 0,0 2 0 0 0,0 1 0 0 0,0 1 0 0 0,-1 0 0 0 0,0 1 0 0 0,-1 2 0 0 0,1-1 0 0 0,0 2 0 0 0,-1-1 0 0 0,0 1 0 0 0,1 0 0 0 0,-2-1 0 0 0,0 1 0 0 0,0-1 0 0 0,1 0 0 0 0,-1-1 0 0 0,1 0 0 0 0,0 2 0 0 0,1 1 0 0 0,0 0 0 0 0,1 2 0 0 0,1 0 0 0 0,1 0 0 0 0,1 0 0 0 0,2 0 0 0 0,2 0 0 0 0,1 0 0 0 0,2 0 0 0 0,1 1 0 0 0,-1-1 0 0 0,2 0 0 0 0,-1 0 0 0 0,0 0 0 0 0,0 1 0 0 0,0 0 0 0 0,0 0 0 0 0,0 1 0 0 0,-1 2 0 0 0,-2 0 0 0 0,-1 1 0 0 0,-1 0 0 0 0,-1-1 0 0 0,-1 1 0 0 0,-2 0 0 0 0,-2-1 0 0 0,0 0 0 0 0,-1 0 0 0 0,-2-1 0 0 0,0 0 0 0 0,-1 0 0 0 0,-2 0 0 0 0,-1 0 0 0 0,-2 2 0 0 0,1-1 0 0 0,-1-1 0 0 0,1-1 0 0 0,2 0 0 0 0,2-2 0 0 0,2 1 0 0 0,2-1 0 0 0,2 0 0 0 0,3-1 0 0 0,2 1 0 0 0,1 0 0 0 0,2 0 0 0 0,1 0 0 0 0,0 0 0 0 0,0 0 0 0 0,1 0 0 0 0,-1 0 0 0 0,0 0 0 0 0,0 0 0 0 0,0 0 0 0 0,0 0 0 0 0,-2-1 0 0 0,0-2 0 0 0,-2 0 0 0 0,-2-2 0 0 0,-2 0 0 0 0,1 0 0 0 0,-1 1 0 0 0,1 1 0 0 0,0-1 0 0 0,0 2 0 0 0,0 0 0 0 0,1 1 0 0 0,-1 1 0 0 0,1 0 0 0 0,1 0 0 0 0,0 0 0 0 0,1 0 0 0 0,0 1 0 0 0,0-2 0 0 0,-1-2 0 0 0,0 0 0 0 0,-1-2 0 0 0,0 0 0 0 0,0 1 0 0 0,-1 2 0 0 0,1-1 0 0 0,-1 0 0 0 0,1-1 0 0 0,-1 0 0 0 0,1 0 0 0 0,0 0 0 0 0,-1 1 0 0 0,1 0 0 0 0,-2-1 0 0 0,1 1 0 0 0,-2 1 0 0 0,0 1 0 0 0,0 0 0 0 0,-1-1 0 0 0,1 1 0 0 0,-2 0 0 0 0,0 0 0 0 0,-1 0 0 0 0,0 1 0 0 0,0 0 0 0 0,-1-1 0 0 0,0 2 0 0 0,1-1 0 0 0,-1 0 0 0 0,0 0 0 0 0,1 1 0 0 0,-2 1 0 0 0,-1 2 0 0 0,-1 1 0 0 0,-2 1 0 0 0,1 0 0 0 0,1 0 0 0 0,1 0 0 0 0,1 1 0 0 0,0-1 0 0 0,3 2 0 0 0,0-1 0 0 0,-1 2 0 0 0,2 1 0 0 0,0 0 0 0 0,0 2 0 0 0,-2 0 0 0 0,1 1 0 0 0,-1 2 0 0 0,-2 3 0 0 0,-1 2 0 0 0,0 1 0 0 0,0-1 0 0 0,1 2 0 0 0,0 0 0 0 0,1-1 0 0 0,2-1 0 0 0,0-1 0 0 0,-1 0 0 0 0,1 0 0 0 0,-1 0 0 0 0,-2-1 0 0 0,0 3 0 0 0,-3 1 0 0 0,0 1 0 0 0,-1 3 0 0 0,-2 2 0 0 0,0 2 0 0 0,-1 1 0 0 0,1-2 0 0 0,0-1 0 0 0,2-2 0 0 0,1-3 0 0 0,2-1 0 0 0,2-1 0 0 0,-1-1 0 0 0,3 0 0 0 0,1-1 0 0 0,2-1 0 0 0,0-2 0 0 0,3-2 0 0 0,1-3 0 0 0,2-2 0 0 0,2-3 0 0 0,5-2 0 0 0,3-3 0 0 0,4-2 0 0 0,2-4 0 0 0,1-3 0 0 0,4-3 0 0 0,1-3 0 0 0,4-5 0 0 0,2-3 0 0 0,2-2 0 0 0,2-3 0 0 0,2-2 0 0 0,1-2 0 0 0,2-1 0 0 0,0 0 0 0 0,0-1 0 0 0,-3 0 0 0 0,-2 1 0 0 0,-2 0 0 0 0,-2 2 0 0 0,-2 2 0 0 0,-1 0 0 0 0,-1 2 0 0 0,0 0 0 0 0,0-2 0 0 0,2-5 0 0 0,2-7 0 0 0,8-14 0 0 0,3-10 0 0 0,3-6 0 0 0,0 1 0 0 0,-3 6 0 0 0,-4 10 0 0 0,-5 11 0 0 0,-6 11 0 0 0,-3 8 0 0 0,-4 7 0 0 0,-3 5 0 0 0,-2 4 0 0 0,-4 3 0 0 0,-2 5 0 0 0,-3 4 0 0 0,-3 6 0 0 0,-3 5 0 0 0,-4 5 0 0 0,-4 6 0 0 0,-2 5 0 0 0,-2 5 0 0 0,-2 5 0 0 0,0 4 0 0 0,-2 2 0 0 0,0 1 0 0 0,1 0 0 0 0,-1-1 0 0 0,2-1 0 0 0,-1-1 0 0 0,1-1 0 0 0,-1 0 0 0 0,-2 1 0 0 0,-3 3 0 0 0,-3 2 0 0 0,-3 5 0 0 0,-3 2 0 0 0,-2 2 0 0 0,-3 3 0 0 0,1 0 0 0 0,2-1 0 0 0,2-5 0 0 0,5-4 0 0 0,4-6 0 0 0,3-4 0 0 0,4-3 0 0 0,3-3 0 0 0,2-1 0 0 0,1-1 0 0 0,0 5 0 0 0,-1 6 0 0 0,-1 4 0 0 0,0 0 0 0 0,2 0 0 0 0,1-2 0 0 0,2-3 0 0 0,2-4 0 0 0,2-6 0 0 0,3-4 0 0 0,0-4 0 0 0,2-4 0 0 0,1-2 0 0 0,2-3 0 0 0,1-2 0 0 0,1-4 0 0 0,1-1 0 0 0,0-3 0 0 0,1-2 0 0 0,2-2 0 0 0,1-2 0 0 0,1-2 0 0 0,1-3 0 0 0,1-2 0 0 0,3-4 0 0 0,2-5 0 0 0,5-6 0 0 0,2-7 0 0 0,4-5 0 0 0,3-3 0 0 0,2-3 0 0 0,2-3 0 0 0,1-3 0 0 0,1 0 0 0 0,-1-1 0 0 0,0 1 0 0 0,-3 2 0 0 0,-3 6 0 0 0,-4 4 0 0 0,-3 6 0 0 0,-3 5 0 0 0,-4 6 0 0 0,-2 3 0 0 0,-2 4 0 0 0,-2 4 0 0 0,-2 4 0 0 0,-2 7 0 0 0,-1 8 0 0 0,-2 8 0 0 0,-4 10 0 0 0,-1 8 0 0 0,-4 9 0 0 0,-2 4 0 0 0,-1 1 0 0 0,0-2 0 0 0,-3-6 0 0 0,1-6 0 0 0,0-6 0 0 0,-1-6 0 0 0,-1-3 0 0 0,0-3 0 0 0,0-2 0 0 0,-1 1 0 0 0,1 4 0 0 0,-2 4 0 0 0,0 4 0 0 0,0 4 0 0 0,0 0 0 0 0,2 1 0 0 0,1 0 0 0 0,3-3 0 0 0,3-2 0 0 0,2-5 0 0 0,1-3 0 0 0,2-4 0 0 0,1-3 0 0 0,2-3 0 0 0,1-3 0 0 0,1-3 0 0 0,1-1 0 0 0,1-4 0 0 0,2-2 0 0 0,1-4 0 0 0,1-3 0 0 0,2-3 0 0 0,2-3 0 0 0,1-2 0 0 0,0-2 0 0 0,0 0 0 0 0,-2-1 0 0 0,0 2 0 0 0,-1-1 0 0 0,0 1 0 0 0,-1 1 0 0 0,0-1 0 0 0,0 1 0 0 0,0 1 0 0 0,0 1 0 0 0,0 1 0 0 0,0 2 0 0 0,1 0 0 0 0,-2 2 0 0 0,-2 3 0 0 0,1 2 0 0 0,0 5 0 0 0,0 4 0 0 0,0 4 0 0 0,0 4 0 0 0,1 4 0 0 0,-2 0 0 0 0,0 2 0 0 0,1 1 0 0 0,-2 0 0 0 0,0 1 0 0 0,0 2 0 0 0,1 3 0 0 0,2 3 0 0 0,-2 3 0 0 0,2 1 0 0 0,-2-2 0 0 0,0-1 0 0 0,-1-4 0 0 0,-1-5 0 0 0,-1-5 0 0 0,0-4 0 0 0,0-4 0 0 0,0-4 0 0 0,0-2 0 0 0,0-4 0 0 0,1-4 0 0 0,1-4 0 0 0,2-2 0 0 0,1-4 0 0 0,0-2 0 0 0,1 0 0 0 0,0-1 0 0 0,-2-1 0 0 0,-2 1 0 0 0,0 2 0 0 0,-1 2 0 0 0,-1 2 0 0 0,0 1 0 0 0,-1 3 0 0 0,1 3 0 0 0,0 2 0 0 0,0 4 0 0 0,0 3 0 0 0,1 2 0 0 0,1 3 0 0 0,1 3 0 0 0,0 2 0 0 0,1 1 0 0 0,0-1 0 0 0,0 0 0 0 0,-1-1 0 0 0,0 1 0 0 0,-1 0 0 0 0,-1 0 0 0 0,0 0 0 0 0,-1 0 0 0 0,0-1 0 0 0,0-1 0 0 0,0-1 0 0 0,1 0 0 0 0,0-3 0 0 0,0-1 0 0 0,0-1 0 0 0,0-2 0 0 0,0 0 0 0 0,-1-1 0 0 0,0 0 0 0 0,0-1 0 0 0,1 1 0 0 0,1-1 0 0 0,0-1 0 0 0,2-2 0 0 0,0-1 0 0 0,1 0 0 0 0,1-1 0 0 0,0 0 0 0 0,0 0 0 0 0,1-1 0 0 0,-1 1 0 0 0,0 0 0 0 0,0 0 0 0 0,-1 0 0 0 0,0 0 0 0 0,0 0 0 0 0,0 1 0 0 0,1 1 0 0 0,0 2 0 0 0,0 1 0 0 0,0 1 0 0 0,0 0 0 0 0,0 0 0 0 0,0 2 0 0 0,1 0 0 0 0,-1 3 0 0 0,1 0 0 0 0,2 1 0 0 0,0 0 0 0 0,0 1 0 0 0,1-1 0 0 0,0 0 0 0 0,0-2 0 0 0,0-1 0 0 0,0-2 0 0 0,1-1 0 0 0,-1-2 0 0 0,0-2 0 0 0,0-1 0 0 0,0-1 0 0 0,-1-1 0 0 0,0-2 0 0 0,2-1 0 0 0,-1-1 0 0 0,2-1 0 0 0,-1 0 0 0 0,-1-1 0 0 0,0 1 0 0 0,-1-1 0 0 0,-1 2 0 0 0,-1 1 0 0 0,0 2 0 0 0,-1 0 0 0 0,0 2 0 0 0,0 0 0 0 0,0 0 0 0 0,0 0 0 0 0,0 0 0 0 0,0 1 0 0 0,1-1 0 0 0,-1 0 0 0 0,0 0 0 0 0,0 1 0 0 0,0 1 0 0 0,0 0 0 0 0,1 1 0 0 0,-2 2 0 0 0,0 0 0 0 0,-1 1 0 0 0,2 0 0 0 0,-1 1 0 0 0,1-1 0 0 0,0 0 0 0 0,0 0 0 0 0,0-2 0 0 0,0-2 0 0 0,0-1 0 0 0,1 0 0 0 0,-1-1 0 0 0,0 0 0 0 0,0 0 0 0 0,0-1 0 0 0,1 1 0 0 0,-1 0 0 0 0,0 0 0 0 0,0 0 0 0 0,0 0 0 0 0,0 0 0 0 0,2 0 0 0 0,-1 1 0 0 0,1 1 0 0 0,0 2 0 0 0,0 1 0 0 0,1 1 0 0 0,1 0 0 0 0,0 0 0 0 0,-1 2 0 0 0,1 0 0 0 0,0 5 0 0 0,4 3 0 0 0,1 4 0 0 0,1 5 0 0 0,1 2 0 0 0,-1 2 0 0 0,-1 0 0 0 0,-2-4 0 0 0,-2-3 0 0 0,-2-3 0 0 0,-1-4 0 0 0,-2-2 0 0 0,0-3 0 0 0,-1-2 0 0 0,-1-1 0 0 0,0-1 0 0 0,-1-1 0 0 0,1-2 0 0 0,1-1 0 0 0,0-1 0 0 0,0-1 0 0 0,1 0 0 0 0,0 0 0 0 0,1-1 0 0 0,0 1 0 0 0,2 0 0 0 0,1 0 0 0 0,1 0 0 0 0,1 0 0 0 0,0 1 0 0 0,1 1 0 0 0,-2 2 0 0 0,0 1 0 0 0,0 0 0 0 0,-2 2 0 0 0,-2-1 0 0 0,1 0 0 0 0,-2 1 0 0 0,0-1 0 0 0,0 1 0 0 0,0-1 0 0 0,0 0 0 0 0,0 1 0 0 0,0 2 0 0 0,0 0 0 0 0,0-1 0 0 0,1 0 0 0 0,-1 0 0 0 0,0-1 0 0 0,0-1 0 0 0,0 1 0 0 0,1-1 0 0 0,-1 0 0 0 0,0 0 0 0 0,1 0 0 0 0,2 0 0 0 0,1 0 0 0 0,1 0 0 0 0,1 1 0 0 0,0-1 0 0 0,0 0 0 0 0,0 0 0 0 0,-1 0 0 0 0,-1 0 0 0 0,-1 1 0 0 0,-1-1 0 0 0,-1 0 0 0 0,0-1 0 0 0,-1-1 0 0 0,0-1 0 0 0,-1 0-16383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0:14:57.355"/>
    </inkml:context>
    <inkml:brush xml:id="br0">
      <inkml:brushProperty name="width" value="0.2" units="cm"/>
      <inkml:brushProperty name="height" value="0.2" units="cm"/>
      <inkml:brushProperty name="color" value="#F6630D"/>
    </inkml:brush>
  </inkml:definitions>
  <inkml:trace contextRef="#ctx0" brushRef="#br0">9807 8205 16383 0 0,'-13'3'0'0'0,"-30"8"0"0"0,-33 7 0 0 0,-31 5 0 0 0,-23 4 0 0 0,-14 2 0 0 0,0-1 0 0 0,12-1 0 0 0,18-5 0 0 0,20-3 0 0 0,19-4 0 0 0,18-3 0 0 0,13-3 0 0 0,9-2 0 0 0,8-2 0 0 0,3-1 0 0 0,2 0 0 0 0,3 1 0 0 0,1-1 0 0 0,0 2 0 0 0,1-1 0 0 0,-1 0 0 0 0,-1 0 0 0 0,-2-1 0 0 0,-2-1 0 0 0,-2-2 0 0 0,0 0 0 0 0,-1 0 0 0 0,2-1 0 0 0,1-1 0 0 0,2 1 0 0 0,3 0 0 0 0,3 0 0 0 0,1 0 0 0 0,2 0 0 0 0,2 1 0 0 0,-3 1 0 0 0,-4 2 0 0 0,-4 1 0 0 0,-5 1 0 0 0,-7 2 0 0 0,-6 2 0 0 0,-8 2 0 0 0,-4 3 0 0 0,-1 2 0 0 0,2 0 0 0 0,6 0 0 0 0,8-3 0 0 0,8-3 0 0 0,7-1 0 0 0,7-4 0 0 0,5-1 0 0 0,2-4 0 0 0,3-1 0 0 0,2-4 0 0 0,1-3 0 0 0,1-4 0 0 0,1-4 0 0 0,2-2 0 0 0,1-1 0 0 0,3-1 0 0 0,1 0 0 0 0,2 3 0 0 0,1 0 0 0 0,2 2 0 0 0,0 0 0 0 0,4-2 0 0 0,8-6 0 0 0,9-10 0 0 0,10-12 0 0 0,13-18 0 0 0,5-10 0 0 0,1-5 0 0 0,-2-2 0 0 0,-3 1 0 0 0,-8 4 0 0 0,-7 6 0 0 0,-8 8 0 0 0,-7 7 0 0 0,-6 7 0 0 0,-4 7 0 0 0,-5 5 0 0 0,-3 6 0 0 0,-3 5 0 0 0,-1 3 0 0 0,0 4 0 0 0,-2 3 0 0 0,-1 3 0 0 0,-1 2 0 0 0,-4 3 0 0 0,-4 5 0 0 0,-14 11 0 0 0,-28 28 0 0 0,-29 26 0 0 0,-17 16 0 0 0,-7 8 0 0 0,1-1 0 0 0,4-2 0 0 0,8-7 0 0 0,10-9 0 0 0,10-10 0 0 0,10-10 0 0 0,10-10 0 0 0,9-9 0 0 0,7-8 0 0 0,7-5 0 0 0,5-6 0 0 0,4-2 0 0 0,3-4 0 0 0,1 0 0 0 0,2-1 0 0 0,1 0 0 0 0,1 0 0 0 0,2 0 0 0 0,0-2 0 0 0,1-1 0 0 0,1-2 0 0 0,2-3 0 0 0,1-3 0 0 0,1-5 0 0 0,1-5 0 0 0,2-5 0 0 0,1-6 0 0 0,2-6 0 0 0,3-7 0 0 0,4-13 0 0 0,8-21 0 0 0,4-13 0 0 0,4-3 0 0 0,-1 3 0 0 0,0 5 0 0 0,-2 6 0 0 0,0 7 0 0 0,-4 10 0 0 0,-3 8 0 0 0,-4 11 0 0 0,-3 10 0 0 0,-3 8 0 0 0,-2 6 0 0 0,-2 5 0 0 0,-2 4 0 0 0,-1 1 0 0 0,-1 3 0 0 0,-1 2 0 0 0,-2 2 0 0 0,-2 4 0 0 0,-2 3 0 0 0,-4 4 0 0 0,-4 4 0 0 0,-1 4 0 0 0,-3 2 0 0 0,0 2 0 0 0,-2 1 0 0 0,-2 0 0 0 0,-2 2 0 0 0,-2 1 0 0 0,-4 3 0 0 0,-5 4 0 0 0,-5 6 0 0 0,-4 5 0 0 0,-1 2 0 0 0,1 1 0 0 0,2-3 0 0 0,3-3 0 0 0,3-5 0 0 0,6-6 0 0 0,5-6 0 0 0,5-5 0 0 0,5-6 0 0 0,4-4 0 0 0,2-3 0 0 0,3-5 0 0 0,3-5 0 0 0,3-5 0 0 0,3-5 0 0 0,3-4 0 0 0,4-4 0 0 0,1-3 0 0 0,2-4 0 0 0,2-2 0 0 0,2-1 0 0 0,2-3 0 0 0,2-3 0 0 0,7-12 0 0 0,16-42 0 0 0,15-46 0 0 0,9-32 0 0 0,3-17 0 0 0,1-12 0 0 0,-4 8 0 0 0,-10 23 0 0 0,-11 30 0 0 0,-10 30 0 0 0,-10 27 0 0 0,-7 21 0 0 0,-6 17 0 0 0,-4 13 0 0 0,-3 9 0 0 0,-2 7 0 0 0,-3 3 0 0 0,-1 2 0 0 0,-1 1 0 0 0,0 1 0 0 0,0 2 0 0 0,1 1-16383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0:14:57.356"/>
    </inkml:context>
    <inkml:brush xml:id="br0">
      <inkml:brushProperty name="width" value="0.2" units="cm"/>
      <inkml:brushProperty name="height" value="0.2" units="cm"/>
      <inkml:brushProperty name="color" value="#F6630D"/>
    </inkml:brush>
  </inkml:definitions>
  <inkml:trace contextRef="#ctx0" brushRef="#br0">7260 5958 16383 0 0,'-2'2'0'0'0,"-3"4"0"0"0,-3 4 0 0 0,-4 4 0 0 0,-3 3 0 0 0,-2 2 0 0 0,-3 2 0 0 0,-1 2 0 0 0,-2 1 0 0 0,-2 0 0 0 0,-3 1 0 0 0,0 0 0 0 0,-2 1 0 0 0,-1-1 0 0 0,0-1 0 0 0,0-2 0 0 0,2-1 0 0 0,3-2 0 0 0,2-3 0 0 0,4-2 0 0 0,2-3 0 0 0,3-2 0 0 0,1-2 0 0 0,3 0 0 0 0,1-1 0 0 0,2-1 0 0 0,2 1 0 0 0,-1-1 0 0 0,1-2 0 0 0,1-1 0 0 0,0-2 0 0 0,1-3 0 0 0,3-3 0 0 0,3-3 0 0 0,2-2 0 0 0,4-5 0 0 0,4-4 0 0 0,3-5 0 0 0,4-9 0 0 0,2-11 0 0 0,5-17 0 0 0,4-13 0 0 0,-1-6 0 0 0,-1-2 0 0 0,-3 5 0 0 0,-3 6 0 0 0,-4 11 0 0 0,-5 10 0 0 0,-3 9 0 0 0,-3 10 0 0 0,-3 7 0 0 0,-2 7 0 0 0,-2 6 0 0 0,0 3 0 0 0,-2 4 0 0 0,-2 3 0 0 0,-3 2 0 0 0,-4 3 0 0 0,-5 5 0 0 0,-4 4 0 0 0,-5 3 0 0 0,-5 4 0 0 0,-6 7 0 0 0,-5 4 0 0 0,-6 6 0 0 0,-8 7 0 0 0,-8 8 0 0 0,-4 5 0 0 0,1 0 0 0 0,5-3 0 0 0,6-5 0 0 0,9-7 0 0 0,7-5 0 0 0,6-7 0 0 0,6-5 0 0 0,4-3 0 0 0,3-3 0 0 0,5-3 0 0 0,1-4 0 0 0,2-2 0 0 0,3-2 0 0 0,1-1 0 0 0,1-1 0 0 0,1 1 0 0 0,2-1 0 0 0,0-1 0 0 0,2-3 0 0 0,1-3 0 0 0,1-1 0 0 0,0-2 0 0 0,0-1 0 0 0,1-1 0 0 0,-1-1 0 0 0,0-1 0 0 0,0-1 0 0 0,0-2 0 0 0,1-1 0 0 0,2 0 0 0 0,1-2 0 0 0,1 0 0 0 0,0-1 0 0 0,1 0 0 0 0,2 0 0 0 0,1 1 0 0 0,1 0 0 0 0,1 1 0 0 0,2 1 0 0 0,2 0 0 0 0,1 2 0 0 0,2 1 0 0 0,0 1 0 0 0,2 2 0 0 0,1 0 0 0 0,3 1 0 0 0,1 0 0 0 0,1 0 0 0 0,-2 0 0 0 0,0 2 0 0 0,-3 0 0 0 0,0 1 0 0 0,-2 0 0 0 0,-1 1 0 0 0,-2 1 0 0 0,-3 0 0 0 0,-2 2 0 0 0,-2 2 0 0 0,-1 3 0 0 0,-3 0-16383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0:14:57.357"/>
    </inkml:context>
    <inkml:brush xml:id="br0">
      <inkml:brushProperty name="width" value="0.2" units="cm"/>
      <inkml:brushProperty name="height" value="0.2" units="cm"/>
      <inkml:brushProperty name="color" value="#F6630D"/>
    </inkml:brush>
  </inkml:definitions>
  <inkml:trace contextRef="#ctx0" brushRef="#br0">10729 8041 16383 0 0,'-7'3'0'0'0,"-8"5"0"0"0,-13 3 0 0 0,-13 5 0 0 0,-13 5 0 0 0,-10 2 0 0 0,-5 3 0 0 0,2 0 0 0 0,5-2 0 0 0,5 0 0 0 0,6-1 0 0 0,4 1 0 0 0,5 0 0 0 0,1 1 0 0 0,0 4 0 0 0,-2 4 0 0 0,-6 7 0 0 0,-9 9 0 0 0,-7 8 0 0 0,-6 6 0 0 0,-4 2 0 0 0,1-1 0 0 0,5-5 0 0 0,8-8 0 0 0,6-7 0 0 0,5-6 0 0 0,6-5 0 0 0,4-4 0 0 0,3-3 0 0 0,4-2 0 0 0,1 1 0 0 0,-1 1 0 0 0,-1 3 0 0 0,-1 2 0 0 0,-2 5 0 0 0,-2 6 0 0 0,0 3 0 0 0,1 1 0 0 0,3-1 0 0 0,3-3 0 0 0,3-1 0 0 0,3-3 0 0 0,3-2 0 0 0,1-3 0 0 0,2-1 0 0 0,0-2 0 0 0,2-3 0 0 0,3-4 0 0 0,2-3 0 0 0,4-5 0 0 0,2-4 0 0 0,4-3 0 0 0,3-4 0 0 0,3-4 0 0 0,3-4 0 0 0,3-2 0 0 0,2-4 0 0 0,3-4 0 0 0,2-3 0 0 0,3-4 0 0 0,3-3 0 0 0,4-2 0 0 0,1-2 0 0 0,4-2 0 0 0,4-1 0 0 0,8-4 0 0 0,15-8 0 0 0,18-11 0 0 0,16-10 0 0 0,16-11 0 0 0,9-9 0 0 0,0-4 0 0 0,-1-8 0 0 0,-4-6 0 0 0,-7-1 0 0 0,-14 9 0 0 0,-16 12 0 0 0,-16 14 0 0 0,-14 16 0 0 0,-10 10 0 0 0,-8 10 0 0 0,-6 8 0 0 0,-5 6 0 0 0,-2 4 0 0 0,0 2 0 0 0,1 1 0 0 0,3 1 0 0 0,4-2 0 0 0,4-2 0 0 0,5-3 0 0 0,4-1 0 0 0,4-1 0 0 0,3 0 0 0 0,0 0 0 0 0,-1 0 0 0 0,-4 1 0 0 0,-4 1 0 0 0,-4 4 0 0 0,-5 0 0 0 0,-2 3 0 0 0,-2 1 0 0 0,-3 1 0 0 0,-1 1 0 0 0,-2 1 0 0 0,-3 1 0 0 0,-1 2 0 0 0,-1 1 0 0 0,-3 2 0 0 0,-3 2 0 0 0,0 3 0 0 0,-4 3 0 0 0,-1 4 0 0 0,-3 6 0 0 0,-4 4 0 0 0,-4 3 0 0 0,-7 5 0 0 0,-5 2 0 0 0,-6 1 0 0 0,-5-1 0 0 0,-1-3 0 0 0,-3-2 0 0 0,1-4 0 0 0,1-3 0 0 0,2-3 0 0 0,3-3 0 0 0,2 0 0 0 0,3 1 0 0 0,2 1 0 0 0,0 3 0 0 0,-1 3 0 0 0,-1 4 0 0 0,-1 2 0 0 0,0 2 0 0 0,1 0 0 0 0,2-2 0 0 0,3 0 0 0 0,2-4 0 0 0,3-3 0 0 0,4-4 0 0 0,3-3 0 0 0,2-2 0 0 0,2-2 0 0 0,2-2 0 0 0,1 0 0 0 0,3-2 0 0 0,1-1 0 0 0,2-2 0 0 0,3-1 0 0 0,1-1 0 0 0,2-1 0 0 0,4 0 0 0 0,1-1 0 0 0,3-2 0 0 0,4-2 0 0 0,3-3 0 0 0,4-4 0 0 0,3-5 0 0 0,3-6 0 0 0,5-6 0 0 0,4-8 0 0 0,8-9 0 0 0,9-7 0 0 0,7-5 0 0 0,4-2 0 0 0,1 2 0 0 0,-4 5 0 0 0,-5 6 0 0 0,-7 5 0 0 0,-5 4 0 0 0,-3 3 0 0 0,-1 3 0 0 0,0 2 0 0 0,1 2 0 0 0,-3 3 0 0 0,-2 3 0 0 0,-6 2 0 0 0,-3 4 0 0 0,-6 4 0 0 0,-5 2 0 0 0,-5 3 0 0 0,-3 4 0 0 0,-4 1 0 0 0,-2 1 0 0 0,-2 1 0 0 0,-1 2 0 0 0,-2 1 0 0 0,-2 2 0 0 0,-1 5 0 0 0,-3 8 0 0 0,-5 7 0 0 0,-3 6 0 0 0,-5 8 0 0 0,-2 3 0 0 0,-2 0 0 0 0,0-2 0 0 0,1-3 0 0 0,1-4 0 0 0,1-4 0 0 0,1-5 0 0 0,2-2 0 0 0,0-2 0 0 0,2-2 0 0 0,-1 0 0 0 0,1 0 0 0 0,0-1 0 0 0,0 2 0 0 0,0 2 0 0 0,0 0 0 0 0,-1 0 0 0 0,1-1 0 0 0,1-1 0 0 0,1-3 0 0 0,1-3 0 0 0,3-1 0 0 0,2-3 0 0 0,1-1 0 0 0,3-3 0 0 0,2-5 0 0 0,3-5 0 0 0,4-7 0 0 0,4-6 0 0 0,6-10 0 0 0,4-9 0 0 0,4-9 0 0 0,2-6 0 0 0,0-1 0 0 0,-1-1 0 0 0,1 2 0 0 0,1 1 0 0 0,3 0 0 0 0,2 2 0 0 0,1 2 0 0 0,1 2 0 0 0,-2 1 0 0 0,-2 4 0 0 0,-2 3 0 0 0,-2 3 0 0 0,-1 2 0 0 0,-2 2 0 0 0,1-2 0 0 0,1-1 0 0 0,-1 0 0 0 0,-1 1 0 0 0,-2 1 0 0 0,-3 5 0 0 0,-5 6 0 0 0,-2 3 0 0 0,-4 4 0 0 0,-3 3 0 0 0,0 3 0 0 0,-1 0 0 0 0,-2 2 0 0 0,-1-1 0 0 0,-1 1 0 0 0,-2-1 0 0 0,0 3 0 0 0,-4 4 0 0 0,-4 11 0 0 0,-9 14 0 0 0,-8 15 0 0 0,-6 9 0 0 0,-4 5 0 0 0,-2-2 0 0 0,-1-4 0 0 0,3-6 0 0 0,2-7 0 0 0,3-7 0 0 0,3-6 0 0 0,2-5 0 0 0,4-4 0 0 0,2-4 0 0 0,5-3 0 0 0,2-1 0 0 0,1-3 0 0 0,3-2 0 0 0,1 0 0 0 0,2-2 0 0 0,1-1 0 0 0,2-1 0 0 0,1-3 0 0 0,2-5 0 0 0,2-6 0 0 0,2-7 0 0 0,5-10 0 0 0,5-10 0 0 0,2-5 0 0 0,4-5 0 0 0,4-7 0 0 0,2-6 0 0 0,3-6 0 0 0,5-10 0 0 0,4-7 0 0 0,0-3 0 0 0,2-4 0 0 0,-1 2 0 0 0,-3 6 0 0 0,-3 11 0 0 0,-4 12 0 0 0,-5 11 0 0 0,-3 9 0 0 0,-2 6 0 0 0,-1 6 0 0 0,-2 3 0 0 0,-2 5 0 0 0,-1 3 0 0 0,-1 1 0 0 0,-1 0 0 0 0,0-3 0 0 0,1 0 0 0 0,-3 0 0 0 0,0 2 0 0 0,-1 2 0 0 0,-2 4 0 0 0,0 4 0 0 0,-2 3 0 0 0,-2 2 0 0 0,-2 3 0 0 0,-3 7 0 0 0,-6 8 0 0 0,-8 12 0 0 0,-8 13 0 0 0,-6 10 0 0 0,-4 4 0 0 0,-2 1 0 0 0,1-4 0 0 0,3-4 0 0 0,1-7 0 0 0,1-4 0 0 0,3-6 0 0 0,0-3 0 0 0,2-3 0 0 0,1-2 0 0 0,1-1 0 0 0,1-3 0 0 0,0 0 0 0 0,1-1 0 0 0,0 0 0 0 0,3-1 0 0 0,1-2 0 0 0,2 0 0 0 0,2-2 0 0 0,3-1 0 0 0,1 0 0 0 0,2-3 0 0 0,2-1 0 0 0,1-2 0 0 0,2-2 0 0 0,2-3 0 0 0,0-4 0 0 0,3-5 0 0 0,2-7 0 0 0,4-7 0 0 0,3-7 0 0 0,3-6 0 0 0,2-5 0 0 0,1-2 0 0 0,0 0 0 0 0,-1 2 0 0 0,-2 3 0 0 0,0 5 0 0 0,-3 3 0 0 0,-2 3 0 0 0,-1 3 0 0 0,-2 2 0 0 0,0 2 0 0 0,-1 3 0 0 0,-1 2 0 0 0,1 1 0 0 0,0 0 0 0 0,0 2 0 0 0,0 2 0 0 0,-1 1 0 0 0,-1 3 0 0 0,-1 3 0 0 0,1 0 0 0 0,0 2 0 0 0,0 0 0 0 0,0 0 0 0 0,0 0 0 0 0,-2 0 0 0 0,0 1 0 0 0,-1-1 0 0 0,-1 0 0 0 0,1-3 0 0 0,3-4 0 0 0,2-6 0 0 0,2-5 0 0 0,2-4 0 0 0,-1 0 0 0 0,-1 1 0 0 0,0 2 0 0 0,0 4 0 0 0,-2 3 0 0 0,1 4 0 0 0,-1 4 0 0 0,-1 1 0 0 0,0 3 0 0 0,-2 0 0 0 0,0 0 0 0 0,-2 1 0 0 0,-1 2 0 0 0,-3 3 0 0 0,-4 6 0 0 0,-6 8 0 0 0,-6 8 0 0 0,-8 9 0 0 0,-9 13 0 0 0,-9 11 0 0 0,-7 8 0 0 0,-6 8 0 0 0,-7 7 0 0 0,0 0 0 0 0,5-9 0 0 0,8-9 0 0 0,7-11 0 0 0,7-10 0 0 0,6-9 0 0 0,4-8 0 0 0,3-6 0 0 0,2-4 0 0 0,2-4 0 0 0,3-1 0 0 0,1-3 0 0 0,4-1 0 0 0,2-1 0 0 0,3 0 0 0 0,0-1 0 0 0,2 0 0 0 0,0 0 0 0 0,1-2 0 0 0,0-3 0 0 0,2-4 0 0 0,1-8 0 0 0,1-7 0 0 0,1-7 0 0 0,3-7 0 0 0,1-5 0 0 0,2-1 0 0 0,1 1 0 0 0,2 0 0 0 0,1 2 0 0 0,1 2 0 0 0,0 2 0 0 0,-1 2 0 0 0,2 2 0 0 0,-2 1 0 0 0,2-1 0 0 0,0-1 0 0 0,1-3 0 0 0,4-9 0 0 0,4-13 0 0 0,1-7 0 0 0,3-9 0 0 0,-1 2 0 0 0,-1 7 0 0 0,-1 8 0 0 0,-1 9 0 0 0,-2 8 0 0 0,-4 6 0 0 0,-2 6 0 0 0,-4 7 0 0 0,-1 5 0 0 0,-2 5 0 0 0,-3 4 0 0 0,-2 3 0 0 0,-4 5 0 0 0,-4 6 0 0 0,-6 10 0 0 0,-5 14 0 0 0,-6 12 0 0 0,-4 11 0 0 0,-2 4 0 0 0,-1 2 0 0 0,1-1 0 0 0,1-5 0 0 0,1-5 0 0 0,-1-5 0 0 0,-1-4 0 0 0,-4-3 0 0 0,-4-1 0 0 0,-7 0 0 0 0,-10 3 0 0 0,-7 2 0 0 0,-2 1 0 0 0,2-2 0 0 0,5-4 0 0 0,7-3 0 0 0,8-5 0 0 0,6-4 0 0 0,7-6 0 0 0,6-6 0 0 0,6-4 0 0 0,4-5 0 0 0,6-3 0 0 0,2-3 0 0 0,4-5 0 0 0,1-3 0 0 0,4-6 0 0 0,6-4 0 0 0,4-3 0 0 0,6-2 0 0 0,6-1 0 0 0,4-1 0 0 0,5 0 0 0 0,2-1 0 0 0,2 3 0 0 0,-1 2 0 0 0,-1 1 0 0 0,-1-1 0 0 0,2-4 0 0 0,5-11 0 0 0,7-13 0 0 0,6-14 0 0 0,1-6 0 0 0,-4 1 0 0 0,-6 7 0 0 0,-8 9 0 0 0,-8 11 0 0 0,-7 12 0 0 0,-6 8 0 0 0,-6 7 0 0 0,-3 4 0 0 0,-3 5 0 0 0,0 1 0 0 0,-1 2 0 0 0,-1 0 0 0 0,1 0 0 0 0,-3 0 0 0 0,0 0 0 0 0,-1-1 0 0 0,0 0 0 0 0,-1 0 0 0 0,0 0 0 0 0,-1 0 0 0 0,-1-1 0 0 0,-1 1 0 0 0,1 0 0 0 0,0 0 0 0 0,-1-1 0 0 0,-1 1 0 0 0,0 1 0 0 0,-2 1 0 0 0,-4 3 0 0 0,-8 3 0 0 0,-14 6 0 0 0,-22 13 0 0 0,-34 15 0 0 0,-40 16 0 0 0,-38 16 0 0 0,-17 7 0 0 0,3 1 0 0 0,14-5 0 0 0,20-6 0 0 0,18-8 0 0 0,19-7 0 0 0,16-8 0 0 0,16-5 0 0 0,13-6 0 0 0,12-5 0 0 0,9-3 0 0 0,8-4 0 0 0,6-3 0 0 0,7-3 0 0 0,4-2 0 0 0,5-3 0 0 0,5-3 0 0 0,6-2 0 0 0,7-4 0 0 0,5-2 0 0 0,6-3 0 0 0,5-3 0 0 0,4-4 0 0 0,5-2 0 0 0,2-3 0 0 0,3 0 0 0 0,2-1 0 0 0,2-1 0 0 0,1-2 0 0 0,2-2 0 0 0,3-3 0 0 0,17-13 0 0 0,20-15 0 0 0,23-19 0 0 0,20-16 0 0 0,16-13 0 0 0,0-1 0 0 0,-13 9 0 0 0,-22 16 0 0 0,-22 17 0 0 0,-21 14 0 0 0,-14 10 0 0 0,-11 10 0 0 0,-9 5 0 0 0,-6 4 0 0 0,-4 3 0 0 0,-3 2 0 0 0,-2 2 0 0 0,-1 0 0 0 0,-2 1 0 0 0,-2 2 0 0 0,-1 1 0 0 0,-2 1 0 0 0,1 1 0 0 0,0-1 0 0 0,1-2 0 0 0,1-1 0 0 0,-1 0 0 0 0,0-1 0 0 0,-1 1 0 0 0,-1 2 0 0 0,-3 2 0 0 0,-3 5 0 0 0,-5 6 0 0 0,-5 6 0 0 0,-7 9 0 0 0,-7 8 0 0 0,-8 6 0 0 0,-7 6 0 0 0,-8 3 0 0 0,-9 4 0 0 0,-4 0 0 0 0,-1-2 0 0 0,1-2 0 0 0,3-2 0 0 0,4-1 0 0 0,2-3 0 0 0,3-4 0 0 0,2-1 0 0 0,4-3 0 0 0,1 0 0 0 0,4-2 0 0 0,3-1 0 0 0,3-3 0 0 0,4-3 0 0 0,3-2 0 0 0,4-4 0 0 0,3-3 0 0 0,4-2 0 0 0,2-3 0 0 0,4-3 0 0 0,2-5 0 0 0,4-5 0 0 0,3-4 0 0 0,4-6 0 0 0,5-4 0 0 0,6-7 0 0 0,7-4 0 0 0,5-5 0 0 0,7-4 0 0 0,4-1 0 0 0,4-3 0 0 0,4 1 0 0 0,3 0 0 0 0,1 0 0 0 0,0 1 0 0 0,-2 2 0 0 0,-2 0 0 0 0,-2-1 0 0 0,-1-1 0 0 0,-2 0 0 0 0,-4 3 0 0 0,-3 3 0 0 0,-5 4 0 0 0,-6 5 0 0 0,-5 5 0 0 0,-4 4 0 0 0,-2 3 0 0 0,-1 0 0 0 0,2-1 0 0 0,4-4 0 0 0,3-6 0 0 0,4-4 0 0 0,3-5 0 0 0,0-1 0 0 0,-2 0 0 0 0,-3 4 0 0 0,-3 4 0 0 0,-5 4 0 0 0,-3 6 0 0 0,-4 3 0 0 0,-1 5 0 0 0,-2 2 0 0 0,0 0 0 0 0,3-2 0 0 0,3-6 0 0 0,2-3 0 0 0,2-3 0 0 0,1 0 0 0 0,-1 1 0 0 0,-1 3 0 0 0,-1 3 0 0 0,-2 3 0 0 0,-1 3 0 0 0,-2 2 0 0 0,-1 2 0 0 0,2-1 0 0 0,2-1 0 0 0,2 0 0 0 0,0 0 0 0 0,-2 0 0 0 0,-1 1 0 0 0,-1 0 0 0 0,-2 1 0 0 0,-1 0 0 0 0,-1 0 0 0 0,0-1 0 0 0,0 2 0 0 0,0 2 0 0 0,0 0 0 0 0,0 2 0 0 0,0 1 0 0 0,0-1 0 0 0,-1 3 0 0 0,-2 1 0 0 0,-4 6 0 0 0,-6 8 0 0 0,-7 10 0 0 0,-8 11 0 0 0,-10 16 0 0 0,-11 18 0 0 0,-14 20 0 0 0,-14 28 0 0 0,-13 26 0 0 0,-2 10 0 0 0,5-9 0 0 0,12-18 0 0 0,13-22 0 0 0,12-21 0 0 0,12-19 0 0 0,7-16 0 0 0,6-12 0 0 0,4-7 0 0 0,4-5 0 0 0,2-4 0 0 0,2-1 0 0 0,1-1 0 0 0,1 0 0 0 0,0 0 0 0 0,-1-1 0 0 0,2-3 0 0 0,0-3 0 0 0,2-2 0 0 0,1-5 0 0 0,1-4 0 0 0,3-4 0 0 0,1-4 0 0 0,1-3 0 0 0,1-3 0 0 0,0 0 0 0 0,1-2 0 0 0,2-1 0 0 0,2-2 0 0 0,0-1 0 0 0,1 1 0 0 0,1-2 0 0 0,2-2 0 0 0,3-1 0 0 0,2-3 0 0 0,3-4 0 0 0,4-3 0 0 0,4-3 0 0 0,6-4 0 0 0,0-3 0 0 0,1-1 0 0 0,-1 0 0 0 0,-3 1 0 0 0,-3 4 0 0 0,-6 6 0 0 0,-4 5 0 0 0,-4 5 0 0 0,-3 4 0 0 0,-1 3 0 0 0,-2 2 0 0 0,2-1 0 0 0,4-4 0 0 0,8-9 0 0 0,15-16 0 0 0,13-13 0 0 0,7-10 0 0 0,-1-1 0 0 0,-7 7 0 0 0,-8 11 0 0 0,-11 9 0 0 0,-7 10 0 0 0,-8 8 0 0 0,-3 6 0 0 0,-4 5 0 0 0,-3 3 0 0 0,-1 1 0 0 0,-1 1 0 0 0,2 0 0 0 0,0-2 0 0 0,1 1 0 0 0,0-1 0 0 0,-1 1 0 0 0,0-1 0 0 0,-1 1 0 0 0,0-1 0 0 0,0 2 0 0 0,-1 2 0 0 0,-1 1 0 0 0,-2 4 0 0 0,-1 5 0 0 0,-4 7 0 0 0,-1 8 0 0 0,-3 7 0 0 0,-2 7 0 0 0,-2 2 0 0 0,-2 3 0 0 0,-1 2 0 0 0,-1 1 0 0 0,-1 0 0 0 0,-1-1 0 0 0,2-3 0 0 0,-1-1 0 0 0,2-3 0 0 0,0-1 0 0 0,0-3 0 0 0,0 1 0 0 0,-1-1 0 0 0,0 1 0 0 0,1 0 0 0 0,0 1 0 0 0,0 1 0 0 0,0 3 0 0 0,-2 4 0 0 0,-1 4 0 0 0,-3 4 0 0 0,0 4 0 0 0,0 1 0 0 0,2-5 0 0 0,2-5 0 0 0,4-10 0 0 0,4-8 0 0 0,3-9 0 0 0,3-8 0 0 0,3-7 0 0 0,3-5 0 0 0,0-3 0 0 0,1-3 0 0 0,2-2 0 0 0,2-2 0 0 0,0-2 0 0 0,2-1 0 0 0,0 1 0 0 0,0 1 0 0 0,1-1 0 0 0,0 1 0 0 0,3 0 0 0 0,-1-1 0 0 0,0 0 0 0 0,-1 1 0 0 0,1 0 0 0 0,-1 0 0 0 0,0 1 0 0 0,0-1 0 0 0,0 0 0 0 0,1-2 0 0 0,1-1 0 0 0,2-1 0 0 0,-1-1 0 0 0,2-1 0 0 0,-1 1 0 0 0,2-1 0 0 0,0 0 0 0 0,0 0 0 0 0,0 1 0 0 0,0 0 0 0 0,-2 2 0 0 0,-1 1 0 0 0,0 0 0 0 0,3-1 0 0 0,1-3 0 0 0,4-2 0 0 0,0 0 0 0 0,0 1 0 0 0,-1 1 0 0 0,-3 4 0 0 0,-3 3 0 0 0,-3 2 0 0 0,-3 3 0 0 0,-3 3 0 0 0,-2 2 0 0 0,0 1 0 0 0,-2 1 0 0 0,0 2 0 0 0,-2 1 0 0 0,-1 3 0 0 0,-2 6 0 0 0,-4 5 0 0 0,-2 7 0 0 0,-2 14 0 0 0,-3 36 0 0 0,-2 50 0 0 0,0 40 0 0 0,1 12 0 0 0,3-10 0 0 0,4-24 0 0 0,0-28 0 0 0,2-27 0 0 0,-2-21 0 0 0,1-15 0 0 0,-2-9 0 0 0,-2-5 0 0 0,-1 3 0 0 0,0 6 0 0 0,-2 7 0 0 0,-1 4 0 0 0,0 2 0 0 0,0-2 0 0 0,0-5 0 0 0,1-6 0 0 0,1-8 0 0 0,1-8 0 0 0,1-7 0 0 0,1-7 0 0 0,2-4 0 0 0,1-6 0 0 0,2-6 0 0 0,0-6 0 0 0,2-2-16383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0:14:57.358"/>
    </inkml:context>
    <inkml:brush xml:id="br0">
      <inkml:brushProperty name="width" value="0.2" units="cm"/>
      <inkml:brushProperty name="height" value="0.2" units="cm"/>
      <inkml:brushProperty name="color" value="#F6630D"/>
    </inkml:brush>
  </inkml:definitions>
  <inkml:trace contextRef="#ctx0" brushRef="#br0">7300 3409 16383 0 0,'-8'3'0'0'0,"-12"4"0"0"0,-9 4 0 0 0,-7 1 0 0 0,-5 1 0 0 0,-2 0 0 0 0,0 1 0 0 0,3-2 0 0 0,2-2 0 0 0,3-1 0 0 0,4 0 0 0 0,2 0 0 0 0,1 2 0 0 0,-1-1 0 0 0,0 2 0 0 0,-2 1 0 0 0,-1 2 0 0 0,0 2 0 0 0,-4 4 0 0 0,-1 3 0 0 0,0 3 0 0 0,-2 3 0 0 0,0 0 0 0 0,3 0 0 0 0,3-2 0 0 0,5-3 0 0 0,4-5 0 0 0,5-4 0 0 0,3-3 0 0 0,4-2 0 0 0,2-2 0 0 0,3-2 0 0 0,3-1 0 0 0,2 0 0 0 0,1-1 0 0 0,1 1 0 0 0,1 0 0 0 0,-1 0 0 0 0,1 0 0 0 0,-1 0 0 0 0,1 1 0 0 0,-2 2 0 0 0,-2 1 0 0 0,0 2 0 0 0,-1 2 0 0 0,0 2 0 0 0,-1 0 0 0 0,-1 0 0 0 0,2-1 0 0 0,0-1 0 0 0,2-1 0 0 0,1-3 0 0 0,0-1 0 0 0,1-2 0 0 0,0 0 0 0 0,0-1 0 0 0,0 0 0 0 0,0 0 0 0 0,-1 4 0 0 0,-1 2 0 0 0,-2 2 0 0 0,0 3 0 0 0,-2 0 0 0 0,0-1 0 0 0,0-1 0 0 0,-1-2 0 0 0,2-2 0 0 0,1-2 0 0 0,1-1 0 0 0,2-1 0 0 0,0-1 0 0 0,1 0 0 0 0,0-1 0 0 0,0 1 0 0 0,1 0 0 0 0,-1 0 0 0 0,0 0 0 0 0,0 0 0 0 0,0 0 0 0 0,1-1 0 0 0,0-3 0 0 0,1-2 0 0 0,2-2 0 0 0,2-3 0 0 0,2-3 0 0 0,3-2 0 0 0,2-2 0 0 0,3-3 0 0 0,2-2 0 0 0,4-1 0 0 0,4-4 0 0 0,5-3 0 0 0,3-5 0 0 0,6-8 0 0 0,8-10 0 0 0,11-14 0 0 0,17-20 0 0 0,12-14 0 0 0,9-9 0 0 0,0 3 0 0 0,-7 9 0 0 0,-10 13 0 0 0,-14 16 0 0 0,-11 14 0 0 0,-12 12 0 0 0,-9 12 0 0 0,-6 7 0 0 0,-7 8 0 0 0,-4 4 0 0 0,-5 4 0 0 0,-2 3 0 0 0,-3 1 0 0 0,-1 0 0 0 0,0 0 0 0 0,-1 1 0 0 0,-1 2 0 0 0,-1 1 0 0 0,-2 3 0 0 0,-2 4 0 0 0,-4 7 0 0 0,-2 4 0 0 0,-4 5 0 0 0,-3 3 0 0 0,-4 1 0 0 0,-2 1 0 0 0,-3 0 0 0 0,-3-1 0 0 0,-3 3 0 0 0,-2 0 0 0 0,-2-1 0 0 0,1-2 0 0 0,1-3 0 0 0,1-4 0 0 0,4-3 0 0 0,1-5 0 0 0,4-1 0 0 0,2-4 0 0 0,2-2 0 0 0,3-2 0 0 0,1-2 0 0 0,1 0 0 0 0,3 0 0 0 0,1-1 0 0 0,2-3 0 0 0,2-1 0 0 0,2-2 0 0 0,1-2 0 0 0,2-2 0 0 0,1-1 0 0 0,2 0 0 0 0,2-1 0 0 0,1 1 0 0 0,3-1 0 0 0,2 0 0 0 0,6-3 0 0 0,7-5 0 0 0,20-8 0 0 0,32-14 0 0 0,32-12 0 0 0,20-7 0 0 0,-1 1 0 0 0,-14 7 0 0 0,-18 9 0 0 0,-20 9 0 0 0,-20 10 0 0 0,-15 6 0 0 0,-13 5 0 0 0,-9 4 0 0 0,-6 3 0 0 0,-3 1 0 0 0,-4 2 0 0 0,0 0 0 0 0,-1 0 0 0 0,-1-1 0 0 0,1 1 0 0 0,1-1 0 0 0,-1 1 0 0 0,1-1 0 0 0,0 0 0 0 0,0 0 0 0 0,1 0 0 0 0,-2 0 0 0 0,-1 1 0 0 0,-2 2 0 0 0,-1 1 0 0 0,-1 7 0 0 0,-3 4 0 0 0,-5 6 0 0 0,-4 3 0 0 0,-7 3 0 0 0,-8 2 0 0 0,-7 1 0 0 0,-8 1 0 0 0,-4 0 0 0 0,-4-2 0 0 0,0-2 0 0 0,1-3 0 0 0,2-3 0 0 0,5 0 0 0 0,3-3 0 0 0,4-3 0 0 0,5 1 0 0 0,1-1 0 0 0,2 1 0 0 0,1-1 0 0 0,1 2 0 0 0,0 3 0 0 0,-2 1 0 0 0,0 1 0 0 0,0 0 0 0 0,2-1 0 0 0,0 0 0 0 0,1 0 0 0 0,0-2 0 0 0,0-2 0 0 0,0-1 0 0 0,0-3 0 0 0,-1-3 0 0 0,0-1 0 0 0,1-3 0 0 0,-1-2 0 0 0,0-2 0 0 0,2-2 0 0 0,-1-2 0 0 0,2-3 0 0 0,0-2 0 0 0,-1-2 0 0 0,0-2 0 0 0,-1-1 0 0 0,0-2 0 0 0,-1 1 0 0 0,1 0 0 0 0,-1-1 0 0 0,0 1 0 0 0,1 0 0 0 0,1-2 0 0 0,1 0 0 0 0,0-1 0 0 0,3 0 0 0 0,1-1 0 0 0,1-2 0 0 0,-1-2 0 0 0,1-1 0 0 0,-1-2 0 0 0,0-2 0 0 0,-1 0 0 0 0,2-1 0 0 0,1 2 0 0 0,1 2 0 0 0,2 1 0 0 0,0 2 0 0 0,0 1 0 0 0,2 0 0 0 0,1 3 0 0 0,2 1 0 0 0,1 3 0 0 0,0 3 0 0 0,1 0 0 0 0,0 2 0 0 0,0 2 0 0 0,0 2 0 0 0,-1 1 0 0 0,-1 1 0 0 0,-2 2 0 0 0,-2 2 0 0 0,-3 4 0 0 0,-4 2 0 0 0,-2 3 0 0 0,-1 1 0 0 0,0 1 0 0 0,1 0 0 0 0,0 0 0 0 0,1-1 0 0 0,1 0 0 0 0,0 0 0 0 0,1-1 0 0 0,-1 2 0 0 0,1 1 0 0 0,0 1 0 0 0,-1 1 0 0 0,1 2 0 0 0,-2 3 0 0 0,-1 3 0 0 0,-1 1 0 0 0,0 1 0 0 0,0-2 0 0 0,2-2 0 0 0,3-4 0 0 0,2-4 0 0 0,3-3 0 0 0,3-2 0 0 0,2-2 0 0 0,1-4 0 0 0,3-3 0 0 0,1-4 0 0 0,1-4 0 0 0,2-3 0 0 0,2-5 0 0 0,2-3 0 0 0,3-4 0 0 0,2-2 0 0 0,1-1 0 0 0,1-3 0 0 0,1-2 0 0 0,0-1 0 0 0,-1 0 0 0 0,2-1 0 0 0,0 2 0 0 0,0 1 0 0 0,0-1 0 0 0,-1 0 0 0 0,0 0 0 0 0,-1 0 0 0 0,1-1 0 0 0,-1 1 0 0 0,-1 2 0 0 0,-1 2 0 0 0,-1 2 0 0 0,-2 4 0 0 0,-1 3 0 0 0,-2 5 0 0 0,-2 2 0 0 0,-2 3 0 0 0,-1 3 0 0 0,-1 2 0 0 0,-2 3 0 0 0,-2 2 0 0 0,-2 1 0 0 0,-3 1 0 0 0,-4 3 0 0 0,-4 1 0 0 0,-2 1 0 0 0,-2 0 0 0 0,-3 0 0 0 0,-2 0 0 0 0,-4 0 0 0 0,-2 0 0 0 0,-1-1 0 0 0,1 0 0 0 0,1 0 0 0 0,3-2 0 0 0,3-2 0 0 0,2-2 0 0 0,5-1 0 0 0,3-2 0 0 0,5 0 0 0 0,2 0 0 0 0,4 0-16383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0:14:57.359"/>
    </inkml:context>
    <inkml:brush xml:id="br0">
      <inkml:brushProperty name="width" value="0.2" units="cm"/>
      <inkml:brushProperty name="height" value="0.2" units="cm"/>
      <inkml:brushProperty name="color" value="#F6630D"/>
    </inkml:brush>
  </inkml:definitions>
  <inkml:trace contextRef="#ctx0" brushRef="#br0">5781 3489 16383 0 0,'0'5'0'0'0,"0"7"0"0"0,-1 7 0 0 0,-1 6 0 0 0,1 7 0 0 0,-1 5 0 0 0,-1 1 0 0 0,1 0 0 0 0,-1-2 0 0 0,1-3 0 0 0,-1-4 0 0 0,1-2 0 0 0,-1-2 0 0 0,0-3 0 0 0,1-3 0 0 0,1-2 0 0 0,0-3 0 0 0,0 0 0 0 0,1-2 0 0 0,0 0 0 0 0,0-1 0 0 0,0-2 0 0 0,0-1 0 0 0,1-1 0 0 0,-1 0 0 0 0,0-1 0 0 0,0 0 0 0 0,1-1 0 0 0,1-3 0 0 0,2-2 0 0 0,2-2 0 0 0,2-4 0 0 0,2-3 0 0 0,2-5 0 0 0,4-3 0 0 0,2-4 0 0 0,6-5 0 0 0,5-4 0 0 0,6-7 0 0 0,3-4 0 0 0,3-2 0 0 0,-1-1 0 0 0,1 2 0 0 0,-3 4 0 0 0,-3 4 0 0 0,-3 6 0 0 0,-4 4 0 0 0,-4 4 0 0 0,-3 4 0 0 0,-4 5 0 0 0,-2 2 0 0 0,-3 3 0 0 0,-3 2 0 0 0,-1 2 0 0 0,-1 2 0 0 0,-1 1 0 0 0,0 2 0 0 0,0 3 0 0 0,-2 3 0 0 0,0 3 0 0 0,-2 3 0 0 0,-1 1 0 0 0,-1 1 0 0 0,0 0 0 0 0,0 0 0 0 0,0-1 0 0 0,0-2 0 0 0,1-3 0 0 0,1-1 0 0 0,2-3 0 0 0,0 0 0 0 0,4-2 0 0 0,5-3 0 0 0,10-2 0 0 0,20-2 0 0 0,36-4 0 0 0,39-4 0 0 0,33-5 0 0 0,13-1 0 0 0,-4 1 0 0 0,-18 2 0 0 0,-23 2 0 0 0,-23 2 0 0 0,-22 1 0 0 0,-16 2 0 0 0,-13 2 0 0 0,-9-1 0 0 0,-7 1 0 0 0,-3-2 0 0 0,-2 2 0 0 0,-2 1 0 0 0,1 1 0 0 0,1-1 0 0 0,1 0 0 0 0,1 0 0 0 0,-1 0 0 0 0,0 0 0 0 0,-1 1 0 0 0,-1 0 0 0 0,-2 1 0 0 0,-2 1 0 0 0,-3 0 0 0 0,-1 0 0 0 0,-2-1 0 0 0,-3-1 0 0 0,-2 1 0 0 0,-1-1 0 0 0,0 0 0 0 0,-1 0 0 0 0,-1 1 0 0 0,1 0 0 0 0,0 1 0 0 0,0-1 0 0 0,0 1 0 0 0,0 0 0 0 0,0 1 0 0 0,0-1 0 0 0,-1 0 0 0 0,-3 0 0 0 0,-2 0 0 0 0,-2 1 0 0 0,-2 0 0 0 0,-1 2 0 0 0,-2 0 0 0 0,1 2 0 0 0,-1 0 0 0 0,0 1 0 0 0,1 0 0 0 0,-1 0 0 0 0,1 1 0 0 0,0 0 0 0 0,0 2 0 0 0,-1 0 0 0 0,1 1 0 0 0,1-1 0 0 0,1 1 0 0 0,2 1 0 0 0,1 1 0 0 0,0 1 0 0 0,1 1 0 0 0,0 2 0 0 0,1 2 0 0 0,0 1 0 0 0,0 1 0 0 0,2-1 0 0 0,0 1 0 0 0,-1-1 0 0 0,-1-1 0 0 0,0-1 0 0 0,0-2 0 0 0,-1-2 0 0 0,0 0 0 0 0,0-2 0 0 0,0-1 0 0 0,0-2 0 0 0,0 0 0 0 0,0-2 0 0 0,0 0 0 0 0,0-1-16383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5:52:32.369"/>
    </inkml:context>
    <inkml:brush xml:id="br0">
      <inkml:brushProperty name="width" value="0.1" units="cm"/>
      <inkml:brushProperty name="height" value="0.1" units="cm"/>
      <inkml:brushProperty name="color" value="#F6630D"/>
    </inkml:brush>
  </inkml:definitions>
  <inkml:trace contextRef="#ctx0" brushRef="#br0">5207 2774 16383 0 0,'-2'3'0'0'0,"1"4"0"0"0,-1 3 0 0 0,-1 2 0 0 0,0 2 0 0 0,0-1 0 0 0,1-1 0 0 0,0-1 0 0 0,1-2 0 0 0,1-1 0 0 0,-1-1 0 0 0,1 0 0 0 0,1-1 0 0 0,-1 0 0 0 0,0-1 0 0 0,0 1 0 0 0,0 0 0 0 0,0-1 0 0 0,1-2 0 0 0,0 0 0 0 0,1-2 0 0 0,2 0 0 0 0,1-1 0 0 0,0 0 0 0 0,1 0 0 0 0,0 0 0 0 0,1-1 0 0 0,-1 1 0 0 0,-1 0 0 0 0,-1 1 0 0 0,0 0 0 0 0,-1 1 0 0 0,-1 2 0 0 0,0 1 0 0 0,0 3 0 0 0,-1 7 0 0 0,0 5 0 0 0,-1 3 0 0 0,-1 3 0 0 0,0-1 0 0 0,-2 0 0 0 0,1-3 0 0 0,0-2 0 0 0,1-2 0 0 0,0-4 0 0 0,0-3 0 0 0,1-2 0 0 0,0-2 0 0 0,1-1 0 0 0,2-4 0 0 0,2-3 0 0 0,2-3 0 0 0,4-3 0 0 0,2-3 0 0 0,3-1 0 0 0,1-2 0 0 0,1-2 0 0 0,-1 0 0 0 0,2-2 0 0 0,0 0 0 0 0,2-1 0 0 0,0 0 0 0 0,0 2 0 0 0,-2 2 0 0 0,-2 3 0 0 0,-2 2 0 0 0,-1 1 0 0 0,-2 1 0 0 0,-2 1 0 0 0,-2 1 0 0 0,0 2 0 0 0,-2 1 0 0 0,0 1 0 0 0,-1 1 0 0 0,-2 2 0 0 0,-1 0 0 0 0,-1 4 0 0 0,-1 5 0 0 0,-4 5 0 0 0,-2 4 0 0 0,-3 2 0 0 0,-2 2 0 0 0,0 0 0 0 0,1 0 0 0 0,1-5 0 0 0,1-2 0 0 0,0-3 0 0 0,3-4 0 0 0,1-1 0 0 0,2-2 0 0 0,1-1 0 0 0,0 0 0 0 0,2-2 0 0 0,2-2 0 0 0,1-2 0 0 0,1-3 0 0 0,1-2 0 0 0,1 0 0 0 0,-2 1 0 0 0,-2 3 0 0 0,-4 5 0 0 0,-5 7 0 0 0,-5 5 0 0 0,-6 6 0 0 0,-4 4 0 0 0,-5 4 0 0 0,-1 0 0 0 0,0 0 0 0 0,3-2 0 0 0,3-4 0 0 0,4-4 0 0 0,5-4 0 0 0,2-4 0 0 0,2-3 0 0 0,2-2 0 0 0,2-1 0 0 0,1 0 0 0 0,0-1 0 0 0,1 0 0 0 0,0 1 0 0 0,0 0 0 0 0,1-3 0 0 0,-1-1 0 0 0,1-5 0 0 0,0-3 0 0 0,1-4 0 0 0,1-4 0 0 0,0-4 0 0 0,1-3 0 0 0,0 0 0 0 0,1-1 0 0 0,2 0 0 0 0,-1 1 0 0 0,-1 1 0 0 0,-1 3 0 0 0,1 3 0 0 0,-1 2 0 0 0,0 3 0 0 0,-1 2 0 0 0,-1 0 0 0 0,1 1 0 0 0,-1 1 0 0 0,0-1 0 0 0,0 0 0 0 0,0 1 0 0 0,1 0 0 0 0,1 1 0 0 0,2-1 0 0 0,1 0 0 0 0,0-2 0 0 0,1-1 0 0 0,2-2 0 0 0,0-1 0 0 0,3-1 0 0 0,0-1 0 0 0,0-1 0 0 0,-1 0 0 0 0,-1 1 0 0 0,-2 2 0 0 0,0 2 0 0 0,0 1 0 0 0,-1 1 0 0 0,-1 1 0 0 0,-2 2 0 0 0,0 3 0 0 0,-2 3 0 0 0,-1 1 0 0 0,0 3 0 0 0,0 1 0 0 0,0 2 0 0 0,0 2 0 0 0,-2 5 0 0 0,0 3 0 0 0,-2 5 0 0 0,-2 4 0 0 0,-1 2 0 0 0,-2 4 0 0 0,-1-1 0 0 0,-1 1 0 0 0,1 1 0 0 0,-1-2 0 0 0,0-1 0 0 0,0-2 0 0 0,2-2 0 0 0,0-1 0 0 0,2-2 0 0 0,0-3 0 0 0,1-2 0 0 0,0-3 0 0 0,0-2 0 0 0,0-2 0 0 0,0 0 0 0 0,0 0 0 0 0,0 1 0 0 0,-1 2 0 0 0,-1 1 0 0 0,-1 0 0 0 0,1 2 0 0 0,0-1 0 0 0,0 0 0 0 0,1-2 0 0 0,0-1 0 0 0,1-2 0 0 0,3-2 0 0 0,0-3 0 0 0,2 0 0 0 0,1-2 0 0 0,0 0 0 0 0,1-1 0 0 0,2-3 0 0 0,1-2 0 0 0,1-3 0 0 0,1-1 0 0 0,0-2 0 0 0,0 0 0 0 0,1 0 0 0 0,-1 2 0 0 0,1 1 0 0 0,-1 1 0 0 0,0 1 0 0 0,0 3 0 0 0,1 4 0 0 0,-1 6 0 0 0,-1 4 0 0 0,-1 4 0 0 0,-2 3 0 0 0,-1 1 0 0 0,0 2 0 0 0,-1-2 0 0 0,0-1 0 0 0,0-4 0 0 0,-1-2 0 0 0,1-4 0 0 0,0-2 0 0 0,0-3 0 0 0,0 0 0 0 0,0-2 0 0 0,1-2 0 0 0,1 0 0 0 0,2-3 0 0 0,1 0 0 0 0,0-1 0 0 0,2 0 0 0 0,-1 0 0 0 0,0 0 0 0 0,1-1 0 0 0,-1 1 0 0 0,1 0 0 0 0,-1 0 0 0 0,0 0 0 0 0,0 0 0 0 0,0 0 0 0 0,1 0 0 0 0,-2 1 0 0 0,0 0 0 0 0,-1 2 0 0 0,-2 4 0 0 0,-1 5 0 0 0,-3 5 0 0 0,-1 3 0 0 0,-2 3 0 0 0,-1 3 0 0 0,-1 0 0 0 0,1 0 0 0 0,-1-3 0 0 0,2-3 0 0 0,1-4 0 0 0,1-3 0 0 0,2-4 0 0 0,1-2 0 0 0,3-3 0 0 0,0-2 0 0 0,3-2 0 0 0,0 1 0 0 0,-1 1 0 0 0,0 4 0 0 0,-1 8 0 0 0,-1 9 0 0 0,-2 9 0 0 0,-4 13 0 0 0,-4 10 0 0 0,-4 7 0 0 0,-1 2 0 0 0,-1-3 0 0 0,0-7 0 0 0,2-10 0 0 0,2-9 0 0 0,4-8 0 0 0,1-8 0 0 0,3-6 0 0 0,0-4 0 0 0,2-4 0 0 0,2-3 0 0 0,3-5 0 0 0,2-3 0 0 0,5-5 0 0 0,3-4 0 0 0,2-2 0 0 0,2-2 0 0 0,0-1 0 0 0,0 0 0 0 0,-2 1 0 0 0,-1 3 0 0 0,-3 3 0 0 0,-2 3 0 0 0,-3 1 0 0 0,-1 3 0 0 0,-2 0 0 0 0,0 0 0 0 0,0 0 0 0 0,0 2 0 0 0,-2 2 0 0 0,-1 7 0 0 0,-5 9 0 0 0,-4 10 0 0 0,-5 8 0 0 0,-3 6 0 0 0,-2 4 0 0 0,-2-2 0 0 0,3-3 0 0 0,1-5 0 0 0,4-6 0 0 0,1-5 0 0 0,1-6 0 0 0,3-3 0 0 0,2-4 0 0 0,1-1 0 0 0,1-1 0 0 0,1-1 0 0 0,0-1 0 0 0,2-1 0 0 0,1-1 0 0 0,2-3 0 0 0,2-2 0 0 0,4-3 0 0 0,2-3 0 0 0,3-2 0 0 0,0 0 0 0 0,0-1 0 0 0,-2 1 0 0 0,-2 3 0 0 0,-1 3 0 0 0,-2 1 0 0 0,-1 3 0 0 0,0 0 0 0 0,-3 2 0 0 0,-2 4 0 0 0,-4 5 0 0 0,-5 7 0 0 0,-5 5 0 0 0,-4 6 0 0 0,-1 5 0 0 0,-4 5 0 0 0,-1 4 0 0 0,1 1 0 0 0,-1 2 0 0 0,2-2 0 0 0,3-6 0 0 0,3-5 0 0 0,3-6 0 0 0,3-7 0 0 0,2-5 0 0 0,3-4 0 0 0,1-3 0 0 0,2-3 0 0 0,1-3 0 0 0,2-4 0 0 0,6-8 0 0 0,7-9 0 0 0,8-7 0 0 0,9-7 0 0 0,9-6 0 0 0,7-5 0 0 0,2 0 0 0 0,-3 4 0 0 0,-5 5 0 0 0,-8 6 0 0 0,-6 8 0 0 0,-6 5 0 0 0,-5 5 0 0 0,-5 3 0 0 0,-4 4 0 0 0,-3 2 0 0 0,-3 3 0 0 0,-4 3 0 0 0,-4 6 0 0 0,-6 7 0 0 0,-8 10 0 0 0,-6 7 0 0 0,-7 6 0 0 0,-2 4 0 0 0,-1 3 0 0 0,0-2 0 0 0,4-3 0 0 0,5-5 0 0 0,4-5 0 0 0,4-7 0 0 0,5-4 0 0 0,3-5 0 0 0,2-2 0 0 0,2-4 0 0 0,2-1 0 0 0,2-2 0 0 0,1-1 0 0 0,1-2 0 0 0,3-4 0 0 0,5-4 0 0 0,6-6 0 0 0,9-6 0 0 0,5-6 0 0 0,4-2 0 0 0,2-1 0 0 0,0 2 0 0 0,-4 3 0 0 0,-5 4 0 0 0,-4 4 0 0 0,-6 3 0 0 0,-3 2 0 0 0,-4 3 0 0 0,-2 2 0 0 0,-1 1 0 0 0,-2 3 0 0 0,-2 3 0 0 0,-6 12 0 0 0,-14 25 0 0 0,-19 36 0 0 0,-21 36 0 0 0,-14 20 0 0 0,-4 3 0 0 0,4-12 0 0 0,8-20 0 0 0,12-18 0 0 0,11-22 0 0 0,10-17 0 0 0,10-15 0 0 0,7-11 0 0 0,6-9 0 0 0,4-6 0 0 0,4-4 0 0 0,2-3 0 0 0,4-7 0 0 0,6-9 0 0 0,10-18 0 0 0,15-23 0 0 0,12-21 0 0 0,7-13 0 0 0,2-2 0 0 0,-4 6 0 0 0,-6 12 0 0 0,-7 12 0 0 0,-7 13 0 0 0,-6 11 0 0 0,-5 8 0 0 0,-5 6 0 0 0,-2 4 0 0 0,-3 2 0 0 0,-1 1 0 0 0,-3 1 0 0 0,-1 1 0 0 0,-2 2 0 0 0,-1 2 0 0 0,-1 2 0 0 0,-2 3 0 0 0,-2 1 0 0 0,-1 3 0 0 0,-3 2 0 0 0,-3 1 0 0 0,-5 2 0 0 0,-7 3 0 0 0,-7 3 0 0 0,-5 3 0 0 0,-5 3 0 0 0,-1 2 0 0 0,1 0 0 0 0,1-1 0 0 0,5 1 0 0 0,4-3 0 0 0,6-1 0 0 0,3-2 0 0 0,3-2 0 0 0,4-1 0 0 0,2-2 0 0 0,2-2 0 0 0,0-1 0 0 0,0-1 0 0 0,1 0 0 0 0,0-1 0 0 0,0 1 0 0 0,2-1 0 0 0,1 0 0 0 0,0-2 0 0 0,2-2 0 0 0,-1-2 0 0 0,2-4 0 0 0,2-6 0 0 0,2-6 0 0 0,3-5 0 0 0,2-5 0 0 0,4-4 0 0 0,2-2 0 0 0,1-2 0 0 0,1 0 0 0 0,0 2 0 0 0,-1 4 0 0 0,-2 4 0 0 0,-2 4 0 0 0,-2 5 0 0 0,-2 3 0 0 0,-1 3 0 0 0,-2 4 0 0 0,0 2 0 0 0,0 1 0 0 0,0 0 0 0 0,-1-1 0 0 0,2-5 0 0 0,2-4 0 0 0,1-5 0 0 0,1-1 0 0 0,0-1 0 0 0,1 1 0 0 0,-2 3 0 0 0,-1 3 0 0 0,-2 2 0 0 0,0 4 0 0 0,-1 2 0 0 0,-3 2 0 0 0,0 2 0 0 0,-2 1 0 0 0,-2 2 0 0 0,-2 4 0 0 0,-1 2 0 0 0,-2 3 0 0 0,-2 3 0 0 0,-3 2 0 0 0,-3 1 0 0 0,-2 1 0 0 0,-1 1 0 0 0,0 1 0 0 0,0 1 0 0 0,-1 0 0 0 0,-2 1 0 0 0,1 1 0 0 0,-1 1 0 0 0,0-1 0 0 0,0-1 0 0 0,2-2 0 0 0,2-2 0 0 0,1-3 0 0 0,0-1 0 0 0,1-1 0 0 0,0 1 0 0 0,0 0 0 0 0,-1 1 0 0 0,0 0 0 0 0,0 0 0 0 0,1-1 0 0 0,0 0 0 0 0,2-2 0 0 0,2 1 0 0 0,1-1 0 0 0,2 0 0 0 0,0-1 0 0 0,3-1 0 0 0,2-2-16383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0:14:57.360"/>
    </inkml:context>
    <inkml:brush xml:id="br0">
      <inkml:brushProperty name="width" value="0.2" units="cm"/>
      <inkml:brushProperty name="height" value="0.2" units="cm"/>
      <inkml:brushProperty name="color" value="#F6630D"/>
    </inkml:brush>
  </inkml:definitions>
  <inkml:trace contextRef="#ctx0" brushRef="#br0">7848 4819 16383 0 0,'-2'-3'0'0'0,"-2"-3"0"0"0,-1-3 0 0 0,-1-2 0 0 0,0-1 0 0 0,-1 0 0 0 0,1 2 0 0 0,-1 1 0 0 0,1 0 0 0 0,-2-1 0 0 0,1 0 0 0 0,-1-1 0 0 0,0-1 0 0 0,-2 0 0 0 0,0-1 0 0 0,-2-3 0 0 0,-4-5 0 0 0,-2-6 0 0 0,-3-5 0 0 0,-1-1 0 0 0,-1-1 0 0 0,0 2 0 0 0,2 3 0 0 0,0 4 0 0 0,1 2 0 0 0,2 3 0 0 0,1 3 0 0 0,2 4 0 0 0,2 2 0 0 0,0 3 0 0 0,2 1 0 0 0,0 0 0 0 0,1 2 0 0 0,-1 0 0 0 0,-1 2 0 0 0,1 1 0 0 0,-1 1 0 0 0,-1 1 0 0 0,1 1 0 0 0,0 2 0 0 0,-2 1 0 0 0,-1 1 0 0 0,-2 2 0 0 0,-4 1 0 0 0,-4 3 0 0 0,-4 3 0 0 0,-4 2 0 0 0,-3 2 0 0 0,-2 0 0 0 0,-2 2 0 0 0,0 1 0 0 0,-2 2 0 0 0,0 1 0 0 0,0 0 0 0 0,2 1 0 0 0,0-1 0 0 0,3-2 0 0 0,2-4 0 0 0,2-2 0 0 0,5-4 0 0 0,4-3 0 0 0,4-2 0 0 0,4-1 0 0 0,3-3 0 0 0,3-1 0 0 0,2-2 0 0 0,1 0 0 0 0,3 0 0 0 0,2 0 0 0 0,3-2 0 0 0,3-1 0 0 0,4-1 0 0 0,4-1 0 0 0,3-1 0 0 0,3-3 0 0 0,4 0 0 0 0,3-1 0 0 0,3 0 0 0 0,2 1 0 0 0,2 1 0 0 0,0 1 0 0 0,2 0 0 0 0,2 2 0 0 0,0 0 0 0 0,0 1 0 0 0,1 1 0 0 0,0-1 0 0 0,1-1 0 0 0,-1 0 0 0 0,0 0 0 0 0,0-1 0 0 0,-4 0 0 0 0,-3-1 0 0 0,-4 2 0 0 0,-4 1 0 0 0,-4 2 0 0 0,-4 0 0 0 0,-3 2 0 0 0,-3 0 0 0 0,-1 0 0 0 0,0 0 0 0 0,0 0 0 0 0,0 1 0 0 0,-1-1 0 0 0,1 0 0 0 0,-2 1 0 0 0,-2 3 0 0 0,-3 2 0 0 0,-5 3 0 0 0,-5 4 0 0 0,-6 4 0 0 0,-5 3 0 0 0,-3 1 0 0 0,-3 1 0 0 0,-2 2 0 0 0,0-1 0 0 0,0-1 0 0 0,3-2 0 0 0,3-3 0 0 0,3-4 0 0 0,4-3 0 0 0,4-2 0 0 0,3-1 0 0 0,4-2 0 0 0,2-2 0 0 0,4-2 0 0 0,3 0 0 0 0,4-1 0 0 0,5 0 0 0 0,3 0 0 0 0,5-1 0 0 0,4 1 0 0 0,6-1 0 0 0,2-2 0 0 0,4-1 0 0 0,5-2 0 0 0,5-1 0 0 0,2 0 0 0 0,2 1 0 0 0,-1 1 0 0 0,-1 2 0 0 0,-2 1 0 0 0,-3 2 0 0 0,-5 2 0 0 0,-5 2 0 0 0,-5 1 0 0 0,-6 1 0 0 0,-4 0 0 0 0,-5-2 0 0 0,-4-1 0 0 0,-2-2 0 0 0,-1 1 0 0 0,-1 0 0 0 0,-2 0 0 0 0,-1 2 0 0 0,-2 1 0 0 0,-2 3 0 0 0,-5 3 0 0 0,-4 2 0 0 0,-4 0 0 0 0,-1 0 0 0 0,0-1 0 0 0,0-1 0 0 0,3-2 0 0 0,2-2 0 0 0,2 0 0 0 0,1 0 0 0 0,1-1 0 0 0,3 0 0 0 0,1-1 0 0 0,1 1 0 0 0,1 0 0 0 0,0 0 0 0 0,0 0 0 0 0,0 1 0 0 0,-2-1 0 0 0,-3 0 0 0 0,-2 0 0 0 0,-3 0 0 0 0,0 1 0 0 0,-2-1 0 0 0,0-1 0 0 0,2-1 0 0 0,1-2 0 0 0,1-1 0 0 0,1 0 0 0 0,0-1 0 0 0,1 0 0 0 0,0 0 0 0 0,0 0 0 0 0,0 3 0 0 0,0 0 0 0 0,0 2 0 0 0,0 0 0 0 0,0 2 0 0 0,0-2 0 0 0,-1-1 0 0 0,1-1 0 0 0,2-2 0 0 0,1 0 0 0 0,3-1 0 0 0,2 0 0 0 0,4 0 0 0 0,2-1 0 0 0,1 1 0 0 0,3 0 0 0 0,0 0 0 0 0,1 0 0 0 0,0 0 0 0 0,0 0 0 0 0,-1 0 0 0 0,1 0 0 0 0,0 0 0 0 0,-1 0 0 0 0,1 0 0 0 0,-2 0 0 0 0,-1 0 0 0 0,-2 0 0 0 0,0 0 0 0 0,-1 0 0 0 0,-1 0 0 0 0,0 0 0 0 0,0 0 0 0 0,0 0 0 0 0,0 0 0 0 0,-1 0-16383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0:14:57.361"/>
    </inkml:context>
    <inkml:brush xml:id="br0">
      <inkml:brushProperty name="width" value="0.2" units="cm"/>
      <inkml:brushProperty name="height" value="0.2" units="cm"/>
      <inkml:brushProperty name="color" value="#F6630D"/>
    </inkml:brush>
  </inkml:definitions>
  <inkml:trace contextRef="#ctx0" brushRef="#br0">11642 7104 16383 0 0,'-6'4'0'0'0,"-12"7"0"0"0,-23 14 0 0 0,-35 24 0 0 0,-40 26 0 0 0,-33 23 0 0 0,-26 24 0 0 0,-14 14 0 0 0,6 0 0 0 0,19-13 0 0 0,24-18 0 0 0,25-20 0 0 0,25-19 0 0 0,18-13 0 0 0,14-12 0 0 0,8-6 0 0 0,8-5 0 0 0,5-3 0 0 0,4-3 0 0 0,6-2 0 0 0,4-3 0 0 0,4-3 0 0 0,5-2 0 0 0,3-4 0 0 0,5-3 0 0 0,5-5 0 0 0,6-5 0 0 0,13-15 0 0 0,20-21 0 0 0,26-34 0 0 0,27-39 0 0 0,17-22 0 0 0,14-21 0 0 0,1-2 0 0 0,-6 11 0 0 0,-12 21 0 0 0,-17 24 0 0 0,-15 21 0 0 0,-15 19 0 0 0,-11 15 0 0 0,-8 11 0 0 0,-5 7 0 0 0,-4 4 0 0 0,-2 2 0 0 0,-1 2 0 0 0,-2 0 0 0 0,-1 2 0 0 0,-2 1 0 0 0,-2 1 0 0 0,-3 2 0 0 0,-2 0 0 0 0,-2 1 0 0 0,1 0 0 0 0,1-2 0 0 0,2-4 0 0 0,3-3 0 0 0,0-2 0 0 0,0-1 0 0 0,-1 0 0 0 0,-2 3 0 0 0,-2 3 0 0 0,-4 3 0 0 0,-1 4 0 0 0,-4 2 0 0 0,-5 5 0 0 0,-10 6 0 0 0,-36 19 0 0 0,-50 25 0 0 0,-53 29 0 0 0,-48 27 0 0 0,-48 36 0 0 0,-63 59 0 0 0,-73 76 0 0 0,-35 43 0 0 0,9 1 0 0 0,50-36 0 0 0,68-55 0 0 0,68-56 0 0 0,63-51 0 0 0,47-41 0 0 0,35-28 0 0 0,24-18 0 0 0,13-11 0 0 0,8-6 0 0 0,3-3 0 0 0,3 0 0 0 0,0 0 0 0 0,2 0 0 0 0,1-1 0 0 0,2-1 0 0 0,4-1 0 0 0,2-2 0 0 0,3-1 0 0 0,5-5 0 0 0,4-5 0 0 0,5-5 0 0 0,10-19 0 0 0,24-58 0 0 0,38-94 0 0 0,33-70 0 0 0,23-39 0 0 0,13-7 0 0 0,1 19 0 0 0,1 21 0 0 0,1 17 0 0 0,-6 19 0 0 0,-15 27 0 0 0,-17 27 0 0 0,-20 29 0 0 0,-18 25 0 0 0,-16 22 0 0 0,-13 18 0 0 0,-9 12 0 0 0,-5 9 0 0 0,-4 4 0 0 0,-1 2 0 0 0,-1-1 0 0 0,2-1 0 0 0,0-3 0 0 0,0 2 0 0 0,-2 2 0 0 0,-3 4 0 0 0,-2 7 0 0 0,-3 7 0 0 0,-4 7 0 0 0,-2 6 0 0 0,-4 8 0 0 0,-4 7 0 0 0,-7 9 0 0 0,-5 8 0 0 0,-8 9 0 0 0,-17 16 0 0 0,-34 34 0 0 0,-52 52 0 0 0,-53 62 0 0 0,-60 69 0 0 0,-32 40 0 0 0,4-4 0 0 0,29-33 0 0 0,39-42 0 0 0,40-45 0 0 0,35-39 0 0 0,28-32 0 0 0,23-24 0 0 0,16-19 0 0 0,12-12 0 0 0,9-10 0 0 0,6-8 0 0 0,7-7 0 0 0,3-6 0 0 0,4-4 0 0 0,2-4 0 0 0,3-2 0 0 0,1-1 0 0 0,1 0 0 0 0,3-3 0 0 0,3-3 0 0 0,4-4 0 0 0,6-7 0 0 0,10-16 0 0 0,30-56 0 0 0,47-98 0 0 0,38-82 0 0 0,32-61 0 0 0,8-8 0 0 0,-4 22 0 0 0,-16 47 0 0 0,-22 51 0 0 0,-20 47 0 0 0,-16 38 0 0 0,-15 26 0 0 0,-12 18 0 0 0,-12 11 0 0 0,-9 5 0 0 0,-5 2 0 0 0,-5 2 0 0 0,-4 0 0 0 0,-4 4 0 0 0,-3 1 0 0 0,-4 4 0 0 0,-3 5 0 0 0,-4 4 0 0 0,-3 4 0 0 0,-2 5 0 0 0,-1 4 0 0 0,-3 6 0 0 0,-1 6 0 0 0,-2 4 0 0 0,-3 5 0 0 0,-1 4 0 0 0,-3 10 0 0 0,-9 27 0 0 0,-108 232 0 0 0,-141 269 0 0 0,-83 153 0 0 0,-19 39 0 0 0,24-40 0 0 0,46-92 0 0 0,59-109 0 0 0,63-117 0 0 0,54-113 0 0 0,44-90 0 0 0,29-67 0 0 0,19-43 0 0 0,11-26 0 0 0,6-13 0 0 0,1-3 0 0 0,0 1 0 0 0,-3 5 0 0 0,-3 9 0 0 0,-2 10 0 0 0,-3 9 0 0 0,0 4 0 0 0,1 0 0 0 0,2-5 0 0 0,3-6 0 0 0,4-10 0 0 0,4-9 0 0 0,4-10 0 0 0,9-20 0 0 0,29-41 0 0 0,77-110 0 0 0,82-115 0 0 0,83-137 0 0 0,41-72 0 0 0,-4-1 0 0 0,-33 49 0 0 0,-46 62 0 0 0,-46 63 0 0 0,-35 47 0 0 0,-25 34 0 0 0,-14 15 0 0 0,-9 11 0 0 0,-10 19 0 0 0,-9 23 0 0 0,-11 28 0 0 0,-9 22 0 0 0,-8 22 0 0 0,-8 17 0 0 0,-3 9 0 0 0,-2 3 0 0 0,-3 2 0 0 0,-5 4 0 0 0,-6 3 0 0 0,-6 6 0 0 0,-7 7 0 0 0,-6 8 0 0 0,-5 7 0 0 0,-4 6 0 0 0,-2 6 0 0 0,-2 4 0 0 0,-3 5 0 0 0,0 4 0 0 0,-4 4 0 0 0,-7 7 0 0 0,-8 10 0 0 0,-21 19 0 0 0,-50 40 0 0 0,-68 66 0 0 0,-64 70 0 0 0,-45 59 0 0 0,-26 35 0 0 0,1 2 0 0 0,11-14 0 0 0,21-29 0 0 0,36-43 0 0 0,47-51 0 0 0,43-47 0 0 0,40-39 0 0 0,30-31 0 0 0,22-21 0 0 0,17-13 0 0 0,10-9 0 0 0,5-3 0 0 0,4-2 0 0 0,1-1 0 0 0,1 0 0 0 0,-1-1 0 0 0,3-2 0 0 0,2 0 0 0 0,6-3 0 0 0,9-5 0 0 0,9-5 0 0 0,18-12 0 0 0,30-24 0 0 0,45-54 0 0 0,39-55 0 0 0,33-53 0 0 0,15-25 0 0 0,-8 4 0 0 0,-14 20 0 0 0,-20 29 0 0 0,-20 35 0 0 0,-22 33 0 0 0,-21 31 0 0 0,-21 23 0 0 0,-15 19 0 0 0,-14 12 0 0 0,-10 9 0 0 0,-6 4 0 0 0,-3 1 0 0 0,-1-1 0 0 0,0-1 0 0 0,0-1 0 0 0,-1-1 0 0 0,-1-2 0 0 0,-2 1 0 0 0,0 1 0 0 0,-2 2 0 0 0,-1 2 0 0 0,-1 3 0 0 0,-1 1 0 0 0,-1 1 0 0 0,-2 2 0 0 0,-3 2 0 0 0,-1 1 0 0 0,-2 2 0 0 0,-3 2 0 0 0,-1 3 0 0 0,-2 3 0 0 0,-2 5 0 0 0,-1 7 0 0 0,-4 8 0 0 0,-1 10 0 0 0,-7 27 0 0 0,-9 46 0 0 0,-8 34 0 0 0,-6 17 0 0 0,-3 3 0 0 0,-3-12 0 0 0,-1-18 0 0 0,3-25 0 0 0,1-22 0 0 0,5-21 0 0 0,5-17 0 0 0,4-15 0 0 0,5-11 0 0 0,3-9 0 0 0,3-5 0 0 0,4-5 0 0 0,6-8 0 0 0,4-10 0 0 0,7-11 0 0 0,5-11 0 0 0,4-12 0 0 0,8-21 0 0 0,16-39 0 0 0,11-24 0 0 0,8-14 0 0 0,1 2 0 0 0,-4 12 0 0 0,-6 14 0 0 0,-8 8 0 0 0,-4-10 0 0 0,3-29 0 0 0,2-24 0 0 0,-2-17 0 0 0,-8 3 0 0 0,-9 18 0 0 0,-11 29 0 0 0,-9 30 0 0 0,-5 27 0 0 0,-5 22 0 0 0,-1 15 0 0 0,-1 10 0 0 0,0 6 0 0 0,-1 4 0 0 0,2 3 0 0 0,0 3 0 0 0,1 3 0 0 0,0 4 0 0 0,1 3 0 0 0,0 2 0 0 0,-1 1 0 0 0,-2 1 0 0 0,0 2 0 0 0,-4 2 0 0 0,-3 3 0 0 0,-6 4 0 0 0,-4 4 0 0 0,-4 4 0 0 0,-3 6 0 0 0,-4 5 0 0 0,-8 8 0 0 0,-25 26 0 0 0,-77 83 0 0 0,-68 72 0 0 0,-40 42 0 0 0,-14 7 0 0 0,18-22 0 0 0,32-34 0 0 0,40-41 0 0 0,41-39 0 0 0,35-36 0 0 0,30-27 0 0 0,23-21 0 0 0,18-18 0 0 0,10-11 0 0 0,7-9 0 0 0,5-7 0 0 0,5-6 0 0 0,4-9 0 0 0,9-20 0 0 0,31-62 0 0 0,49-89 0 0 0,43-66 0 0 0,19-15 0 0 0,6 13 0 0 0,-10 31 0 0 0,-12 31 0 0 0,-14 31 0 0 0,-15 27 0 0 0,-14 17 0 0 0,-12 16 0 0 0,-11 10 0 0 0,-10 12 0 0 0,-9 8 0 0 0,-5 5 0 0 0,-3 4 0 0 0,0 3 0 0 0,1 2 0 0 0,1 1 0 0 0,1 2 0 0 0,2 0 0 0 0,1 0 0 0 0,0 4 0 0 0,-4 4 0 0 0,-5 7 0 0 0,-7 8 0 0 0,-6 6 0 0 0,-6 6 0 0 0,-5 5 0 0 0,-3 4 0 0 0,-3 2 0 0 0,-3 3 0 0 0,-2 1 0 0 0,-1 1 0 0 0,-2-1 0 0 0,0 1 0 0 0,0-1 0 0 0,0 1 0 0 0,-1-1 0 0 0,1 0 0 0 0,1-1 0 0 0,2-2 0 0 0,1-1 0 0 0,1-2 0 0 0,0-2 0 0 0,1-1 0 0 0,-3 1 0 0 0,-3 2 0 0 0,-2 1 0 0 0,-4 3 0 0 0,-7 3 0 0 0,-10 4 0 0 0,-13 6 0 0 0,-11 5 0 0 0,-9 5 0 0 0,-5 1 0 0 0,-3 3 0 0 0,2 0 0 0 0,3 2 0 0 0,2 1 0 0 0,4 1 0 0 0,3 1 0 0 0,3-1 0 0 0,5 1 0 0 0,5 0 0 0 0,3-2 0 0 0,5 0 0 0 0,2-1 0 0 0,0 0 0 0 0,2 0 0 0 0,0 2 0 0 0,0-1 0 0 0,1-1 0 0 0,2 0 0 0 0,2-2 0 0 0,1-3 0 0 0,3 0 0 0 0,1-4 0 0 0,2-2 0 0 0,2-1 0 0 0,1-2 0 0 0,3-2 0 0 0,3-1 0 0 0,1-3 0 0 0,3-4 0 0 0,5-3 0 0 0,5-4 0 0 0,8-5 0 0 0,8-6 0 0 0,10-4 0 0 0,8-4 0 0 0,8-3 0 0 0,14-4 0 0 0,12-4 0 0 0,11-5 0 0 0,0 0 0 0 0,-8 4 0 0 0,-13 5 0 0 0,-15 7 0 0 0,-13 7 0 0 0,-12 5 0 0 0,-9 5 0 0 0,-8 3 0 0 0,-6 3 0 0 0,-3 1 0 0 0,-3 3 0 0 0,-3 2 0 0 0,-11 5 0 0 0,-17 8 0 0 0,-25 11 0 0 0,-20 8 0 0 0,-22 10 0 0 0,-21 13 0 0 0,-23 17 0 0 0,-12 10 0 0 0,0 5 0 0 0,9-2 0 0 0,10-4 0 0 0,15-8 0 0 0,20-12 0 0 0,18-11 0 0 0,16-12 0 0 0,13-10 0 0 0,10-8 0 0 0,9-5 0 0 0,6-6 0 0 0,5-2 0 0 0,4-1 0 0 0,4-2 0 0 0,2 1 0 0 0,3 0 0 0 0,3 0 0 0 0,4 1 0 0 0,6-1 0 0 0,7 2 0 0 0,7 2 0 0 0,8 1 0 0 0,19 8 0 0 0,56 34 0 0 0,108 69 0 0 0,118 84 0 0 0,108 122 0 0 0,77 152 0 0 0,-7 75 0 0 0,-69-12 0 0 0,-95-57 0 0 0,-96-88 0 0 0,-86-90 0 0 0,-68-83 0 0 0,-48-68 0 0 0,-32-51 0 0 0,-20-35 0 0 0,-9-23 0 0 0,-5-13 0 0 0,-1-6 0 0 0,-1-2 0 0 0,1 1 0 0 0,0 1 0 0 0,0-1 0 0 0,-1-2 0 0 0,1-1 0 0 0,0-4 0 0 0,2-2 0 0 0,1-4 0 0 0,3-3 0 0 0,3-5 0 0 0,2-4 0 0 0,2-3 0 0 0,1-3 0 0 0,4-7 0 0 0,2-7 0 0 0,4-5 0 0 0,5-6 0 0 0,3-7 0 0 0,3-4 0 0 0,2-5 0 0 0,3 0 0 0 0,1-2 0 0 0,2 1 0 0 0,1 0 0 0 0,1-1 0 0 0,0 1 0 0 0,1 2 0 0 0,-2 5 0 0 0,-1 2 0 0 0,1 0 0 0 0,0-1 0 0 0,0-4 0 0 0,0-3 0 0 0,-1-1 0 0 0,0 1 0 0 0,-4 4 0 0 0,-1 8 0 0 0,-4 6 0 0 0,-2 7 0 0 0,-3 6 0 0 0,-4 7 0 0 0,-5 7 0 0 0,-5 8 0 0 0,-8 9 0 0 0,-13 17 0 0 0,-42 46 0 0 0,-122 144 0 0 0,-131 168 0 0 0,-74 97 0 0 0,-15 18 0 0 0,28-36 0 0 0,49-62 0 0 0,47-54 0 0 0,50-59 0 0 0,40-47 0 0 0,32-42 0 0 0,30-39 0 0 0,27-39 0 0 0,26-34 0 0 0,21-28 0 0 0,15-21 0 0 0,10-13 0 0 0,8-9 0 0 0,6-7 0 0 0,3-4 0 0 0,5-3 0 0 0,3-4 0 0 0,3-4 0 0 0,5-9 0 0 0,7-9 0 0 0,15-23 0 0 0,19-27 0 0 0,39-60 0 0 0,81-146 0 0 0,82-153 0 0 0,86-139 0 0 0,38-43 0 0 0,-13 44 0 0 0,-45 96 0 0 0,-60 111 0 0 0,-61 104 0 0 0,-52 86 0 0 0,-38 58 0 0 0,-25 37 0 0 0,-16 18 0 0 0,-7 1 0 0 0,1-5 0 0 0,0-10 0 0 0,7-14 0 0 0,7-11 0 0 0,5-6 0 0 0,2 4 0 0 0,-5 9 0 0 0,-4 11 0 0 0,-8 13 0 0 0,-7 13 0 0 0,-9 13 0 0 0,-8 9 0 0 0,-7 9 0 0 0,-6 6 0 0 0,-5 4 0 0 0,-5 3 0 0 0,-6 3 0 0 0,-7 5 0 0 0,-7 6 0 0 0,-6 6 0 0 0,-6 6 0 0 0,-6 10 0 0 0,-11 13 0 0 0,-19 24 0 0 0,-50 54 0 0 0,-58 58 0 0 0,-38 34 0 0 0,-16 10 0 0 0,4-3 0 0 0,11-10 0 0 0,16-8 0 0 0,14-4 0 0 0,15-3 0 0 0,20-15 0 0 0,22-21 0 0 0,25-28 0 0 0,20-28 0 0 0,17-23 0 0 0,12-19 0 0 0,8-12 0 0 0,5-9 0 0 0,3-5 0 0 0,0-2 0 0 0,-2 1 0 0 0,-5 7 0 0 0,-14 21 0 0 0,-13 21 0 0 0,-12 21 0 0 0,-7 16 0 0 0,2 1 0 0 0,10-11 0 0 0,13-16 0 0 0,13-20 0 0 0,13-16 0 0 0,8-15 0 0 0,8-9 0 0 0,4-7 0 0 0,4-3 0 0 0,2-5 0 0 0,2-1 0 0 0,1-3 0 0 0,0-2 0 0 0,3-2 0 0 0,0-3 0 0 0,2-3 0 0 0,3-2 0 0 0,5-4 0 0 0,5-3 0 0 0,9-8 0 0 0,12-11 0 0 0,53-54 0 0 0,137-162 0 0 0,110-131 0 0 0,72-82 0 0 0,77-80 0 0 0,39-41 0 0 0,-12 8 0 0 0,-56 63 0 0 0,-77 87 0 0 0,-84 95 0 0 0,-77 88 0 0 0,-64 73 0 0 0,-50 55 0 0 0,-33 38 0 0 0,-21 23 0 0 0,-13 14 0 0 0,-7 7 0 0 0,-5 4 0 0 0,-3 2 0 0 0,-2 2 0 0 0,-2 1 0 0 0,-2 2 0 0 0,0 3 0 0 0,-3 2 0 0 0,-1 1 0 0 0,-2 2 0 0 0,-1 2 0 0 0,-1 3 0 0 0,-4 4 0 0 0,-4 9 0 0 0,-9 11 0 0 0,-11 21 0 0 0,-26 46 0 0 0,-79 132 0 0 0,-84 114 0 0 0,-44 37 0 0 0,-2-19 0 0 0,7-38 0 0 0,21-46 0 0 0,22-38 0 0 0,14-23 0 0 0,15-19 0 0 0,11-10 0 0 0,9-8 0 0 0,13-14 0 0 0,18-20 0 0 0,15-21 0 0 0,14-18 0 0 0,12-14 0 0 0,8-9 0 0 0,2 0 0 0 0,3 2 0 0 0,8-3 0 0 0,6-7 0 0 0,7-3 0 0 0,7-4 0 0 0,6-4 0 0 0,5-5 0 0 0,5-6 0 0 0,6-7 0 0 0,5-10 0 0 0,7-9 0 0 0,5-8 0 0 0,6-10 0 0 0,7-11 0 0 0,9-9 0 0 0,11-13 0 0 0,12-13 0 0 0,15-15 0 0 0,21-16 0 0 0,27-24 0 0 0,39-41 0 0 0,33-41 0 0 0,39-50 0 0 0,36-51 0 0 0,19-27 0 0 0,2 1 0 0 0,0 13 0 0 0,-18 34 0 0 0,-26 42 0 0 0,-38 46 0 0 0,-39 40 0 0 0,-32 27 0 0 0,-24 19 0 0 0,-16 9 0 0 0,-14 9 0 0 0,-11 8 0 0 0,-9 8 0 0 0,-8 9 0 0 0,-6 8 0 0 0,-7 7 0 0 0,-4 7 0 0 0,-5 6 0 0 0,-3 6 0 0 0,-2 2 0 0 0,-2 3 0 0 0,-1 2 0 0 0,1 3 0 0 0,-2 4 0 0 0,-2 5 0 0 0,-5 7 0 0 0,-6 8 0 0 0,-5 8 0 0 0,-8 5 0 0 0,-26 24 0 0 0,-116 119 0 0 0,-111 111 0 0 0,-70 58 0 0 0,-37 21 0 0 0,-17-4 0 0 0,12-30 0 0 0,33-48 0 0 0,47-55 0 0 0,52-53 0 0 0,49-44 0 0 0,38-33 0 0 0,29-23 0 0 0,24-15 0 0 0,16-10 0 0 0,10-1 0 0 0,7 1 0 0 0,6 1 0 0 0,5 2 0 0 0,8-2 0 0 0,6-3 0 0 0,7-7 0 0 0,9-8 0 0 0,8-7 0 0 0,6-8 0 0 0,6-6 0 0 0,4-4 0 0 0,5-5 0 0 0,3-3 0 0 0,5-4 0 0 0,5-3 0 0 0,5-5 0 0 0,8-5 0 0 0,7-5 0 0 0,8-7 0 0 0,13-8 0 0 0,16-13 0 0 0,28-18 0 0 0,67-45 0 0 0,62-40 0 0 0,32-22 0 0 0,4-1 0 0 0,-15 12 0 0 0,-11 12 0 0 0,-14 14 0 0 0,-12 9 0 0 0,-11 9 0 0 0,-19 10 0 0 0,-22 9 0 0 0,-26 16 0 0 0,-27 13 0 0 0,-21 13 0 0 0,-18 11 0 0 0,-13 8 0 0 0,-9 7 0 0 0,-6 4 0 0 0,-5 2 0 0 0,-2 5 0 0 0,-3 1 0 0 0,0 4 0 0 0,-4 3 0 0 0,-2 2 0 0 0,-2 1 0 0 0,-1 2 0 0 0,-3 3 0 0 0,-3 4 0 0 0,-3 5 0 0 0,-7 5 0 0 0,-8 5 0 0 0,-21 9 0 0 0,-32 12 0 0 0,-40 16 0 0 0,-63 22 0 0 0,-135 68 0 0 0,-69 35 0 0 0,-22 16 0 0 0,20-7 0 0 0,54-25 0 0 0,67-35 0 0 0,69-37 0 0 0,57-31 0 0 0,46-25 0 0 0,34-20 0 0 0,20-13 0 0 0,13-8 0 0 0,7-7 0 0 0,4-6 0 0 0,1-4 0 0 0,-2-5 0 0 0,0-9 0 0 0,0-6 0 0 0,0-7 0 0 0,3-5 0 0 0,2-17 0 0 0,1-50 0 0 0,11-120 0 0 0,10-102 0 0 0,12-58 0 0 0,10-14 0 0 0,13-33 0 0 0,10-38 0 0 0,7 3 0 0 0,-4 51 0 0 0,-12 80 0 0 0,-14 91 0 0 0,-14 81 0 0 0,-11 66 0 0 0,-10 47 0 0 0,-7 30 0 0 0,-4 20 0 0 0,-3 8 0 0 0,0 4 0 0 0,-2 1 0 0 0,-1-2 0 0 0,-2-1 0 0 0,-4 0 0 0 0,-3 1 0 0 0,-2 2 0 0 0,-2 2 0 0 0,-1 2 0 0 0,0 3 0 0 0,0 1 0 0 0,-1 3 0 0 0,1-1 0 0 0,0 0 0 0 0,0 0 0 0 0,-1 0 0 0 0,0 0 0 0 0,-1 0 0 0 0,-1-1 0 0 0,-2 0 0 0 0,2 2 0 0 0,-3 2 0 0 0,-1 3 0 0 0,-1 2 0 0 0,-3 2 0 0 0,0 2 0 0 0,-1 2 0 0 0,0-1 0 0 0,-1 1 0 0 0,1 1 0 0 0,-1 0 0 0 0,-2 2 0 0 0,-1 4 0 0 0,-2 2 0 0 0,-1 4 0 0 0,-1 1 0 0 0,1 2 0 0 0,-2-1 0 0 0,2 1 0 0 0,1-3 0 0 0,4-2 0 0 0,2-2 0 0 0,2-1 0 0 0,4-3 0 0 0,1 1 0 0 0,0 1 0 0 0,-2 4 0 0 0,-2 4 0 0 0,-4 3 0 0 0,0 2 0 0 0,2 1 0 0 0,3-2 0 0 0,4-4 0 0 0,4-3 0 0 0,4-4 0 0 0,3-3 0 0 0,3-2 0 0 0,3-1 0 0 0,2 0 0 0 0,2 1 0 0 0,2 0 0 0 0,0 0 0 0 0,-1 2 0 0 0,-1 1 0 0 0,-2 1 0 0 0,0 3 0 0 0,-3 4 0 0 0,-2 4 0 0 0,-1 1 0 0 0,-2 3 0 0 0,-2-2 0 0 0,0-1 0 0 0,0-3 0 0 0,1-6 0 0 0,3-5 0 0 0,0-6 0 0 0,3-4 0 0 0,3-6 0 0 0,1-3 0 0 0,2-3 0 0 0,1-1 0 0 0,3-2 0 0 0,1 1 0 0 0,1-1 0 0 0,1 0 0 0 0,0 1 0 0 0,1 0 0 0 0,-1 0 0 0 0,1 0 0 0 0,2 0 0 0 0,1 0 0 0 0,1 0 0 0 0,2 0 0 0 0,3-4 0 0 0,6-3 0 0 0,7-5 0 0 0,7-5 0 0 0,8-8 0 0 0,9-7 0 0 0,12-9 0 0 0,26-19 0 0 0,31-29 0 0 0,29-33 0 0 0,32-45 0 0 0,38-58 0 0 0,11-22 0 0 0,-13 9 0 0 0,-31 34 0 0 0,-38 42 0 0 0,-36 40 0 0 0,-26 34 0 0 0,-22 25 0 0 0,-14 18 0 0 0,-11 10 0 0 0,-5 8 0 0 0,-3 4 0 0 0,-4 2 0 0 0,-2 3 0 0 0,-2 1 0 0 0,-2 2 0 0 0,-2 2 0 0 0,-2 0 0 0 0,-2 2 0 0 0,-2 2 0 0 0,-2 1 0 0 0,-1 1 0 0 0,0 1 0 0 0,0 3 0 0 0,-2 3 0 0 0,0 6 0 0 0,-4 11 0 0 0,-7 19 0 0 0,-16 36 0 0 0,-26 50 0 0 0,-52 76 0 0 0,-82 118 0 0 0,-65 106 0 0 0,-15 29 0 0 0,21-38 0 0 0,42-73 0 0 0,47-80 0 0 0,41-79 0 0 0,37-63 0 0 0,27-48 0 0 0,17-34 0 0 0,10-21 0 0 0,5-11 0 0 0,2-5 0 0 0,2-1 0 0 0,0 0 0 0 0,1 0 0 0 0,2-1 0 0 0,1 0 0 0 0,3-2 0 0 0,1-3 0 0 0,2-2 0 0 0,5-6 0 0 0,4-5 0 0 0,5-7 0 0 0,5-8 0 0 0,5-9 0 0 0,5-5 0 0 0,5-6 0 0 0,5-2 0 0 0,14-6 0 0 0,23-10 0 0 0,14-2 0 0 0,4 4 0 0 0,-4 8 0 0 0,-12 12 0 0 0,-13 11 0 0 0,-14 9 0 0 0,-11 9 0 0 0,-9 6 0 0 0,-8 6 0 0 0,-6 3 0 0 0,-4 3 0 0 0,-4 0 0 0 0,-1 1 0 0 0,-3 0 0 0 0,0 3 0 0 0,-3 2 0 0 0,-3 3 0 0 0,-6 4 0 0 0,-7 5 0 0 0,-8 5 0 0 0,-7 2 0 0 0,-4 1 0 0 0,-1-1 0 0 0,1-2 0 0 0,3-3 0 0 0,4-2 0 0 0,5-3 0 0 0,5-3 0 0 0,5-3 0 0 0,3-3 0 0 0,5-2 0 0 0,3-4 0 0 0,6-2 0 0 0,4-4 0 0 0,4-2 0 0 0,0 1-16383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0:14:57.362"/>
    </inkml:context>
    <inkml:brush xml:id="br0">
      <inkml:brushProperty name="width" value="0.2" units="cm"/>
      <inkml:brushProperty name="height" value="0.2" units="cm"/>
      <inkml:brushProperty name="color" value="#F6630D"/>
    </inkml:brush>
  </inkml:definitions>
  <inkml:trace contextRef="#ctx0" brushRef="#br0">5442 7250 16383 0 0,'-2'5'0'0'0,"-4"5"0"0"0,-4 7 0 0 0,-4 5 0 0 0,-3 5 0 0 0,-3 5 0 0 0,-3 5 0 0 0,-1 4 0 0 0,-2 7 0 0 0,-3 12 0 0 0,0 12 0 0 0,0 10 0 0 0,-3 12 0 0 0,0 5 0 0 0,0-1 0 0 0,2-7 0 0 0,1-10 0 0 0,2-12 0 0 0,1-11 0 0 0,4-10 0 0 0,2-9 0 0 0,1-8 0 0 0,3-6 0 0 0,1-4 0 0 0,2-3 0 0 0,0-1 0 0 0,2-2 0 0 0,1-2 0 0 0,2-1 0 0 0,1-1 0 0 0,0-3 0 0 0,1 0 0 0 0,1-3 0 0 0,2-4 0 0 0,1-4 0 0 0,2-5 0 0 0,2-8 0 0 0,6-19 0 0 0,9-40 0 0 0,10-36 0 0 0,5-26 0 0 0,2-5 0 0 0,-2 12 0 0 0,-3 19 0 0 0,-4 19 0 0 0,-3 19 0 0 0,-4 18 0 0 0,-4 14 0 0 0,-3 11 0 0 0,-3 9 0 0 0,-1 5 0 0 0,-1 3 0 0 0,0 4 0 0 0,-1 1 0 0 0,1 2 0 0 0,-2 0 0 0 0,0 1 0 0 0,-2 1 0 0 0,-1 2 0 0 0,-1 4 0 0 0,-3 8 0 0 0,-2 12 0 0 0,-14 78 0 0 0,-17 84 0 0 0,-7 40 0 0 0,3-4 0 0 0,6-26 0 0 0,9-37 0 0 0,7-32 0 0 0,5-23 0 0 0,5-19 0 0 0,4-14 0 0 0,2-14 0 0 0,1-10 0 0 0,0-10 0 0 0,1-7 0 0 0,1-7 0 0 0,-1-5 0 0 0,0-3 0 0 0,0-4 0 0 0,1-3 0 0 0,0-3 0 0 0,2-2 0 0 0,1-3 0 0 0,1-3 0 0 0,3-3 0 0 0,3-3 0 0 0,3-4 0 0 0,1-4 0 0 0,4-3 0 0 0,2-5 0 0 0,2-6 0 0 0,4-7 0 0 0,1-6 0 0 0,4-8 0 0 0,3-12 0 0 0,2-9 0 0 0,1-11 0 0 0,0-4 0 0 0,-4 4 0 0 0,-4 8 0 0 0,-6 12 0 0 0,-4 13 0 0 0,-5 14 0 0 0,-4 11 0 0 0,-3 10 0 0 0,-1 6 0 0 0,-2 5 0 0 0,-1 5 0 0 0,0 8 0 0 0,0 8 0 0 0,0 10 0 0 0,-1 9 0 0 0,-2 8 0 0 0,-5 20 0 0 0,-2 25 0 0 0,-5 31 0 0 0,-4 21 0 0 0,-4 11 0 0 0,-1 7 0 0 0,0-6 0 0 0,2-8 0 0 0,3-18 0 0 0,2-21 0 0 0,4-22 0 0 0,2-20 0 0 0,3-17 0 0 0,2-13 0 0 0,1-9 0 0 0,1-8 0 0 0,0-5 0 0 0,1-3 0 0 0,0-1 0 0 0,0-2 0 0 0,2-2 0 0 0,1-1 0 0 0,1-3 0 0 0,0-4 0 0 0,3-5 0 0 0,0-4 0 0 0,3-6 0 0 0,0-5 0 0 0,2-4 0 0 0,2-5 0 0 0,2-5 0 0 0,4-5 0 0 0,4-3 0 0 0,3-2 0 0 0,4-1 0 0 0,1 3 0 0 0,2 3 0 0 0,0 3 0 0 0,-1 2 0 0 0,-1 4 0 0 0,0 2 0 0 0,-2 2 0 0 0,1 0 0 0 0,-1 1 0 0 0,-1-1 0 0 0,1 0 0 0 0,-1 1 0 0 0,-2 1 0 0 0,-2 2 0 0 0,-2 2 0 0 0,-3 2 0 0 0,0 0 0 0 0,1 0 0 0 0,0-1 0 0 0,1-1 0 0 0,-1-1 0 0 0,-1 2 0 0 0,-3 3 0 0 0,-2 4 0 0 0,-2 5 0 0 0,-4 3 0 0 0,-1 4 0 0 0,-2 3 0 0 0,0 3 0 0 0,-2 4 0 0 0,1 5 0 0 0,-1 11 0 0 0,-2 9 0 0 0,-1 10 0 0 0,-1 16 0 0 0,-7 54 0 0 0,-11 77 0 0 0,-9 53 0 0 0,-5 17 0 0 0,-5-4 0 0 0,-3-14 0 0 0,2-34 0 0 0,3-41 0 0 0,6-41 0 0 0,6-35 0 0 0,7-29 0 0 0,4-21 0 0 0,3-14 0 0 0,2-10 0 0 0,4-6 0 0 0,1-2 0 0 0,0-2 0 0 0,3-2 0 0 0,1-2 0 0 0,1-4 0 0 0,3-7 0 0 0,2-7 0 0 0,3-8 0 0 0,0-6 0 0 0,3-5 0 0 0,2-9 0 0 0,6-14 0 0 0,5-15 0 0 0,5-9 0 0 0,1-3 0 0 0,1 1 0 0 0,1 1 0 0 0,-2 6 0 0 0,-2 7 0 0 0,-2 7 0 0 0,0 7 0 0 0,4-2 0 0 0,3 1 0 0 0,6-4 0 0 0,1 0 0 0 0,0 4 0 0 0,0 5 0 0 0,-3 6 0 0 0,-1 6 0 0 0,-5 7 0 0 0,-2 5 0 0 0,-3 5 0 0 0,-3 3 0 0 0,-3 5 0 0 0,-3 3 0 0 0,-1 2 0 0 0,-2 1 0 0 0,-1 2 0 0 0,-1 2 0 0 0,-2 1 0 0 0,-2 1 0 0 0,-1 2 0 0 0,-1 2 0 0 0,-2 1 0 0 0,0 1 0 0 0,-1 0 0 0 0,-1 1 0 0 0,0 2 0 0 0,0 1 0 0 0,0 1 0 0 0,0 1 0 0 0,0 2 0 0 0,0 2 0 0 0,0 4 0 0 0,0 2 0 0 0,0 3 0 0 0,1 4 0 0 0,0 3 0 0 0,1 2 0 0 0,1 2 0 0 0,0-1 0 0 0,-1-1 0 0 0,-1-4 0 0 0,0-4 0 0 0,0-5 0 0 0,-1-4 0 0 0,0-5 0 0 0,0-2 0 0 0,0-2 0 0 0,0-2 0 0 0,1 0 0 0 0,-1-3 0 0 0,0-1 0 0 0,0-4 0 0 0,1-4 0 0 0,2-4 0 0 0,1-5 0 0 0,2-3 0 0 0,3-5 0 0 0,4-3 0 0 0,2-2 0 0 0,2-1 0 0 0,1 1 0 0 0,2-1 0 0 0,2-1 0 0 0,1 1 0 0 0,0 1 0 0 0,0 2 0 0 0,-2 1 0 0 0,-1 2 0 0 0,0 0 0 0 0,0 0 0 0 0,1-1 0 0 0,1 0 0 0 0,-1-1 0 0 0,-2 1 0 0 0,-2 2 0 0 0,-1 2 0 0 0,-2 1 0 0 0,-2 3 0 0 0,-2 3 0 0 0,-1 3 0 0 0,-3 3 0 0 0,-2 3 0 0 0,-2 2 0 0 0,0 2 0 0 0,-2 2 0 0 0,0 2 0 0 0,0 2 0 0 0,-2 3 0 0 0,1 4 0 0 0,-2 4 0 0 0,0 3 0 0 0,-2 3 0 0 0,0 3 0 0 0,-1 3 0 0 0,-1 1 0 0 0,-1 1 0 0 0,-2 1 0 0 0,-1 1 0 0 0,-2 3 0 0 0,-2 3 0 0 0,-1 3 0 0 0,0-1 0 0 0,0-1 0 0 0,1-4 0 0 0,3-4 0 0 0,1-4 0 0 0,2-5 0 0 0,2-4 0 0 0,0-3 0 0 0,1-2 0 0 0,1-1 0 0 0,-1-1 0 0 0,1 0 0 0 0,1-2 0 0 0,0-2 0 0 0,2 0 0 0 0,1-1 0 0 0,0 0 0 0 0,1 0 0 0 0,1-1 0 0 0,2-2 0 0 0,1-1 0 0 0,2-1 0 0 0,-1 0 0 0 0,-1-2 0 0 0,-1 1 0 0 0,1 1 0 0 0,-2 1 0 0 0,0 1 0 0 0,-2 2 0 0 0,1 0 0 0 0,-1 1 0 0 0,0 0 0 0 0,-1 1 0 0 0,-1 0 0 0 0,-1 3 0 0 0,0 4 0 0 0,-1 9 0 0 0,-1 8 0 0 0,-1 6 0 0 0,0 1 0 0 0,0-1 0 0 0,0-4 0 0 0,0-5 0 0 0,0-3 0 0 0,0-5 0 0 0,0-3 0 0 0,0-3 0 0 0,2-4 0 0 0,0-2 0 0 0,2-1 0 0 0,0-2 0 0 0,2 1 0 0 0,1-1 0 0 0,3 0 0 0 0,2 1 0 0 0,5 0 0 0 0,7-1 0 0 0,10 0 0 0 0,15-1 0 0 0,20-3 0 0 0,20-1 0 0 0,12 0 0 0 0,-1 2 0 0 0,-7 1 0 0 0,-12 4 0 0 0,-14 0 0 0 0,-15 2 0 0 0,-13 1 0 0 0,-9-2 0 0 0,-9 0 0 0 0,-6 0 0 0 0,-4-2 0 0 0,-2 1 0 0 0,-2-1 0 0 0,-2 0 0 0 0,1 0 0 0 0,-1 0 0 0 0,0-1 0 0 0,1 1 0 0 0,-1 1 0 0 0,0 0 0 0 0,-1 1 0 0 0,-2 3 0 0 0,0 3 0 0 0,-2 6 0 0 0,1 9 0 0 0,-1 13 0 0 0,1 16 0 0 0,1 13 0 0 0,2 5 0 0 0,1-1 0 0 0,1-5 0 0 0,-1-8 0 0 0,-1-9 0 0 0,-1-9 0 0 0,-2-10 0 0 0,0-7 0 0 0,0-6 0 0 0,2-5 0 0 0,0-3 0 0 0,2-4 0 0 0,0-2 0 0 0,1-1 0 0 0,2-2 0 0 0,0-1 0 0 0,4-3 0 0 0,2-3 0 0 0,6-6 0 0 0,8-14 0 0 0,14-19 0 0 0,16-29 0 0 0,11-16 0 0 0,4-7 0 0 0,-4 4 0 0 0,-6 13 0 0 0,-9 16 0 0 0,-11 15 0 0 0,-9 13 0 0 0,-9 12 0 0 0,-6 9 0 0 0,-7 7 0 0 0,-4 4 0 0 0,-2 3 0 0 0,-1 2 0 0 0,-1 3 0 0 0,-2 3 0 0 0,-2 5 0 0 0,-2 7 0 0 0,-2 7 0 0 0,-2 9 0 0 0,-3 8 0 0 0,-3 9 0 0 0,-2 12 0 0 0,-4 12 0 0 0,-2 14 0 0 0,-4 11 0 0 0,-3 11 0 0 0,-3 3 0 0 0,-3 7 0 0 0,-1 5 0 0 0,1 0 0 0 0,4-11 0 0 0,4-16 0 0 0,5-15 0 0 0,4-14 0 0 0,3-13 0 0 0,3-11 0 0 0,2-8 0 0 0,2-9 0 0 0,3-6 0 0 0,1-5 0 0 0,2-5 0 0 0,0-3 0 0 0,1-3 0 0 0,2-3 0 0 0,1-2 0 0 0,2-2 0 0 0,0-3 0 0 0,4-4 0 0 0,4-5 0 0 0,5-8 0 0 0,9-12 0 0 0,22-24 0 0 0,21-19 0 0 0,21-16 0 0 0,9-4 0 0 0,-2 8 0 0 0,-10 14 0 0 0,-16 15 0 0 0,-15 15 0 0 0,-12 13 0 0 0,-13 10 0 0 0,-10 9 0 0 0,-6 5 0 0 0,-5 3 0 0 0,-4 2 0 0 0,-2 2 0 0 0,-1 1 0 0 0,0 1 0 0 0,0 2 0 0 0,-1 3 0 0 0,-1 2 0 0 0,-1 2 0 0 0,-1 4 0 0 0,-2 3 0 0 0,-2 5 0 0 0,-5 5 0 0 0,-4 6 0 0 0,-5 4 0 0 0,-6 7 0 0 0,-8 13 0 0 0,-17 25 0 0 0,-12 25 0 0 0,-4 7 0 0 0,4-6 0 0 0,11-16 0 0 0,10-17 0 0 0,10-19 0 0 0,8-16 0 0 0,6-12 0 0 0,6-9 0 0 0,2-7 0 0 0,2-4 0 0 0,3-3 0 0 0,2-2 0 0 0,1-3 0 0 0,2-1 0 0 0,2-4 0 0 0,4-4 0 0 0,4-4 0 0 0,7-8 0 0 0,7-10 0 0 0,10-15 0 0 0,24-35 0 0 0,30-42 0 0 0,17-30 0 0 0,6-13 0 0 0,5-9 0 0 0,-8 9 0 0 0,-10 17 0 0 0,-11 17 0 0 0,-13 18 0 0 0,-13 21 0 0 0,-11 19 0 0 0,-10 15 0 0 0,-7 14 0 0 0,-7 11 0 0 0,-6 8 0 0 0,-5 7 0 0 0,-4 5 0 0 0,-3 4 0 0 0,-2 3 0 0 0,-1 1 0 0 0,-2 2 0 0 0,-2 3 0 0 0,0 2 0 0 0,-3 4 0 0 0,-1 3 0 0 0,-3 5 0 0 0,-4 6 0 0 0,-3 5 0 0 0,-3 6 0 0 0,-4 3 0 0 0,-3 3 0 0 0,-3 2 0 0 0,-5 9 0 0 0,-14 31 0 0 0,-15 35 0 0 0,-7 21 0 0 0,2 2 0 0 0,5-13 0 0 0,10-20 0 0 0,10-22 0 0 0,11-22 0 0 0,9-18 0 0 0,7-13 0 0 0,5-11 0 0 0,4-7 0 0 0,2-6 0 0 0,3-3 0 0 0,3-5 0 0 0,5-9 0 0 0,19-30 0 0 0,68-75 0 0 0,110-102 0 0 0,77-69 0 0 0,74-84 0 0 0,39-68 0 0 0,-14-12 0 0 0,-54 45 0 0 0,-72 72 0 0 0,-74 85 0 0 0,-64 79 0 0 0,-50 64 0 0 0,-34 47 0 0 0,-21 32 0 0 0,-12 19 0 0 0,-6 10 0 0 0,-1 4 0 0 0,0 0 0 0 0,3-2 0 0 0,1-1 0 0 0,3 0 0 0 0,-2 0 0 0 0,-2 2 0 0 0,-6 7 0 0 0,-7 10 0 0 0,-8 14 0 0 0,-14 18 0 0 0,-27 31 0 0 0,-55 50 0 0 0,-56 51 0 0 0,-51 42 0 0 0,-37 36 0 0 0,-44 73 0 0 0,-24 52 0 0 0,9 10 0 0 0,35-37 0 0 0,52-63 0 0 0,57-74 0 0 0,52-68 0 0 0,41-55 0 0 0,32-42 0 0 0,22-28 0 0 0,13-18 0 0 0,9-11 0 0 0,4-3 0 0 0,2-3 0 0 0,0 0 0 0 0,3-3 0 0 0,3-7 0 0 0,7-13 0 0 0,12-30 0 0 0,17-55 0 0 0,34-104 0 0 0,39-130 0 0 0,44-169 0 0 0,57-179 0 0 0,35-69 0 0 0,5 37 0 0 0,-21 102 0 0 0,-37 135 0 0 0,-44 134 0 0 0,-42 120 0 0 0,-35 91 0 0 0,-26 64 0 0 0,-18 39 0 0 0,-9 20 0 0 0,-5 9 0 0 0,1-3 0 0 0,3-6 0 0 0,5-7 0 0 0,2-5 0 0 0,1 1 0 0 0,-1 2 0 0 0,-3 3 0 0 0,-3 4 0 0 0,-1 5 0 0 0,-4 3 0 0 0,-1 5 0 0 0,-3 2 0 0 0,1 2 0 0 0,-2 1 0 0 0,1 1 0 0 0,-1-1 0 0 0,-2 1 0 0 0,-1-1 0 0 0,-1 2 0 0 0,-2 0 0 0 0,-2 2 0 0 0,-6 2 0 0 0,-9 3 0 0 0,-15 7 0 0 0,-23 8 0 0 0,-17 9 0 0 0,-9 3 0 0 0,-3 2 0 0 0,1 0 0 0 0,2 0 0 0 0,5 0 0 0 0,4 1 0 0 0,6 0 0 0 0,5-2 0 0 0,7-1 0 0 0,4-3 0 0 0,6-3 0 0 0,4-4 0 0 0,4-2 0 0 0,2-2 0 0 0,1 0 0 0 0,-1 1 0 0 0,-3 2 0 0 0,-4 3 0 0 0,-2 0 0 0 0,-2 1 0 0 0,-1-1 0 0 0,0-1 0 0 0,4-2 0 0 0,3-2 0 0 0,5-2 0 0 0,5-4 0 0 0,4-2 0 0 0,3-2 0 0 0,2 0 0 0 0,3-3 0 0 0,0 0 0 0 0,2-3 0 0 0,1 0 0 0 0,1 0 0 0 0,0-2 0 0 0,1 0 0 0 0,2-2 0 0 0,1-1 0 0 0,0-2 0 0 0,2-3 0 0 0,2-6 0 0 0,3-5 0 0 0,4-6 0 0 0,5-7 0 0 0,5-8 0 0 0,11-23 0 0 0,15-31 0 0 0,16-38 0 0 0,15-36 0 0 0,6-17 0 0 0,4-16 0 0 0,-1-3 0 0 0,-2 4 0 0 0,-8 19 0 0 0,-11 26 0 0 0,-13 33 0 0 0,-14 33 0 0 0,-10 29 0 0 0,-9 21 0 0 0,-6 16 0 0 0,-5 10 0 0 0,-3 8 0 0 0,-2 2 0 0 0,-2 2 0 0 0,-2 1 0 0 0,-1 1 0 0 0,-3 4 0 0 0,-3 3 0 0 0,-4 6 0 0 0,-5 5 0 0 0,-3 6 0 0 0,-6 5 0 0 0,-7 7 0 0 0,-13 12 0 0 0,-25 20 0 0 0,-38 32 0 0 0,-48 48 0 0 0,-63 76 0 0 0,-47 66 0 0 0,-8 27 0 0 0,18-12 0 0 0,35-35 0 0 0,40-49 0 0 0,44-52 0 0 0,36-48 0 0 0,32-39 0 0 0,23-30 0 0 0,17-21 0 0 0,11-13 0 0 0,7-8 0 0 0,5-5 0 0 0,3-1 0 0 0,1-1 0 0 0,2-2 0 0 0,3-3 0 0 0,5-4 0 0 0,4-5 0 0 0,7-9 0 0 0,10-21 0 0 0,27-52 0 0 0,32-69 0 0 0,21-41 0 0 0,11-14 0 0 0,2 7 0 0 0,-5 22 0 0 0,-9 29 0 0 0,-3 21 0 0 0,-2 15 0 0 0,-7 14 0 0 0,-9 14 0 0 0,-13 15 0 0 0,-14 14 0 0 0,-14 14 0 0 0,-10 11 0 0 0,-9 10 0 0 0,-7 8 0 0 0,-4 5 0 0 0,-3 4 0 0 0,-1 4 0 0 0,-3 1 0 0 0,0 3 0 0 0,-1 0 0 0 0,-2 1 0 0 0,-4 4 0 0 0,-7 3 0 0 0,-7 7 0 0 0,-10 7 0 0 0,-8 6 0 0 0,-6 5 0 0 0,-6 4 0 0 0,-3 2 0 0 0,-5 3 0 0 0,-4 2 0 0 0,-9 3 0 0 0,-6 1 0 0 0,-4 1 0 0 0,1-2 0 0 0,4-3 0 0 0,6-5 0 0 0,6-5 0 0 0,6-5 0 0 0,8-5 0 0 0,5-4 0 0 0,6-3 0 0 0,5-3 0 0 0,5-1 0 0 0,4-2 0 0 0,4 0 0 0 0,3-2 0 0 0,2-2 0 0 0,4-1 0 0 0,2-2 0 0 0,2-3 0 0 0,1-3 0 0 0,2-3 0 0 0,3-3 0 0 0,3-6 0 0 0,3-5 0 0 0,3-5 0 0 0,6-11 0 0 0,9-27 0 0 0,12-35 0 0 0,6-21 0 0 0,0 0 0 0 0,-4 12 0 0 0,-6 18 0 0 0,-7 22 0 0 0,-6 19 0 0 0,-6 15 0 0 0,-3 13 0 0 0,-4 8 0 0 0,-3 6 0 0 0,-2 4 0 0 0,-2 2 0 0 0,-1 1 0 0 0,-3 0 0 0 0,-1 0 0 0 0,-4 2 0 0 0,-3 0 0 0 0,-4 1 0 0 0,-5 2 0 0 0,-8 1 0 0 0,-7 2 0 0 0,-6 1 0 0 0,-10 3 0 0 0,-13 7 0 0 0,-18 11 0 0 0,-27 12 0 0 0,-16 11 0 0 0,-9 6 0 0 0,-1 5 0 0 0,9-2 0 0 0,15-6 0 0 0,14-5 0 0 0,15-6 0 0 0,13-5 0 0 0,9-5 0 0 0,7-2 0 0 0,5-2 0 0 0,5-3 0 0 0,6-2 0 0 0,5-3 0 0 0,4-2 0 0 0,5-2 0 0 0,5-3 0 0 0,4-2 0 0 0,3-3 0 0 0,5-3 0 0 0,4-4 0 0 0,5-3 0 0 0,8-3 0 0 0,8-4 0 0 0,6-6 0 0 0,5-5 0 0 0,5-7 0 0 0,11-20 0 0 0,21-28 0 0 0,13-18 0 0 0,5-8 0 0 0,-6 7 0 0 0,-10 13 0 0 0,-14 15 0 0 0,-11 15 0 0 0,-12 13 0 0 0,-8 11 0 0 0,-7 9 0 0 0,-6 4 0 0 0,-3 4 0 0 0,-4 2 0 0 0,-1 2 0 0 0,-3 0 0 0 0,-1 2 0 0 0,-1-1 0 0 0,-1 2 0 0 0,-2 0 0 0 0,-2 2 0 0 0,-4 2 0 0 0,-4 2 0 0 0,-5 3 0 0 0,-3 4 0 0 0,-6 4 0 0 0,-5 5 0 0 0,-5 6 0 0 0,-10 8 0 0 0,-10 9 0 0 0,-15 11 0 0 0,-6 7 0 0 0,-4 3 0 0 0,-5 1 0 0 0,2-3 0 0 0,4-5 0 0 0,3-5 0 0 0,6-5 0 0 0,7-6 0 0 0,6-5 0 0 0,7-4 0 0 0,5-2 0 0 0,3-4 0 0 0,4-2 0 0 0,3-3 0 0 0,2 0 0 0 0,2-1 0 0 0,3-3 0 0 0,3-1 0 0 0,3-2 0 0 0,3-2 0 0 0,4-1 0 0 0,2-3 0 0 0,3-2 0 0 0,2-2 0 0 0,3-2 0 0 0,2-2 0 0 0,4-3 0 0 0,3-4 0 0 0,3-4 0 0 0,2-6 0 0 0,4-5 0 0 0,4-7 0 0 0,4-5 0 0 0,2-3 0 0 0,4-4 0 0 0,2-5 0 0 0,2-1 0 0 0,2-2 0 0 0,2 0 0 0 0,0 1 0 0 0,-1 2 0 0 0,0 3 0 0 0,1 1 0 0 0,0 2 0 0 0,1 2 0 0 0,0 1 0 0 0,2-1 0 0 0,-1-1 0 0 0,-1-1 0 0 0,-3 1 0 0 0,-3 3 0 0 0,-5 4 0 0 0,-5 7 0 0 0,-5 6 0 0 0,-4 5 0 0 0,-4 4 0 0 0,-3 4 0 0 0,-3 4 0 0 0,-4 1 0 0 0,-4 3 0 0 0,-7 1 0 0 0,-5 4 0 0 0,-7 2 0 0 0,-6 2 0 0 0,-3 2 0 0 0,-2 2 0 0 0,-3 2 0 0 0,-1 2 0 0 0,-1 1 0 0 0,-4 1 0 0 0,-2 4 0 0 0,-6 3 0 0 0,-7 3 0 0 0,-9 5 0 0 0,-12 9 0 0 0,-11 9 0 0 0,-6 7 0 0 0,-7 6 0 0 0,2 1 0 0 0,3-1 0 0 0,10-3 0 0 0,12-9 0 0 0,15-9 0 0 0,15-10 0 0 0,12-10 0 0 0,10-8 0 0 0,7-6 0 0 0,8-4 0 0 0,3-4 0 0 0,4-1 0 0 0,3-3 0 0 0,2-2 0 0 0,1-1 0 0 0,2 0 0 0 0,3-4 0 0 0,4-2 0 0 0,5-4 0 0 0,8-5 0 0 0,7-5 0 0 0,6-5 0 0 0,6-3 0 0 0,3-2 0 0 0,2 1 0 0 0,2-2 0 0 0,1 1 0 0 0,0-1 0 0 0,-2 0 0 0 0,-4 2 0 0 0,-2 0 0 0 0,-4 3 0 0 0,-5 3 0 0 0,-5 3 0 0 0,-4 3 0 0 0,-4 3 0 0 0,-3 2 0 0 0,-4 3 0 0 0,-1 1 0 0 0,-2 0 0 0 0,-2 3 0 0 0,0 0 0 0 0,-1 2 0 0 0,-2 1 0 0 0,-1 1 0 0 0,-2 0 0 0 0,-3 1 0 0 0,-4 1 0 0 0,-5 3 0 0 0,-7 3 0 0 0,-8 2 0 0 0,-6 3 0 0 0,-4 3 0 0 0,-5 1 0 0 0,-1 1 0 0 0,1 1 0 0 0,-1 1 0 0 0,-1 0 0 0 0,0 1 0 0 0,0-2 0 0 0,0 1 0 0 0,-1-1 0 0 0,0 0 0 0 0,1 1 0 0 0,-1 0 0 0 0,0 0 0 0 0,0 1 0 0 0,0-1 0 0 0,2 0 0 0 0,2-1 0 0 0,5-2 0 0 0,5 0 0 0 0,4-3 0 0 0,5 0 0 0 0,5-2 0 0 0,3 0 0 0 0,3-1 0 0 0,3-1 0 0 0,3-2 0 0 0,6-1 0 0 0,4-1 0 0 0,3 0-16383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0:14:57.363"/>
    </inkml:context>
    <inkml:brush xml:id="br0">
      <inkml:brushProperty name="width" value="0.2" units="cm"/>
      <inkml:brushProperty name="height" value="0.2" units="cm"/>
      <inkml:brushProperty name="color" value="#F6630D"/>
    </inkml:brush>
  </inkml:definitions>
  <inkml:trace contextRef="#ctx0" brushRef="#br0">6906 2859 16383 0 0,'0'0'-16383'0'0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0:14:57.364"/>
    </inkml:context>
    <inkml:brush xml:id="br0">
      <inkml:brushProperty name="width" value="0.2" units="cm"/>
      <inkml:brushProperty name="height" value="0.2" units="cm"/>
      <inkml:brushProperty name="color" value="#F6630D"/>
    </inkml:brush>
  </inkml:definitions>
  <inkml:trace contextRef="#ctx0" brushRef="#br0">12880 6212 16383 0 0,'-14'20'0'0'0,"-22"31"0"0"0,-21 28 0 0 0,-24 30 0 0 0,-22 20 0 0 0,-23 21 0 0 0,-27 25 0 0 0,-30 27 0 0 0,-15 13 0 0 0,5-8 0 0 0,12-17 0 0 0,18-21 0 0 0,21-20 0 0 0,13-17 0 0 0,10-14 0 0 0,3-8 0 0 0,4-5 0 0 0,8-10 0 0 0,12-9 0 0 0,15-11 0 0 0,15-7 0 0 0,11-7 0 0 0,10-1 0 0 0,8 0 0 0 0,6-1 0 0 0,6-4 0 0 0,6-5 0 0 0,4-6 0 0 0,4-7 0 0 0,3-9 0 0 0,2-8 0 0 0,3-6 0 0 0,2-6 0 0 0,2-4 0 0 0,5-2 0 0 0,6-6 0 0 0,32-25 0 0 0,49-48 0 0 0,66-60 0 0 0,82-62 0 0 0,78-54 0 0 0,60-42 0 0 0,10-13 0 0 0,-30 14 0 0 0,-57 38 0 0 0,-68 47 0 0 0,-66 54 0 0 0,-56 44 0 0 0,-40 37 0 0 0,-27 25 0 0 0,-17 17 0 0 0,-8 11 0 0 0,-3 5 0 0 0,-2 4 0 0 0,2 2 0 0 0,0 0 0 0 0,1 0 0 0 0,0-1 0 0 0,-1 1 0 0 0,-4 1 0 0 0,-3 2 0 0 0,-4 2 0 0 0,-1 2 0 0 0,-3 4 0 0 0,-6 10 0 0 0,-63 163 0 0 0,-110 272 0 0 0,-84 185 0 0 0,-49 87 0 0 0,-9-18 0 0 0,15-82 0 0 0,34-121 0 0 0,49-130 0 0 0,46-114 0 0 0,40-87 0 0 0,29-63 0 0 0,23-42 0 0 0,19-29 0 0 0,13-15 0 0 0,11-10 0 0 0,7-4 0 0 0,6-2 0 0 0,3 0 0 0 0,2 1 0 0 0,2 1 0 0 0,2 2 0 0 0,1-1 0 0 0,3 0 0 0 0,2 0 0 0 0,2-3 0 0 0,4-1 0 0 0,4-9 0 0 0,32-66 0 0 0,81-186 0 0 0,71-134 0 0 0,51-72 0 0 0,29-16 0 0 0,3 26 0 0 0,-18 49 0 0 0,-33 66 0 0 0,-42 69 0 0 0,-42 70 0 0 0,-39 59 0 0 0,-30 47 0 0 0,-22 34 0 0 0,-15 22 0 0 0,-10 15 0 0 0,-5 8 0 0 0,-3 4 0 0 0,0 1 0 0 0,-1 2 0 0 0,1 0 0 0 0,3-6 0 0 0,3-4 0 0 0,2-4 0 0 0,1-2 0 0 0,0 2 0 0 0,-1 2 0 0 0,-4 4 0 0 0,-2 3 0 0 0,-2 4 0 0 0,-3 2 0 0 0,-4 4 0 0 0,-3 4 0 0 0,-6 6 0 0 0,-19 23 0 0 0,-36 50 0 0 0,-45 60 0 0 0,-36 44 0 0 0,-21 21 0 0 0,-18 8 0 0 0,-16 0 0 0 0,-22 8 0 0 0,-26 17 0 0 0,-12 16 0 0 0,3 3 0 0 0,20-14 0 0 0,30-28 0 0 0,33-38 0 0 0,37-39 0 0 0,31-38 0 0 0,27-29 0 0 0,21-22 0 0 0,15-16 0 0 0,12-11 0 0 0,8-6 0 0 0,5-5 0 0 0,5-2 0 0 0,3-2 0 0 0,1 0 0 0 0,1 1 0 0 0,0-1 0 0 0,1 2 0 0 0,1-1 0 0 0,2 0 0 0 0,4-1 0 0 0,3-2 0 0 0,6-1 0 0 0,4-3 0 0 0,7-3 0 0 0,7-3 0 0 0,16-13 0 0 0,19-15 0 0 0,21-21 0 0 0,26-22 0 0 0,21-20 0 0 0,13-12 0 0 0,5-3 0 0 0,-7 8 0 0 0,-15 12 0 0 0,-21 17 0 0 0,-23 18 0 0 0,-21 15 0 0 0,-18 14 0 0 0,-13 9 0 0 0,-10 7 0 0 0,-8 6 0 0 0,-3 2 0 0 0,-3 2 0 0 0,-2 0 0 0 0,-1-1 0 0 0,-1 1 0 0 0,-1 0 0 0 0,-3 1 0 0 0,-2 2 0 0 0,-7 3 0 0 0,-9 8 0 0 0,-33 31 0 0 0,-45 47 0 0 0,-50 58 0 0 0,-31 37 0 0 0,-27 26 0 0 0,-11 4 0 0 0,-1-13 0 0 0,17-26 0 0 0,26-33 0 0 0,32-33 0 0 0,30-31 0 0 0,24-23 0 0 0,19-17 0 0 0,13-10 0 0 0,9-6 0 0 0,4-4 0 0 0,3-2 0 0 0,1 0 0 0 0,3 0 0 0 0,2 1 0 0 0,3-2 0 0 0,5 0 0 0 0,4-2 0 0 0,4-1 0 0 0,3-2 0 0 0,3-2 0 0 0,2 0 0 0 0,3-3 0 0 0,7-5 0 0 0,8-7 0 0 0,12-8 0 0 0,33-21 0 0 0,54-34 0 0 0,50-31 0 0 0,28-23 0 0 0,9-16 0 0 0,3-17 0 0 0,8-21 0 0 0,17-24 0 0 0,25-19 0 0 0,15-2 0 0 0,4 11 0 0 0,-22 28 0 0 0,-34 35 0 0 0,-44 36 0 0 0,-42 33 0 0 0,-34 23 0 0 0,-26 19 0 0 0,-19 12 0 0 0,-11 5 0 0 0,-5 2 0 0 0,0-2 0 0 0,1-4 0 0 0,7-6 0 0 0,4-6 0 0 0,4-4 0 0 0,4-2 0 0 0,4-2 0 0 0,2-3 0 0 0,4-2 0 0 0,-1 0 0 0 0,-3 2 0 0 0,-3 6 0 0 0,-6 5 0 0 0,-4 5 0 0 0,-5 6 0 0 0,-3 3 0 0 0,-4 5 0 0 0,-2 2 0 0 0,-2 3 0 0 0,-1 1 0 0 0,1 1 0 0 0,2 1 0 0 0,2-1 0 0 0,2 2 0 0 0,1 0 0 0 0,-1 2 0 0 0,-2 1 0 0 0,-4 0 0 0 0,-5 1 0 0 0,-5 0 0 0 0,-2 1 0 0 0,-4 1 0 0 0,-2 2 0 0 0,-4 2 0 0 0,-3 2 0 0 0,-5 4 0 0 0,-8 5 0 0 0,-11 8 0 0 0,-21 19 0 0 0,-49 46 0 0 0,-41 35 0 0 0,-32 23 0 0 0,-27 20 0 0 0,-18 10 0 0 0,-9-2 0 0 0,4-12 0 0 0,19-20 0 0 0,28-26 0 0 0,33-27 0 0 0,32-24 0 0 0,29-22 0 0 0,21-14 0 0 0,18-11 0 0 0,10-7 0 0 0,9-6 0 0 0,6-2 0 0 0,4-2 0 0 0,4-2 0 0 0,1-1 0 0 0,2-2 0 0 0,2-2 0 0 0,4-4 0 0 0,3-6 0 0 0,7-8 0 0 0,14-25 0 0 0,35-55 0 0 0,47-65 0 0 0,48-54 0 0 0,39-32 0 0 0,23-14 0 0 0,-3 13 0 0 0,-21 28 0 0 0,-31 33 0 0 0,-31 32 0 0 0,-32 36 0 0 0,-29 32 0 0 0,-24 26 0 0 0,-17 23 0 0 0,-12 14 0 0 0,-6 10 0 0 0,-3 4 0 0 0,1 1 0 0 0,1 0 0 0 0,2 1 0 0 0,1-2 0 0 0,2-2 0 0 0,3-4 0 0 0,6-7 0 0 0,10-9 0 0 0,14-13 0 0 0,16-15 0 0 0,9-9 0 0 0,-2 3 0 0 0,-7 7 0 0 0,-12 12 0 0 0,-12 12 0 0 0,-13 13 0 0 0,-10 10 0 0 0,-6 8 0 0 0,-6 5 0 0 0,-4 4 0 0 0,-2 2 0 0 0,-1 1 0 0 0,0-1 0 0 0,0 1 0 0 0,0-1 0 0 0,-1 0 0 0 0,-2 0 0 0 0,-4 2 0 0 0,-8 5 0 0 0,-9 4 0 0 0,-16 7 0 0 0,-34 16 0 0 0,-68 39 0 0 0,-81 50 0 0 0,-71 51 0 0 0,-61 44 0 0 0,-37 27 0 0 0,-4 3 0 0 0,32-22 0 0 0,47-31 0 0 0,55-37 0 0 0,53-37 0 0 0,43-28 0 0 0,35-26 0 0 0,27-17 0 0 0,19-14 0 0 0,13-6 0 0 0,5-4 0 0 0,-1 1 0 0 0,-2 2 0 0 0,0 0 0 0 0,4 0 0 0 0,3 0 0 0 0,8-2 0 0 0,6 0 0 0 0,7-2 0 0 0,5-1 0 0 0,6-4 0 0 0,6-2 0 0 0,4-5 0 0 0,5-2 0 0 0,3-3 0 0 0,2-3 0 0 0,3-4 0 0 0,3-4 0 0 0,5-7 0 0 0,9-12 0 0 0,22-36 0 0 0,41-63 0 0 0,36-50 0 0 0,22-28 0 0 0,5 3 0 0 0,-8 20 0 0 0,-13 26 0 0 0,-20 30 0 0 0,-19 26 0 0 0,-14 20 0 0 0,-11 12 0 0 0,-9 12 0 0 0,-6 6 0 0 0,-6 6 0 0 0,-6 5 0 0 0,-5 4 0 0 0,-2 2 0 0 0,-1 1 0 0 0,-2 2 0 0 0,-2 3 0 0 0,-2 2 0 0 0,-3 4 0 0 0,-2 2 0 0 0,-3 4 0 0 0,-2 3 0 0 0,-3 5 0 0 0,-3 6 0 0 0,-7 8 0 0 0,-7 11 0 0 0,-9 9 0 0 0,-22 18 0 0 0,-37 25 0 0 0,-27 21 0 0 0,-17 11 0 0 0,-11 7 0 0 0,2-1 0 0 0,11-6 0 0 0,13-9 0 0 0,14-10 0 0 0,11-6 0 0 0,11-7 0 0 0,12-9 0 0 0,11-11 0 0 0,12-8 0 0 0,8-10 0 0 0,9-7 0 0 0,7-8 0 0 0,6-7 0 0 0,5-5 0 0 0,4-8 0 0 0,2-6 0 0 0,5-8 0 0 0,7-12 0 0 0,7-10 0 0 0,10-11 0 0 0,18-19 0 0 0,25-22 0 0 0,35-30 0 0 0,31-34 0 0 0,24-27 0 0 0,5-11 0 0 0,-8-3 0 0 0,-8 1 0 0 0,-20 19 0 0 0,-25 29 0 0 0,-26 33 0 0 0,-21 28 0 0 0,-18 24 0 0 0,-13 19 0 0 0,-7 11 0 0 0,-3 6 0 0 0,-1 1 0 0 0,2-2 0 0 0,2-2 0 0 0,0-3 0 0 0,0-2 0 0 0,-3 1 0 0 0,-1 1 0 0 0,-1 2 0 0 0,-2-1 0 0 0,1-2 0 0 0,0-5 0 0 0,2-3 0 0 0,0-3 0 0 0,-1 2 0 0 0,-1 4 0 0 0,-3 5 0 0 0,-3 8 0 0 0,-2 5 0 0 0,-3 6 0 0 0,-2 3 0 0 0,-2 3 0 0 0,-2 1 0 0 0,-2 1 0 0 0,-3 1 0 0 0,-3-2 0 0 0,-3 1 0 0 0,-3-1 0 0 0,-2 1 0 0 0,-1 0 0 0 0,-3 1 0 0 0,-1 3 0 0 0,-1 2 0 0 0,-4 3 0 0 0,-3 4 0 0 0,-5 5 0 0 0,-7 6 0 0 0,-13 7 0 0 0,-11 6 0 0 0,-13 5 0 0 0,-13 5 0 0 0,-10 2 0 0 0,1-2 0 0 0,7-3 0 0 0,11-6 0 0 0,14-5 0 0 0,15-8 0 0 0,13-6 0 0 0,13-6 0 0 0,9-4 0 0 0,6-5 0 0 0,7-2 0 0 0,4-2 0 0 0,3-2 0 0 0,2-3 0 0 0,1-5 0 0 0,3-7 0 0 0,4-5 0 0 0,4-6 0 0 0,5-5 0 0 0,6-3 0 0 0,6-5 0 0 0,4-3 0 0 0,6-4 0 0 0,7-11 0 0 0,2-4 0 0 0,-2 3 0 0 0,-4 5 0 0 0,-6 8 0 0 0,-6 9 0 0 0,-6 8 0 0 0,-6 9 0 0 0,-3 5 0 0 0,-4 6 0 0 0,-2 2 0 0 0,1 1 0 0 0,2-3 0 0 0,0-2 0 0 0,0-1 0 0 0,1-2 0 0 0,-2 1 0 0 0,-2 0 0 0 0,-1 2 0 0 0,-1 3 0 0 0,-1 2 0 0 0,-2 3 0 0 0,-2 1 0 0 0,0 2 0 0 0,-2 0 0 0 0,-1 0 0 0 0,0 0 0 0 0,-1 2 0 0 0,-1 0 0 0 0,-1 3 0 0 0,-6 4 0 0 0,-5 3 0 0 0,-8 6 0 0 0,-8 6 0 0 0,-8 7 0 0 0,-15 9 0 0 0,-22 15 0 0 0,-16 12 0 0 0,-5 6 0 0 0,0 2 0 0 0,8-3 0 0 0,10-7 0 0 0,14-10 0 0 0,13-10 0 0 0,13-10 0 0 0,10-9 0 0 0,8-8 0 0 0,6-8 0 0 0,4-5 0 0 0,5-3 0 0 0,2-4 0 0 0,3-2 0 0 0,1-4 0 0 0,2-4 0 0 0,3-4 0 0 0,3-4 0 0 0,4-5 0 0 0,6-3 0 0 0,10-11 0 0 0,13-16 0 0 0,14-18 0 0 0,11-14 0 0 0,4-3 0 0 0,1 2 0 0 0,-5 4 0 0 0,-6 12 0 0 0,-8 13 0 0 0,-7 11 0 0 0,-7 9 0 0 0,-4 8 0 0 0,-4 4 0 0 0,-2 2 0 0 0,-1 2 0 0 0,-3 2 0 0 0,-1 0 0 0 0,-2 3 0 0 0,-2 1 0 0 0,-1 2 0 0 0,0 2 0 0 0,-1-1 0 0 0,2-2 0 0 0,0-4 0 0 0,2-2 0 0 0,1-3 0 0 0,0-1 0 0 0,-1 1 0 0 0,-2 3 0 0 0,-2 4 0 0 0,-3 5 0 0 0,-4 3 0 0 0,-2 4 0 0 0,-1 3 0 0 0,-2 2 0 0 0,-1 3 0 0 0,-2 5 0 0 0,-2 4 0 0 0,-3 4 0 0 0,-2 5 0 0 0,-4 4 0 0 0,-2 5 0 0 0,-1 3 0 0 0,-1 4 0 0 0,-2 7 0 0 0,-3 8 0 0 0,-12 33 0 0 0,-29 64 0 0 0,-22 44 0 0 0,-4 7 0 0 0,6-21 0 0 0,13-29 0 0 0,12-32 0 0 0,9-24 0 0 0,8-19 0 0 0,5-13 0 0 0,4-8 0 0 0,3-5 0 0 0,5-4 0 0 0,4-4 0 0 0,6-7 0 0 0,3-4 0 0 0,4-7 0 0 0,4-4 0 0 0,2-6 0 0 0,3-3 0 0 0,4-3 0 0 0,5-3 0 0 0,8-3 0 0 0,7-2 0 0 0,6-3 0 0 0,3-1 0 0 0,3-1 0 0 0,1-2 0 0 0,0-1 0 0 0,-1 0 0 0 0,-1 0 0 0 0,-1 0 0 0 0,-3 2 0 0 0,-2 2 0 0 0,-3 1 0 0 0,-1 2 0 0 0,-4 3 0 0 0,-2 2 0 0 0,-4 1 0 0 0,-3 2 0 0 0,-3 1 0 0 0,-4 1 0 0 0,-2-1 0 0 0,-2 1 0 0 0,-1 2 0 0 0,-1 1 0 0 0,0 1 0 0 0,1 2 0 0 0,1 4 0 0 0,1 5 0 0 0,4 9 0 0 0,3 16 0 0 0,3 22 0 0 0,2 31 0 0 0,0 28 0 0 0,-5 17 0 0 0,-5 6 0 0 0,-4-7 0 0 0,-7-11 0 0 0,-3-11 0 0 0,-2-7 0 0 0,-2-8 0 0 0,3-10 0 0 0,2-13 0 0 0,4-15 0 0 0,1-17 0 0 0,2-13 0 0 0,1-13 0 0 0,0-9 0 0 0,2-7 0 0 0,3-6 0 0 0,8-4 0 0 0,8-6 0 0 0,10-4 0 0 0,11-7 0 0 0,18-10 0 0 0,13-7 0 0 0,8-4 0 0 0,11-1 0 0 0,9-1 0 0 0,7 1 0 0 0,-1 2 0 0 0,-5 5 0 0 0,-8 6 0 0 0,-12 6 0 0 0,-11 5 0 0 0,-11 5 0 0 0,-9 2 0 0 0,-10 2 0 0 0,-6 0 0 0 0,-5 0 0 0 0,-4-1 0 0 0,-2-4 0 0 0,0-3 0 0 0,-1-3 0 0 0,1-2 0 0 0,-1-4 0 0 0,1-2 0 0 0,1-1 0 0 0,0 0 0 0 0,0-1 0 0 0,3-2 0 0 0,1 0 0 0 0,1-1 0 0 0,3-1 0 0 0,4 0 0 0 0,5-1 0 0 0,5 0 0 0 0,4 0 0 0 0,0-1 0 0 0,-2 2 0 0 0,-4 2 0 0 0,-5 4 0 0 0,-6 3 0 0 0,-5 4 0 0 0,-4 3 0 0 0,-5 4 0 0 0,-3 2 0 0 0,-2 2 0 0 0,-2 1 0 0 0,-1 0 0 0 0,-1 2 0 0 0,1-1 0 0 0,0 1 0 0 0,0 0 0 0 0,-1 1 0 0 0,-1 2 0 0 0,-2 2 0 0 0,-1 2 0 0 0,-2 2 0 0 0,-3 2 0 0 0,0 2 0 0 0,-2 5 0 0 0,-1 3 0 0 0,-1 7 0 0 0,-3 9 0 0 0,-1 20 0 0 0,-3 28 0 0 0,-2 19 0 0 0,-4 15 0 0 0,-2 8 0 0 0,-5 7 0 0 0,-8 6 0 0 0,-10 15 0 0 0,-9 9 0 0 0,-8 10 0 0 0,-3-6 0 0 0,3-16 0 0 0,5-23 0 0 0,7-27 0 0 0,9-24 0 0 0,6-21 0 0 0,8-17 0 0 0,4-13 0 0 0,4-7 0 0 0,1-7 0 0 0,2-2 0 0 0,2-4 0 0 0,0-1 0 0 0,2-3 0 0 0,0-4 0 0 0,2-6 0 0 0,3-6 0 0 0,2-5 0 0 0,4-5 0 0 0,3-3 0 0 0,3-4 0 0 0,5-12 0 0 0,18-37 0 0 0,20-47 0 0 0,15-36 0 0 0,11-27 0 0 0,1-1 0 0 0,-8 20 0 0 0,-13 33 0 0 0,-12 35 0 0 0,-12 30 0 0 0,-8 25 0 0 0,-5 16 0 0 0,0 9 0 0 0,0 4 0 0 0,4-1 0 0 0,2-2 0 0 0,3-3 0 0 0,2-1 0 0 0,-1 0 0 0 0,-3 3 0 0 0,-4 5 0 0 0,-4 5 0 0 0,-3 5 0 0 0,-5 5 0 0 0,-2 4 0 0 0,-2 3 0 0 0,-4 3 0 0 0,-1 2 0 0 0,-2 1 0 0 0,-1 2 0 0 0,-1 3 0 0 0,-1 2 0 0 0,-2 3 0 0 0,-2 4 0 0 0,-3 3 0 0 0,-2 4 0 0 0,-4 2 0 0 0,-2 5 0 0 0,-4 5 0 0 0,-2 4 0 0 0,-2 3 0 0 0,-1 3 0 0 0,-5 13 0 0 0,-8 18 0 0 0,-8 17 0 0 0,-7 12 0 0 0,-2 2 0 0 0,2-9 0 0 0,7-14 0 0 0,7-16 0 0 0,8-16 0 0 0,6-13 0 0 0,5-9 0 0 0,3-8 0 0 0,1-2 0 0 0,-1 1 0 0 0,-2 4 0 0 0,-1 5 0 0 0,-1 4 0 0 0,0 1 0 0 0,2-2 0 0 0,1-5 0 0 0,3-4 0 0 0,2-6 0 0 0,2-4 0 0 0,4-5 0 0 0,2-3 0 0 0,3-4 0 0 0,1-3 0 0 0,1-2 0 0 0,1-2 0 0 0,1-1 0 0 0,1-3 0 0 0,2-1 0 0 0,3-4 0 0 0,2-2 0 0 0,2-4 0 0 0,3-4 0 0 0,2-8 0 0 0,4-12 0 0 0,28-52 0 0 0,17-36 0 0 0,4-7 0 0 0,-6 11 0 0 0,-11 20 0 0 0,-12 23 0 0 0,-11 21 0 0 0,-11 18 0 0 0,-7 15 0 0 0,-6 10 0 0 0,-3 7 0 0 0,-3 5 0 0 0,-1 3 0 0 0,0 2 0 0 0,0 1 0 0 0,0 0 0 0 0,0 2 0 0 0,1 1 0 0 0,0 5 0 0 0,0 6 0 0 0,-1 6 0 0 0,-1 7 0 0 0,-2 5 0 0 0,-2 9 0 0 0,0 8 0 0 0,-2 8 0 0 0,2 5 0 0 0,1 2 0 0 0,-1 1 0 0 0,0-1 0 0 0,-1 6 0 0 0,-2 12 0 0 0,-2 11 0 0 0,-2 9 0 0 0,-2 1 0 0 0,0-4 0 0 0,-1-7 0 0 0,1-10 0 0 0,0-12 0 0 0,-1-9 0 0 0,-1-6 0 0 0,-3-2 0 0 0,-3 2 0 0 0,-3 2 0 0 0,-6 8 0 0 0,-7 11 0 0 0,-6 13 0 0 0,-5 14 0 0 0,1 0 0 0 0,4-6 0 0 0,5-11 0 0 0,6-12 0 0 0,4-12 0 0 0,2-10 0 0 0,3-6 0 0 0,1-4 0 0 0,0 1 0 0 0,-2 2 0 0 0,-2 3 0 0 0,-2 6 0 0 0,-1 2 0 0 0,-3 2 0 0 0,1-4 0 0 0,1-2 0 0 0,1-5 0 0 0,3-6 0 0 0,2-4 0 0 0,3-6 0 0 0,2-3 0 0 0,3-4 0 0 0,2-3 0 0 0,2-3 0 0 0,1-2 0 0 0,0-3 0 0 0,3-1 0 0 0,0-3 0 0 0,2-4 0 0 0,1-4 0 0 0,2-3 0 0 0,2-5 0 0 0,1-2 0 0 0,2-6 0 0 0,2-5 0 0 0,2-8 0 0 0,2-6 0 0 0,1-10 0 0 0,4-17 0 0 0,8-34 0 0 0,4-18 0 0 0,0 2 0 0 0,-2 10 0 0 0,-3 17 0 0 0,-3 17 0 0 0,-4 16 0 0 0,-2 12 0 0 0,-3 8 0 0 0,-3 6 0 0 0,-1 4 0 0 0,-1 5 0 0 0,-1 3 0 0 0,0 4 0 0 0,-1 3 0 0 0,-2 4 0 0 0,-2 5 0 0 0,-4 8 0 0 0,-2 6 0 0 0,-4 6 0 0 0,-2 5 0 0 0,-1 3 0 0 0,0 2 0 0 0,-1 1 0 0 0,0-2 0 0 0,0 1 0 0 0,0-1 0 0 0,0 0 0 0 0,1 0 0 0 0,-1-1 0 0 0,1-1 0 0 0,-1-2 0 0 0,1 0 0 0 0,0-1 0 0 0,-2-1 0 0 0,0 0 0 0 0,-4 3 0 0 0,-1 3 0 0 0,-4 2 0 0 0,-3 2 0 0 0,-1 0 0 0 0,0-1 0 0 0,0-1 0 0 0,0-1 0 0 0,0 0 0 0 0,1 1 0 0 0,-2 1 0 0 0,0 3 0 0 0,-1 7 0 0 0,-1 3 0 0 0,-1 7 0 0 0,0 3 0 0 0,0 0 0 0 0,3-3 0 0 0,3-5 0 0 0,3-5 0 0 0,2-8 0 0 0,4-6 0 0 0,4-8 0 0 0,3-5 0 0 0,1-4 0 0 0,2-3 0 0 0,0-2 0 0 0,1 0 0 0 0,0-2 0 0 0,2-4 0 0 0,2-5 0 0 0,3-6 0 0 0,2-7 0 0 0,3-6 0 0 0,4-5 0 0 0,1-3 0 0 0,3-4 0 0 0,0-3 0 0 0,0 1 0 0 0,0 1 0 0 0,-1 4 0 0 0,-1 3 0 0 0,-1 2 0 0 0,-2 3 0 0 0,-2 5 0 0 0,0 2 0 0 0,-2 5 0 0 0,1 3 0 0 0,-2 2 0 0 0,-2 4 0 0 0,-6 5 0 0 0,-9 5 0 0 0,-7 7 0 0 0,-8 6 0 0 0,-5 5 0 0 0,-3 4 0 0 0,-1 3 0 0 0,-1 2 0 0 0,-2 0 0 0 0,-1 1 0 0 0,-4 3 0 0 0,-4 2 0 0 0,-3 2 0 0 0,-1 0 0 0 0,-1 1 0 0 0,2-3 0 0 0,2-2 0 0 0,2-1 0 0 0,4-5 0 0 0,4-3 0 0 0,3-4 0 0 0,4-3 0 0 0,4-3 0 0 0,4-3 0 0 0,6-4 0 0 0,5-1 0 0 0,3-3 0 0 0,4-1 0 0 0,6-1 0 0 0,5-3 0 0 0,6-1 0 0 0,4-2 0 0 0,5-2 0 0 0,3-2 0 0 0,3 0 0 0 0,2 0 0 0 0,1 0 0 0 0,2 0 0 0 0,-1 2 0 0 0,-1 1 0 0 0,-1 2 0 0 0,-2 0 0 0 0,-1 1 0 0 0,-2 0 0 0 0,-3 0 0 0 0,0 1 0 0 0,-2-1 0 0 0,-1 0 0 0 0,-1 1 0 0 0,-2 1 0 0 0,-1 0 0 0 0,-3 2 0 0 0,-1-1 0 0 0,-1 0 0 0 0,-2-1 0 0 0,0-1 0 0 0,0 0 0 0 0,-1 1 0 0 0,-2 0 0 0 0,-2 2 0 0 0,-3 0 0 0 0,-5 3 0 0 0,-6 1 0 0 0,-9 2 0 0 0,-7 1 0 0 0,-8-3 0 0 0,-5-2 0 0 0,-4-2 0 0 0,0-1 0 0 0,-1-2 0 0 0,2-1 0 0 0,1 0 0 0 0,2-1 0 0 0,1 1 0 0 0,3-1 0 0 0,3 2 0 0 0,2 0 0 0 0,3 1 0 0 0,1-1 0 0 0,2 0 0 0 0,1 2 0 0 0,1 1 0 0 0,1 0 0 0 0,3-1 0 0 0,4 0 0 0 0,4-2 0 0 0,3 0 0 0 0,2-1 0 0 0,3 0 0 0 0,3 0 0 0 0,3 0 0 0 0,2-1 0 0 0,2-2 0 0 0,4-1 0 0 0,2-1 0 0 0,3 0 0 0 0,2-1 0 0 0,2-1 0 0 0,0 2 0 0 0,1 1 0 0 0,0 1 0 0 0,1 2 0 0 0,-3 0 0 0 0,0 1 0 0 0,-2 0 0 0 0,-1 0 0 0 0,-1 1 0 0 0,-2-1 0 0 0,-1 0 0 0 0,-2 0 0 0 0,-1 0 0 0 0,0 0 0 0 0,-1 0 0 0 0,-2 1 0 0 0,-5 2 0 0 0,-4 1 0 0 0,-7 0 0 0 0,-7 2 0 0 0,-5 0 0 0 0,-5 1 0 0 0,-4 1 0 0 0,-1 0 0 0 0,-2 1 0 0 0,-1 0 0 0 0,-5 3 0 0 0,-5 3 0 0 0,-8 5 0 0 0,-11 7 0 0 0,-7 5 0 0 0,-7 5 0 0 0,-5 4 0 0 0,0 2 0 0 0,5-1 0 0 0,7-2 0 0 0,9-4 0 0 0,11-4 0 0 0,7-3 0 0 0,9-2 0 0 0,7-3 0 0 0,5-2 0 0 0,4-2 0 0 0,3 0 0 0 0,3-2 0 0 0,2 1 0 0 0,1 2 0 0 0,0 1 0 0 0,2-1 0 0 0,0 1 0 0 0,3-2 0 0 0,3-2 0 0 0,1-1 0 0 0,2-2 0 0 0,0 0 0 0 0,1-2 0 0 0,1-1 0 0 0,-1 0 0 0 0,0 2 0 0 0,-2 0 0 0 0,-3 2 0 0 0,-3 2 0 0 0,-4 2 0 0 0,-3 1 0 0 0,-3 1 0 0 0,-3 2 0 0 0,-6-1 0 0 0,-4 2 0 0 0,-5-2 0 0 0,-4 0 0 0 0,-3-3 0 0 0,2-4 0 0 0,2-3 0 0 0,4-2 0 0 0,3-3 0 0 0,4-3 0 0 0,4 0 0 0 0,4-1 0 0 0,3-1 0 0 0,2-1 0 0 0,3 0 0 0 0,3-1 0 0 0,1-1 0 0 0,1 0 0 0 0,1 0 0 0 0,0 0 0 0 0,1 0 0 0 0,3 3 0 0 0,3 0 0 0 0,1 2 0 0 0,4 1 0 0 0,3 0 0 0 0,3 0 0 0 0,5 1 0 0 0,2-2 0 0 0,2-1 0 0 0,1-1 0 0 0,-1-2 0 0 0,-1 0 0 0 0,0-1 0 0 0,-1-1 0 0 0,-2-2 0 0 0,-1 0 0 0 0,-1 0 0 0 0,-1 1 0 0 0,-1 1 0 0 0,0 0 0 0 0,-1 1 0 0 0,0 0 0 0 0,0 0 0 0 0,0 0 0 0 0,2 1 0 0 0,-1 2 0 0 0,1 0 0 0 0,0 2 0 0 0,1 1 0 0 0,0 0 0 0 0,2 0 0 0 0,2 1 0 0 0,1-1 0 0 0,2 1 0 0 0,0-1 0 0 0,-1 0 0 0 0,0 1 0 0 0,-2-1 0 0 0,-2 0 0 0 0,-2-1 0 0 0,-2 0 0 0 0,-3 0 0 0 0,0 0 0 0 0,-2 0 0 0 0,0 1 0 0 0,-1 0 0 0 0,-1 0 0 0 0,1 0 0 0 0,-1 0 0 0 0,0 1 0 0 0,0-1 0 0 0,0 0 0 0 0,0 0 0 0 0,0 0 0 0 0,0 2 0 0 0,-1 0 0 0 0,-1 2 0 0 0,-2 1 0 0 0,0 2 0 0 0,-3 2 0 0 0,-1 1 0 0 0,-3 2 0 0 0,-3 0 0 0 0,-2 1 0 0 0,-4-1 0 0 0,-2 1 0 0 0,-2 0 0 0 0,-1-1 0 0 0,-2-2 0 0 0,-2-1 0 0 0,-1-2 0 0 0,0-3 0 0 0,0-1 0 0 0,1-2 0 0 0,-1 0 0 0 0,-1-1 0 0 0,0 1 0 0 0,-2 0 0 0 0,-3 0 0 0 0,-2 1 0 0 0,-3 0 0 0 0,-3 1 0 0 0,-5 1 0 0 0,-3 2 0 0 0,-2 2 0 0 0,-2 1 0 0 0,-1 3 0 0 0,-1 0 0 0 0,1 0 0 0 0,0 0 0 0 0,2 0 0 0 0,2-2 0 0 0,3 1 0 0 0,3-1 0 0 0,3 0 0 0 0,1-1 0 0 0,3 0 0 0 0,1-2 0 0 0,1 0 0 0 0,-1-1 0 0 0,0 1 0 0 0,-1-1 0 0 0,-2 0 0 0 0,0 0 0 0 0,-1 1 0 0 0,0-2 0 0 0,1-1 0 0 0,1-2 0 0 0,2 0 0 0 0,0-1 0 0 0,3 1 0 0 0,0-1 0 0 0,2 0 0 0 0,1 0 0 0 0,1-1 0 0 0,0-2 0 0 0,0 1 0 0 0,0 0 0 0 0,0 1 0 0 0,-2-1 0 0 0,-3 1 0 0 0,-1 0 0 0 0,-2 0 0 0 0,-3 1 0 0 0,-1-1 0 0 0,-2 0 0 0 0,0 0 0 0 0,-4 1 0 0 0,-1-1 0 0 0,-2 0 0 0 0,-3 1 0 0 0,-3 1 0 0 0,-3-1 0 0 0,0 2 0 0 0,0-1 0 0 0,-1 0 0 0 0,2-1 0 0 0,1 0 0 0 0,0 0 0 0 0,0-2 0 0 0,3 0 0 0 0,3-1 0 0 0,3-1 0 0 0,6-3 0 0 0,5-2 0 0 0,5-1 0 0 0,5-2 0 0 0,3-1 0 0 0,5 0 0 0 0,5-2 0 0 0,2-2 0 0 0,3-2 0 0 0,2 0 0 0 0,3-1 0 0 0,5-1 0 0 0,2 1 0 0 0,4-1 0 0 0,6-2 0 0 0,7-2 0 0 0,8 0 0 0 0,6 0 0 0 0,6 1 0 0 0,4 1 0 0 0,5-1 0 0 0,7-1 0 0 0,11-9 0 0 0,11-9 0 0 0,5-7 0 0 0,-5-3 0 0 0,-7-2 0 0 0,-9-1 0 0 0,-8-1 0 0 0,-7 0 0 0 0,-7 0 0 0 0,-7 1 0 0 0,-6 3 0 0 0,-5 5 0 0 0,-5 5 0 0 0,-5 6 0 0 0,-3 4 0 0 0,-4 4 0 0 0,-4 5 0 0 0,-2 4 0 0 0,-3 2 0 0 0,-1 4 0 0 0,-3 2 0 0 0,-2 2 0 0 0,-2 2 0 0 0,-6 3 0 0 0,-9 6 0 0 0,-9 7 0 0 0,-9 6 0 0 0,-8 5 0 0 0,-7 3 0 0 0,-2 3 0 0 0,1 0 0 0 0,1-2 0 0 0,4-3 0 0 0,4-2 0 0 0,4-2 0 0 0,3-3 0 0 0,0-1 0 0 0,1-1 0 0 0,-1-3 0 0 0,1-1 0 0 0,-1 0 0 0 0,1-1 0 0 0,0 1 0 0 0,2-1 0 0 0,1 0 0 0 0,4-1 0 0 0,3-2 0 0 0,5-1 0 0 0,5-3 0 0 0,3-2 0 0 0,4-1 0 0 0,3-2 0 0 0,3-1 0 0 0,1-1 0 0 0,2-2 0 0 0,2-3 0 0 0,2-4 0 0 0,3-6 0 0 0,3-7 0 0 0,5-8 0 0 0,5-12 0 0 0,5-10 0 0 0,6-12 0 0 0,6-9 0 0 0,4-5 0 0 0,4-4 0 0 0,1 3 0 0 0,0 6 0 0 0,-3 10 0 0 0,-4 10 0 0 0,-5 9 0 0 0,-6 9 0 0 0,-3 8 0 0 0,-6 7 0 0 0,-3 4 0 0 0,-3 4 0 0 0,-4 4 0 0 0,-2 2 0 0 0,-3 2 0 0 0,-2 2 0 0 0,-2 1 0 0 0,-4 2 0 0 0,-4 1 0 0 0,-3 3 0 0 0,-5 3 0 0 0,-2 3 0 0 0,-3 3 0 0 0,-3 3 0 0 0,-2 1 0 0 0,-2 2 0 0 0,-3 1 0 0 0,-4 0 0 0 0,-3 1 0 0 0,-3-1 0 0 0,-2 0 0 0 0,-4 1 0 0 0,-4 2 0 0 0,-1 2 0 0 0,-2-2 0 0 0,2 0 0 0 0,2-2 0 0 0,3-4 0 0 0,5-1 0 0 0,6-3 0 0 0,6-2 0 0 0,6-4 0 0 0,6-2 0 0 0,4-3 0 0 0,5-1 0 0 0,3-1 0 0 0,4-1 0 0 0,3-5 0 0 0,2-4 0 0 0,4-6 0 0 0,3-6 0 0 0,6-5 0 0 0,5-5 0 0 0,7-4 0 0 0,5-4 0 0 0,8-10 0 0 0,8-13 0 0 0,5-15 0 0 0,4-10 0 0 0,-2-5 0 0 0,-3-4 0 0 0,-6 6 0 0 0,-8 10 0 0 0,-8 12 0 0 0,-7 14 0 0 0,-6 13 0 0 0,-4 10 0 0 0,-3 10 0 0 0,-4 8 0 0 0,-1 5 0 0 0,-2 5 0 0 0,-3 2 0 0 0,-4 2 0 0 0,-6 5 0 0 0,-6 3 0 0 0,-5 5 0 0 0,-7 6 0 0 0,-3 3 0 0 0,-2 3 0 0 0,1 1 0 0 0,1 0 0 0 0,1 0 0 0 0,1-1 0 0 0,1-2 0 0 0,0-1 0 0 0,-1 0 0 0 0,-1-2 0 0 0,1 0 0 0 0,1-1 0 0 0,0-1 0 0 0,0-2 0 0 0,1-1 0 0 0,0 1 0 0 0,1 1 0 0 0,2-1 0 0 0,1-1 0 0 0,2 0 0 0 0,3-2 0 0 0,4-1 0 0 0,3-2 0 0 0,3-1 0 0 0,3-3 0 0 0,4-2 0 0 0,6-3 0 0 0,8-2 0 0 0,9-4 0 0 0,8-3 0 0 0,9-4 0 0 0,7-4 0 0 0,4-1 0 0 0,3-2 0 0 0,0-3 0 0 0,-1-1 0 0 0,-3-1 0 0 0,-4 0 0 0 0,-5 2 0 0 0,-4 0 0 0 0,-4 2 0 0 0,-4 2 0 0 0,-4 1 0 0 0,-4 3 0 0 0,-4 3 0 0 0,-3 3 0 0 0,-3 0 0 0 0,-3 2 0 0 0,-3 1 0 0 0,-5 3 0 0 0,-8 2 0 0 0,-7 3 0 0 0,-8 3 0 0 0,-9 2 0 0 0,-5 2 0 0 0,-3 3 0 0 0,0 1 0 0 0,0 0 0 0 0,1 1 0 0 0,0 1 0 0 0,1 0 0 0 0,0-1 0 0 0,0 0 0 0 0,-1-2 0 0 0,1-1 0 0 0,1 0 0 0 0,1-1 0 0 0,2-1 0 0 0,1 0 0 0 0,0-1 0 0 0,1 0 0 0 0,-1-2 0 0 0,0 1 0 0 0,-2 1 0 0 0,1 0 0 0 0,0 0 0 0 0,2-2 0 0 0,2 0 0 0 0,5-3 0 0 0,4-1 0 0 0,4-2 0 0 0,4-1 0 0 0,4-1 0 0 0,3 0 0 0 0,2-2 0 0 0,3-1 0 0 0,1-2 0 0 0,2-2 0 0 0,2-3 0 0 0,4-3 0 0 0,4-4 0 0 0,6-5 0 0 0,4-1 0 0 0,5-3 0 0 0,4-3 0 0 0,5-2 0 0 0,3-3 0 0 0,3 0 0 0 0,-1 1 0 0 0,-2 1 0 0 0,-2 3 0 0 0,-4 3 0 0 0,-3 2 0 0 0,-4 5 0 0 0,-3 2 0 0 0,-4 4 0 0 0,-3 4 0 0 0,-3 1 0 0 0,-1 2 0 0 0,-2 1 0 0 0,-2 0 0 0 0,-2 2 0 0 0,-3 1 0 0 0,-3 1 0 0 0,-3 1 0 0 0,-7 2 0 0 0,-5 2 0 0 0,-4 4 0 0 0,-6 3 0 0 0,-2 3 0 0 0,-2 2 0 0 0,0 3 0 0 0,3-1 0 0 0,1 1 0 0 0,4-1 0 0 0,2-2 0 0 0,3 1 0 0 0,1 0 0 0 0,1 0 0 0 0,1-1 0 0 0,0-1 0 0 0,0-1 0 0 0,0 0 0 0 0,0-1 0 0 0,0 1 0 0 0,-1-2 0 0 0,1 0 0 0 0,0-2 0 0 0,1 1 0 0 0,1-1 0 0 0,1 0 0 0 0,1-2 0 0 0,2-1 0 0 0,1-2 0 0 0,3-1 0 0 0,2-3 0 0 0,0-2 0 0 0,3-3 0 0 0,0-3 0 0 0,2-2 0 0 0,2-2 0 0 0,1-3 0 0 0,2-1 0 0 0,2-3 0 0 0,3-3 0 0 0,2-4 0 0 0,3-4 0 0 0,3-4 0 0 0,3-3 0 0 0,3-3 0 0 0,3 0 0 0 0,2-1 0 0 0,2-2 0 0 0,1-2 0 0 0,2-3 0 0 0,3-9 0 0 0,4-17 0 0 0,4-11 0 0 0,1-5 0 0 0,-4 3 0 0 0,-6 9 0 0 0,-9 14 0 0 0,-7 16 0 0 0,-7 14 0 0 0,-5 10 0 0 0,-5 9 0 0 0,-2 7 0 0 0,-5 4 0 0 0,-2 4 0 0 0,-5 5 0 0 0,-4 4 0 0 0,-5 4 0 0 0,-4 6 0 0 0,-3 2 0 0 0,0 3 0 0 0,1 0 0 0 0,1 1 0 0 0,2-2 0 0 0,2-1 0 0 0,3-3 0 0 0,2-1 0 0 0,2-3 0 0 0,2-2 0 0 0,-1 0 0 0 0,0-1 0 0 0,-1 0 0 0 0,1 0 0 0 0,-1 0 0 0 0,-1 0 0 0 0,1 0 0 0 0,0-1 0 0 0,1-1 0 0 0,3-1 0 0 0,2-2 0 0 0,1 0 0 0 0,3-3 0 0 0,1-3 0 0 0,3-3 0 0 0,2-6 0 0 0,3-4 0 0 0,2-5 0 0 0,3-5 0 0 0,2-4 0 0 0,3-5 0 0 0,2-3 0 0 0,2-3 0 0 0,0-4 0 0 0,1-1 0 0 0,0 0 0 0 0,-1 2 0 0 0,-1 2 0 0 0,-3 4 0 0 0,-3 3 0 0 0,-3 4 0 0 0,-3 4 0 0 0,-2 5 0 0 0,-2 2 0 0 0,-1 2 0 0 0,-1 3 0 0 0,-2 2 0 0 0,-1 1 0 0 0,-2 2 0 0 0,0 3 0 0 0,-1 1 0 0 0,-2 2 0 0 0,-1 3 0 0 0,-3 4 0 0 0,-1 3 0 0 0,-3 4 0 0 0,-3 4 0 0 0,-1 3 0 0 0,-2 1 0 0 0,0 0 0 0 0,0-1 0 0 0,1-3 0 0 0,1-2 0 0 0,2-3 0 0 0,2-2 0 0 0,2-2 0 0 0,2-2 0 0 0,1-3 0 0 0,2-2 0 0 0,2-1 0 0 0,2-2 0 0 0,2-4 0 0 0,2-5 0 0 0,2-7 0 0 0,2-8 0 0 0,2-5 0 0 0,2-5 0 0 0,2-3 0 0 0,0-1 0 0 0,-1 0 0 0 0,0 4 0 0 0,-3 2 0 0 0,-1 5 0 0 0,-1 3 0 0 0,-2 4 0 0 0,1 4 0 0 0,-2 5 0 0 0,1 3 0 0 0,-1 2 0 0 0,-2 4 0 0 0,-2 1 0 0 0,-3 2 0 0 0,-1 0 0 0 0,-3 0 0 0 0,-3 1 0 0 0,-2 0 0 0 0,-4-1 0 0 0,-4 1 0 0 0,-2 2 0 0 0,-3 1 0 0 0,-3 1 0 0 0,-3 0 0 0 0,-3 2 0 0 0,-1 1 0 0 0,-2 0 0 0 0,1-1 0 0 0,2 1 0 0 0,3-2 0 0 0,5 1 0 0 0,4-1 0 0 0,5-1 0 0 0,4-1 0 0 0,4-2 0 0 0,3 0 0 0 0,3-2 0 0 0,3-1 0 0 0,4-1 0 0 0,6-5 0 0 0,6-3 0 0 0,8-4 0 0 0,7-4 0 0 0,6-4 0 0 0,2 0 0 0 0,0-1 0 0 0,-3 2 0 0 0,-4 1 0 0 0,-6 2 0 0 0,-3 4 0 0 0,-4 3 0 0 0,-3 1 0 0 0,-3 4 0 0 0,-3 2 0 0 0,-5 2 0 0 0,-2 1 0 0 0,-2 1 0 0 0,-1 2 0 0 0,2 1 0 0 0,4 3 0 0 0,1 1-16383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0:14:57.365"/>
    </inkml:context>
    <inkml:brush xml:id="br0">
      <inkml:brushProperty name="width" value="0.2" units="cm"/>
      <inkml:brushProperty name="height" value="0.2" units="cm"/>
      <inkml:brushProperty name="color" value="#F6630D"/>
    </inkml:brush>
  </inkml:definitions>
  <inkml:trace contextRef="#ctx0" brushRef="#br0">5169 5476 16383 0 0,'-2'7'0'0'0,"-4"13"0"0"0,-6 24 0 0 0,-8 27 0 0 0,-5 28 0 0 0,-4 22 0 0 0,1 11 0 0 0,3-5 0 0 0,3-14 0 0 0,5-18 0 0 0,4-18 0 0 0,3-12 0 0 0,3-11 0 0 0,3-9 0 0 0,3-6 0 0 0,-1-2 0 0 0,0 2 0 0 0,-1 3 0 0 0,-2 15 0 0 0,-1 20 0 0 0,-1 16 0 0 0,0 7 0 0 0,0-3 0 0 0,2-9 0 0 0,2-11 0 0 0,1-10 0 0 0,1-8 0 0 0,2-9 0 0 0,0-7 0 0 0,2-7 0 0 0,0-5 0 0 0,0-4 0 0 0,2-3 0 0 0,-1-3 0 0 0,2-1 0 0 0,0 0 0 0 0,1 3 0 0 0,3 6 0 0 0,2 5 0 0 0,3 8 0 0 0,2 6 0 0 0,1 7 0 0 0,0 3 0 0 0,-1 5 0 0 0,-3 1 0 0 0,-2-2 0 0 0,-2-4 0 0 0,-2-7 0 0 0,-1-7 0 0 0,-1-9 0 0 0,-2-8 0 0 0,0-6 0 0 0,-2-6 0 0 0,-1-4 0 0 0,-1-6 0 0 0,1-5 0 0 0,1-5 0 0 0,3-11 0 0 0,2-19 0 0 0,7-39 0 0 0,3-37 0 0 0,5-28 0 0 0,2-23 0 0 0,0-17 0 0 0,3-21 0 0 0,1-36 0 0 0,2-10 0 0 0,-2 17 0 0 0,-3 31 0 0 0,-3 38 0 0 0,-4 39 0 0 0,-3 32 0 0 0,-2 29 0 0 0,-3 23 0 0 0,-2 15 0 0 0,-1 10 0 0 0,-2 7 0 0 0,-2 2 0 0 0,-1 2 0 0 0,-1 0 0 0 0,-1 2 0 0 0,-1 3 0 0 0,1 6 0 0 0,-1 8 0 0 0,-4 21 0 0 0,-6 50 0 0 0,-11 49 0 0 0,-5 22 0 0 0,0-2 0 0 0,2-19 0 0 0,4-22 0 0 0,3-20 0 0 0,3-9 0 0 0,2-3 0 0 0,3 2 0 0 0,0 2 0 0 0,2 1 0 0 0,1-4 0 0 0,0-8 0 0 0,2-11 0 0 0,2-11 0 0 0,0-12 0 0 0,2-11 0 0 0,1-10 0 0 0,0-7 0 0 0,0-5 0 0 0,1-6 0 0 0,-1-3 0 0 0,0-5 0 0 0,0-6 0 0 0,0-9 0 0 0,2-28 0 0 0,4-46 0 0 0,6-32 0 0 0,6-25 0 0 0,7-28 0 0 0,4-20 0 0 0,3-22 0 0 0,1-5 0 0 0,-4 16 0 0 0,-4 29 0 0 0,-6 35 0 0 0,-7 33 0 0 0,-3 30 0 0 0,-3 19 0 0 0,-1 12 0 0 0,-2 9 0 0 0,-1 5 0 0 0,0 2 0 0 0,-2 3 0 0 0,0 0 0 0 0,0-2 0 0 0,-1-3 0 0 0,1-2 0 0 0,1-4 0 0 0,1-2 0 0 0,1 2 0 0 0,-1 4 0 0 0,0 6 0 0 0,-1 6 0 0 0,0 6 0 0 0,-1 3 0 0 0,1 4 0 0 0,-1 2 0 0 0,-1 1 0 0 0,1 1 0 0 0,0 1 0 0 0,0 1 0 0 0,0 1 0 0 0,1 3 0 0 0,2 5 0 0 0,1 10 0 0 0,3 9 0 0 0,2 16 0 0 0,4 37 0 0 0,4 36 0 0 0,-2 15 0 0 0,-3-2 0 0 0,-4-15 0 0 0,-3-20 0 0 0,-2-22 0 0 0,-2-19 0 0 0,-1-15 0 0 0,-1-11 0 0 0,0-8 0 0 0,1-5 0 0 0,-1-3 0 0 0,1-3 0 0 0,0-2 0 0 0,-1-2 0 0 0,0-3 0 0 0,-1-4 0 0 0,-2-3 0 0 0,-1-6 0 0 0,1-11 0 0 0,0-12 0 0 0,2-36 0 0 0,2-43 0 0 0,6-38 0 0 0,3-27 0 0 0,1-6 0 0 0,1 18 0 0 0,0 26 0 0 0,-3 30 0 0 0,-3 27 0 0 0,0 18 0 0 0,-1 13 0 0 0,1 9 0 0 0,-2 6 0 0 0,1 7 0 0 0,0 6 0 0 0,-2 7 0 0 0,-1 5 0 0 0,0 5 0 0 0,0 3 0 0 0,-1 3 0 0 0,0 3 0 0 0,-1 4 0 0 0,1 3 0 0 0,0 5 0 0 0,1 5 0 0 0,0 6 0 0 0,1 8 0 0 0,-2 10 0 0 0,-2 10 0 0 0,-2 14 0 0 0,-2 18 0 0 0,-3 9 0 0 0,0 4 0 0 0,0 6 0 0 0,0 1 0 0 0,1-1 0 0 0,0-4 0 0 0,0-8 0 0 0,1-11 0 0 0,1-11 0 0 0,1-9 0 0 0,1-8 0 0 0,1-5 0 0 0,1-3 0 0 0,-1-5 0 0 0,-1-3 0 0 0,1-3 0 0 0,0-3 0 0 0,1 1 0 0 0,1 0 0 0 0,0 3 0 0 0,0 4 0 0 0,-1 4 0 0 0,0 2 0 0 0,-1 0 0 0 0,-2-2 0 0 0,1-2 0 0 0,1-3 0 0 0,1-3 0 0 0,0-5 0 0 0,1-3 0 0 0,1-1 0 0 0,0 1 0 0 0,0 0 0 0 0,0 2 0 0 0,2 3 0 0 0,-1 0 0 0 0,1 1 0 0 0,0-1 0 0 0,0-1 0 0 0,1-3 0 0 0,0-3 0 0 0,-1-4 0 0 0,-1-2 0 0 0,1-4 0 0 0,1-4 0 0 0,1-1 0 0 0,1-2 0 0 0,1-2 0 0 0,0-3 0 0 0,0-3 0 0 0,1-4 0 0 0,2-2 0 0 0,1-3 0 0 0,1-1 0 0 0,1-3 0 0 0,1 0 0 0 0,-2-1 0 0 0,0 1 0 0 0,0 1 0 0 0,-2 2 0 0 0,0 1 0 0 0,0-1 0 0 0,2 0 0 0 0,1-4 0 0 0,2-4 0 0 0,3-6 0 0 0,2-7 0 0 0,3-5 0 0 0,1-2 0 0 0,2 0 0 0 0,-1 1 0 0 0,-2 4 0 0 0,-3 6 0 0 0,-4 6 0 0 0,-3 7 0 0 0,-2 6 0 0 0,-3 5 0 0 0,0 4 0 0 0,-2 3 0 0 0,1 5 0 0 0,-2 2 0 0 0,0 4 0 0 0,-1 4 0 0 0,-1 1 0 0 0,0 4 0 0 0,-1 4 0 0 0,0 5 0 0 0,-1 3 0 0 0,0 5 0 0 0,-2 12 0 0 0,-3 33 0 0 0,-7 30 0 0 0,-3 13 0 0 0,-1-2 0 0 0,0-12 0 0 0,2-17 0 0 0,3-18 0 0 0,2-15 0 0 0,2-16 0 0 0,3-11 0 0 0,2-10 0 0 0,1-7 0 0 0,1-3 0 0 0,0-4 0 0 0,2-2 0 0 0,1-4 0 0 0,1-2 0 0 0,1-3 0 0 0,1-2 0 0 0,0-3 0 0 0,1-1 0 0 0,2-2 0 0 0,2-1 0 0 0,0-3 0 0 0,1 0 0 0 0,0-2 0 0 0,0 1 0 0 0,-1-1 0 0 0,0 1 0 0 0,1-1 0 0 0,0-2 0 0 0,3-4 0 0 0,2-7 0 0 0,2-7 0 0 0,3-6 0 0 0,1-3 0 0 0,-2-1 0 0 0,2 2 0 0 0,-1 1 0 0 0,2 2 0 0 0,-1 4 0 0 0,0 2 0 0 0,-1 3 0 0 0,-1 2 0 0 0,-1 2 0 0 0,-1 4 0 0 0,-3 4 0 0 0,-2 4 0 0 0,-3 4 0 0 0,-2 4 0 0 0,-1 1 0 0 0,-2 4 0 0 0,0 1 0 0 0,-1 4 0 0 0,-1 1 0 0 0,-1 4 0 0 0,0 4 0 0 0,0 5 0 0 0,-1 4 0 0 0,0 6 0 0 0,-1 4 0 0 0,1 5 0 0 0,0 5 0 0 0,1 16 0 0 0,3 22 0 0 0,1 13 0 0 0,1 3 0 0 0,0-5 0 0 0,-1-9 0 0 0,0-12 0 0 0,0-11 0 0 0,-1-12 0 0 0,1-11 0 0 0,-1-9 0 0 0,0-7 0 0 0,0-6 0 0 0,0-4 0 0 0,0-3 0 0 0,1-2 0 0 0,0-2 0 0 0,1 0 0 0 0,2-1 0 0 0,2-1 0 0 0,3-2 0 0 0,1 0 0 0 0,1-2 0 0 0,2-2 0 0 0,3-1 0 0 0,0-1 0 0 0,1-1 0 0 0,0-1 0 0 0,0 1 0 0 0,-2-1 0 0 0,0 0 0 0 0,-1 1 0 0 0,0-2 0 0 0,1-1 0 0 0,1-1 0 0 0,1-1 0 0 0,0-1 0 0 0,0-1 0 0 0,0 2 0 0 0,-2 1 0 0 0,-1 2 0 0 0,0 2 0 0 0,-2 3 0 0 0,-2 2 0 0 0,-1 3 0 0 0,-2 2 0 0 0,0 1 0 0 0,-2 2 0 0 0,0 2 0 0 0,0 1 0 0 0,0 2 0 0 0,0 3 0 0 0,1 2 0 0 0,0 3 0 0 0,0 2 0 0 0,0 2 0 0 0,0 2 0 0 0,-2-1 0 0 0,-2-1 0 0 0,0-2 0 0 0,-1-3 0 0 0,-1 0 0 0 0,0-3 0 0 0,-1-1 0 0 0,-2-2 0 0 0,0 0 0 0 0,1-2 0 0 0,0 0 0 0 0,1-1 0 0 0,1 0 0 0 0,-1-1 0 0 0,1-2 0 0 0,1 0 0 0 0,-1 0 0 0 0,0-1 0 0 0,2 0 0 0 0,0-1 0 0 0,2 1 0 0 0,1 0 0 0 0,2 0 0 0 0,2 0 0 0 0,1-1 0 0 0,2-2 0 0 0,0 1 0 0 0,0-1 0 0 0,-2 1 0 0 0,-1 1 0 0 0,-2 0 0 0 0,-2 1 0 0 0,-2 0 0 0 0,-2 0 0 0 0,0 0 0 0 0,-1 0 0 0 0,-2 1 0 0 0,0 2 0 0 0,-1 1 0 0 0,-1 2 0 0 0,0 2 0 0 0,-1 3 0 0 0,-1 2 0 0 0,1 3 0 0 0,-1 2 0 0 0,0 0 0 0 0,-1 1 0 0 0,1 0 0 0 0,0-2 0 0 0,0-3 0 0 0,0-3 0 0 0,1-2 0 0 0,2-1 0 0 0,0-3 0 0 0,2-1 0 0 0,1-3 0 0 0,0 0 0 0 0,0-1 0 0 0,1 0 0 0 0,-1 0 0 0 0,1-1 0 0 0,-1 1 0 0 0,0 0 0 0 0,0 0 0 0 0,0 0 0 0 0,-2 3 0 0 0,0 0-16383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0:14:57.366"/>
    </inkml:context>
    <inkml:brush xml:id="br0">
      <inkml:brushProperty name="width" value="0.2" units="cm"/>
      <inkml:brushProperty name="height" value="0.2" units="cm"/>
      <inkml:brushProperty name="color" value="#F6630D"/>
    </inkml:brush>
  </inkml:definitions>
  <inkml:trace contextRef="#ctx0" brushRef="#br0">8136 3613 16383 0 0,'-4'3'0'0'0,"-7"5"0"0"0,-8 5 0 0 0,-6 7 0 0 0,-10 12 0 0 0,-19 30 0 0 0,-18 32 0 0 0,-11 22 0 0 0,2 8 0 0 0,9-7 0 0 0,11-11 0 0 0,6-8 0 0 0,1 1 0 0 0,4 3 0 0 0,3 1 0 0 0,4-2 0 0 0,7-6 0 0 0,5-4 0 0 0,5-7 0 0 0,4-6 0 0 0,1 1 0 0 0,2-2 0 0 0,4-7 0 0 0,3-9 0 0 0,4-11 0 0 0,2-12 0 0 0,4-11 0 0 0,2-8 0 0 0,2-7 0 0 0,4-7 0 0 0,3-4 0 0 0,4-5 0 0 0,8-8 0 0 0,38-42 0 0 0,55-58 0 0 0,45-43 0 0 0,40-34 0 0 0,18-11 0 0 0,-10 15 0 0 0,-30 30 0 0 0,-34 33 0 0 0,-36 30 0 0 0,-30 27 0 0 0,-24 19 0 0 0,-18 14 0 0 0,-10 9 0 0 0,-8 5 0 0 0,-2 3 0 0 0,-1 0 0 0 0,-1-2 0 0 0,-1 1 0 0 0,-1 1 0 0 0,-1 2 0 0 0,-3 2 0 0 0,-2 2 0 0 0,-3 2 0 0 0,-1 3 0 0 0,-7 2 0 0 0,-9 6 0 0 0,-18 8 0 0 0,-56 23 0 0 0,-55 25 0 0 0,-36 18 0 0 0,-8 6 0 0 0,5 1 0 0 0,17-3 0 0 0,23-9 0 0 0,26-10 0 0 0,27-10 0 0 0,23-11 0 0 0,19-7 0 0 0,15-8 0 0 0,10-5 0 0 0,7-5 0 0 0,6-3 0 0 0,4-3 0 0 0,3-2 0 0 0,3-1 0 0 0,1-2 0 0 0,2 0 0 0 0,2-1 0 0 0,1 1 0 0 0,1-2 0 0 0,2 0 0 0 0,3-2 0 0 0,2-2 0 0 0,2-2 0 0 0,1-1 0 0 0,1-2 0 0 0,1-2 0 0 0,1-2 0 0 0,1-1 0 0 0,4-3 0 0 0,4-2 0 0 0,3 0 0 0 0,1 0 0 0 0,0 1 0 0 0,-2 3 0 0 0,-3 1 0 0 0,-3 4 0 0 0,-3 1 0 0 0,-3 3 0 0 0,-3 0 0 0 0,-4 2 0 0 0,-3 1 0 0 0,-2 0 0 0 0,-5 3 0 0 0,-2 4 0 0 0,-4 3 0 0 0,-4 5 0 0 0,-2 3 0 0 0,-1 2 0 0 0,-2 1 0 0 0,0 1 0 0 0,0-2 0 0 0,-1 1 0 0 0,0 1 0 0 0,0-1 0 0 0,0-1 0 0 0,2-1 0 0 0,2-3 0 0 0,2-3 0 0 0,3-2 0 0 0,2-5 0 0 0,3-3 0 0 0,3-5 0 0 0,5-5 0 0 0,4-7 0 0 0,5-5 0 0 0,5-6 0 0 0,4-3 0 0 0,2-2 0 0 0,5-3 0 0 0,6-6 0 0 0,13-6 0 0 0,14-10 0 0 0,8-6 0 0 0,1-1 0 0 0,-4 2 0 0 0,-7 6 0 0 0,-9 6 0 0 0,-10 7 0 0 0,-9 7 0 0 0,-8 4 0 0 0,-6 7 0 0 0,-7 5 0 0 0,-3 4 0 0 0,-4 4 0 0 0,-2 2 0 0 0,-1 1 0 0 0,-1 1 0 0 0,-2 2 0 0 0,-3 1 0 0 0,-7 5 0 0 0,-10 6 0 0 0,-12 7 0 0 0,-16 8 0 0 0,-26 15 0 0 0,-43 29 0 0 0,-23 17 0 0 0,1 1 0 0 0,14-5 0 0 0,24-12 0 0 0,23-14 0 0 0,24-15 0 0 0,18-11 0 0 0,13-10 0 0 0,11-8 0 0 0,8-5 0 0 0,6-3 0 0 0,4-4 0 0 0,7-3 0 0 0,8-2 0 0 0,11-4 0 0 0,63-12 0 0 0,91-20 0 0 0,79-12 0 0 0,53-7 0 0 0,34-4 0 0 0,1 2 0 0 0,-33 6 0 0 0,-60 12 0 0 0,-65 12 0 0 0,-60 12 0 0 0,-48 10 0 0 0,-37 6 0 0 0,-25 5 0 0 0,-16 2 0 0 0,-8 3 0 0 0,-5 1 0 0 0,-1 1 0 0 0,-1 2 0 0 0,-1 5 0 0 0,-5 8 0 0 0,-14 15 0 0 0,-36 40 0 0 0,-44 48 0 0 0,-28 33 0 0 0,-14 12 0 0 0,-4-2 0 0 0,-13-1 0 0 0,-13-9 0 0 0,-11-7 0 0 0,-1-9 0 0 0,0-11 0 0 0,17-15 0 0 0,20-19 0 0 0,23-18 0 0 0,25-19 0 0 0,23-15 0 0 0,17-12 0 0 0,16-8 0 0 0,9-7 0 0 0,8-4 0 0 0,5-2 0 0 0,2-2 0 0 0,4 1 0 0 0,1-1 0 0 0,3 1 0 0 0,2 0 0 0 0,3-2 0 0 0,1-1 0 0 0,4-2 0 0 0,4-6 0 0 0,5-5 0 0 0,6-10 0 0 0,7-8 0 0 0,6-8 0 0 0,8-5 0 0 0,17-10 0 0 0,24-15 0 0 0,19-10 0 0 0,15-7 0 0 0,11-6 0 0 0,-2 1 0 0 0,-9 2 0 0 0,-11 2 0 0 0,-11 6 0 0 0,-14 6 0 0 0,-12 7 0 0 0,-9 7 0 0 0,-6 6 0 0 0,-4 2 0 0 0,-3 3 0 0 0,-5 4 0 0 0,-2 3 0 0 0,-2 4 0 0 0,-3 3 0 0 0,-3 6 0 0 0,-3 3 0 0 0,-4 5 0 0 0,-3 3 0 0 0,-3 2 0 0 0,-3 2 0 0 0,-3 1 0 0 0,-2 2 0 0 0,-5 1 0 0 0,-6 3 0 0 0,-8 3 0 0 0,-10 8 0 0 0,-20 13 0 0 0,-45 30 0 0 0,-44 32 0 0 0,-41 27 0 0 0,-25 17 0 0 0,-9 6 0 0 0,8-10 0 0 0,15-15 0 0 0,24-17 0 0 0,25-20 0 0 0,27-17 0 0 0,24-15 0 0 0,21-13 0 0 0,19-10 0 0 0,13-6 0 0 0,11-5 0 0 0,7-2 0 0 0,7-2 0 0 0,3 0 0 0 0,3 1 0 0 0,4-2 0 0 0,4-1 0 0 0,7-3 0 0 0,7-3 0 0 0,7-6 0 0 0,8-3 0 0 0,9-4 0 0 0,17-7 0 0 0,26-13 0 0 0,24-12 0 0 0,23-14 0 0 0,6-4 0 0 0,-9 2 0 0 0,-18 6 0 0 0,-21 10 0 0 0,-20 11 0 0 0,-17 10 0 0 0,-14 6 0 0 0,-9 7 0 0 0,-7 5 0 0 0,-3 4 0 0 0,-4 3 0 0 0,0 2 0 0 0,-4 2 0 0 0,0 2 0 0 0,-3 2 0 0 0,1 3 0 0 0,0 5 0 0 0,-1 8 0 0 0,0 15 0 0 0,-1 30 0 0 0,-5 82 0 0 0,-15 117 0 0 0,-17 105 0 0 0,-13 44 0 0 0,-8-13 0 0 0,-7-43 0 0 0,-9-28 0 0 0,-12-5 0 0 0,-9-2 0 0 0,0-23 0 0 0,7-39 0 0 0,10-48 0 0 0,15-51 0 0 0,15-48 0 0 0,13-39 0 0 0,9-29 0 0 0,8-22 0 0 0,6-13 0 0 0,5-9 0 0 0,4-8 0 0 0,7-6 0 0 0,7-9 0 0 0,7-10 0 0 0,9-9 0 0 0,5-10 0 0 0,9-12 0 0 0,6-10 0 0 0,2-1 0 0 0,-3 4 0 0 0,-6 9 0 0 0,-5 11 0 0 0,-8 9 0 0 0,-5 11 0 0 0,-6 8 0 0 0,-5 7 0 0 0,-2 5 0 0 0,-4 3 0 0 0,-2 2 0 0 0,-1 4 0 0 0,-2 2 0 0 0,0 1 0 0 0,0 5 0 0 0,-1 4 0 0 0,1 5 0 0 0,-1 3 0 0 0,-2 3 0 0 0,-1 0 0 0 0,0 1 0 0 0,-2 1 0 0 0,0 1 0 0 0,0 0 0 0 0,0 0 0 0 0,0-1 0 0 0,-1-2 0 0 0,1-3 0 0 0,0-4 0 0 0,0-3 0 0 0,0-3 0 0 0,0-2 0 0 0,0-1 0 0 0,0-2 0 0 0,0 1 0 0 0,0-10 0 0 0,1-13 0 0 0,2-13 0 0 0,6-29 0 0 0,15-46 0 0 0,16-54 0 0 0,25-84 0 0 0,26-116 0 0 0,15-94 0 0 0,3-28 0 0 0,2-44 0 0 0,-7-54 0 0 0,-17 27 0 0 0,-20 83 0 0 0,-16 93 0 0 0,-15 89 0 0 0,-10 80 0 0 0,-7 60 0 0 0,-7 45 0 0 0,-2 29 0 0 0,-2 16 0 0 0,-2 9 0 0 0,1 2 0 0 0,1-4 0 0 0,1-4 0 0 0,3-6 0 0 0,3-6 0 0 0,2-10 0 0 0,1-6 0 0 0,3-7 0 0 0,4-6 0 0 0,3-3 0 0 0,6 0 0 0 0,2 6 0 0 0,0 9 0 0 0,0 12 0 0 0,-3 13 0 0 0,-2 10 0 0 0,-4 10 0 0 0,-1 8 0 0 0,-3 6 0 0 0,-1 5 0 0 0,1 3 0 0 0,2 0 0 0 0,3-1 0 0 0,5-1 0 0 0,3-4 0 0 0,4-3 0 0 0,3-1 0 0 0,1-1 0 0 0,0 2 0 0 0,-3 2 0 0 0,-4 4 0 0 0,-4 5 0 0 0,-4 4 0 0 0,-5 4 0 0 0,-5 3 0 0 0,-5 3 0 0 0,-3 1 0 0 0,-2 2 0 0 0,-2 2 0 0 0,-2 0 0 0 0,0 2 0 0 0,-2-1 0 0 0,1 1 0 0 0,-2-1 0 0 0,-1 1 0 0 0,-1-1 0 0 0,1 1 0 0 0,-1-1 0 0 0,0 1 0 0 0,-1 0-16383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1:38:43.903"/>
    </inkml:context>
    <inkml:brush xml:id="br0">
      <inkml:brushProperty name="width" value="0.2" units="cm"/>
      <inkml:brushProperty name="height" value="0.2" units="cm"/>
      <inkml:brushProperty name="color" value="#FF0066"/>
    </inkml:brush>
  </inkml:definitions>
  <inkml:trace contextRef="#ctx0" brushRef="#br0">6922 2383 16383 0 0,'1'1'0'0'0,"2"1"0"0"0,2 1 0 0 0,2 0 0 0 0,2 2 0 0 0,2 0 0 0 0,1-1 0 0 0,1 0 0 0 0,0-1 0 0 0,-1 0 0 0 0,-1-1 0 0 0,0 0 0 0 0,1 1 0 0 0,0-2 0 0 0,-1 1 0 0 0,2 0 0 0 0,-1 1 0 0 0,0 1 0 0 0,2-1 0 0 0,-1 0 0 0 0,2-1 0 0 0,1-1 0 0 0,0 1 0 0 0,0 0 0 0 0,0 0 0 0 0,-1 0 0 0 0,-1 0 0 0 0,0 0 0 0 0,-2-1 0 0 0,-2-1 0 0 0,-2 0 0 0 0,0 0 0 0 0,-2 0 0 0 0,0 0 0 0 0,0 0 0 0 0,0 0 0 0 0,1 1 0 0 0,1 0 0 0 0,1 1 0 0 0,-1-1 0 0 0,0-1 0 0 0,0 1 0 0 0,-1-1 0 0 0,-1 0 0 0 0,1 0 0 0 0,-1 0 0 0 0,0 0 0 0 0,0 0 0 0 0,0 0 0 0 0,0 0 0 0 0,-2 0 0 0 0,1 0 0 0 0,0 0 0 0 0,0 0 0 0 0,1 0 0 0 0,0 0 0 0 0,0 1 0 0 0,1 1 0 0 0,2 2 0 0 0,1 0 0 0 0,1 0 0 0 0,1 0 0 0 0,1 0 0 0 0,1-1 0 0 0,0 1 0 0 0,0-1 0 0 0,-1-1 0 0 0,-1-1 0 0 0,-1 0 0 0 0,-1 0 0 0 0,-1 0 0 0 0,-1 0 0 0 0,-1 0 0 0 0,-1 0 0 0 0,1 0 0 0 0,-2-1 0 0 0,1 0 0 0 0,1 1 0 0 0,2-2 0 0 0,0 1 0 0 0,0 0 0 0 0,2 0 0 0 0,0 0 0 0 0,1 0 0 0 0,0 0 0 0 0,-1 0 0 0 0,-1 1 0 0 0,-1 2 0 0 0,-1-1 0 0 0,-2 1 0 0 0,1-1 0 0 0,-1-1 0 0 0,0 0 0 0 0,0-1 0 0 0,0 0 0 0 0,0 0 0 0 0,0 0 0 0 0,0 0 0 0 0,0 0 0 0 0,0 0 0 0 0,0 1 0 0 0,1 0 0 0 0,-1 0 0 0 0,1 0 0 0 0,1 0 0 0 0,-1 0 0 0 0,1-1 0 0 0,1 0 0 0 0,0 0 0 0 0,1 0 0 0 0,1 0 0 0 0,-1 0 0 0 0,0 0 0 0 0,-2 0 0 0 0,0 0 0 0 0,-1 0 0 0 0,-1 0 0 0 0,0 0 0 0 0,0 0 0 0 0,0 0 0 0 0,0 0 0 0 0,0 0 0 0 0,0 0 0 0 0,2 0 0 0 0,0 0 0 0 0,2 0 0 0 0,1 0 0 0 0,1 0 0 0 0,1 0 0 0 0,2 0 0 0 0,1 0 0 0 0,-1 0 0 0 0,0 0 0 0 0,0 0 0 0 0,0 0 0 0 0,-2 0 0 0 0,-3 0 0 0 0,-1 0 0 0 0,-1 0 0 0 0,-1 0 0 0 0,-1 0 0 0 0,0 0 0 0 0,0 0 0 0 0,0 0 0 0 0,4 0 0 0 0,2 0 0 0 0,3 0 0 0 0,0 0 0 0 0,1 0 0 0 0,-1 0 0 0 0,-1 0 0 0 0,-1 0 0 0 0,0 0 0 0 0,0 0 0 0 0,-1 0 0 0 0,0-1 0 0 0,1-1 0 0 0,-1 1 0 0 0,0 0 0 0 0,0 0 0 0 0,1 1 0 0 0,-1-1 0 0 0,0 1 0 0 0,1 0 0 0 0,-1-1 0 0 0,0-1 0 0 0,1-1 0 0 0,-1 1 0 0 0,0 0 0 0 0,1 1 0 0 0,-1-1 0 0 0,1 0 0 0 0,-1 1 0 0 0,-1 0 0 0 0,-1 0 0 0 0,-1 1 0 0 0,-2 0 0 0 0,0 0 0 0 0,-1 0 0 0 0,0 0 0 0 0,0 0 0 0 0,0 0 0 0 0,1-1 0 0 0,2 0 0 0 0,0-1 0 0 0,2 0 0 0 0,1 0 0 0 0,0 0 0 0 0,1 1 0 0 0,0 0 0 0 0,-1 1 0 0 0,0-1 0 0 0,-2 1 0 0 0,0 0 0 0 0,-1 0 0 0 0,-1 1 0 0 0,-1-1 0 0 0,0 0 0 0 0,-1 0 0 0 0,0 0 0 0 0,0 0 0 0 0,0 0 0 0 0,0 0 0 0 0,0 0 0 0 0,0-1 0 0 0,1-1 0 0 0,-1 0 0 0 0,0-2 0 0 0,0 0 0 0 0,0 0 0 0 0,1 0 0 0 0,-1 2 0 0 0,0 0 0 0 0,0 1 0 0 0,0 1 0 0 0,0 0 0 0 0,0 0-16383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1:38:43.904"/>
    </inkml:context>
    <inkml:brush xml:id="br0">
      <inkml:brushProperty name="width" value="0.2" units="cm"/>
      <inkml:brushProperty name="height" value="0.2" units="cm"/>
      <inkml:brushProperty name="color" value="#FF0066"/>
    </inkml:brush>
  </inkml:definitions>
  <inkml:trace contextRef="#ctx0" brushRef="#br0">5979 3067 16383 0 0,'3'0'0'0'0,"5"0"0"0"0,4 1 0 0 0,5 1 0 0 0,5 2 0 0 0,3 1 0 0 0,4 1 0 0 0,1 0 0 0 0,1 0 0 0 0,1 1 0 0 0,0-1 0 0 0,0-1 0 0 0,1-1 0 0 0,5-1 0 0 0,2-2 0 0 0,1 0 0 0 0,0-1 0 0 0,1 0 0 0 0,-1-1 0 0 0,0 2 0 0 0,0 0 0 0 0,0 0 0 0 0,-2 0 0 0 0,1 0 0 0 0,-1 0 0 0 0,1-1 0 0 0,0 0 0 0 0,1 1 0 0 0,-1 1 0 0 0,-2 1 0 0 0,-1-1 0 0 0,-1 0 0 0 0,0 1 0 0 0,0 0 0 0 0,1 1 0 0 0,0 0 0 0 0,-1-1 0 0 0,0-1 0 0 0,-1-1 0 0 0,-2 0 0 0 0,0-1 0 0 0,-3 0 0 0 0,-1 0 0 0 0,-2 1 0 0 0,-2 0 0 0 0,0 1 0 0 0,0-1 0 0 0,-2-1 0 0 0,-1 1 0 0 0,0-1 0 0 0,0 0 0 0 0,0 0 0 0 0,0 0 0 0 0,0 1 0 0 0,1 0 0 0 0,1 1 0 0 0,1-1 0 0 0,-1 0 0 0 0,1 1 0 0 0,0 0 0 0 0,0-1 0 0 0,-1 0 0 0 0,2 0 0 0 0,0 2 0 0 0,1 1 0 0 0,-2 0 0 0 0,1-1 0 0 0,-1 0 0 0 0,0 0 0 0 0,0-1 0 0 0,-1-1 0 0 0,-2 1 0 0 0,-1 0 0 0 0,-2-1 0 0 0,0 0 0 0 0,0 0 0 0 0,0-1 0 0 0,2-1 0 0 0,1 0 0 0 0,2-1 0 0 0,2-1 0 0 0,1 0 0 0 0,0 0 0 0 0,0 0 0 0 0,-1 2 0 0 0,-2 0 0 0 0,-1-1 0 0 0,-1 0 0 0 0,-2 1 0 0 0,-2 0 0 0 0,0 1 0 0 0,-1-1 0 0 0,-1 1 0 0 0,0 0 0 0 0,1 0 0 0 0,0 0 0 0 0,0 0 0 0 0,1 0 0 0 0,0 0 0 0 0,1 0 0 0 0,-1 0 0 0 0,0 0 0 0 0,-1 0 0 0 0,0 0 0 0 0,-1 0 0 0 0,0 0 0 0 0,1 0 0 0 0,1 0 0 0 0,0 0 0 0 0,0 0 0 0 0,0 0 0 0 0,1 0 0 0 0,0 0 0 0 0,-1 0 0 0 0,1 0 0 0 0,0 0 0 0 0,-1 0 0 0 0,0 0 0 0 0,-2 0 0 0 0,0 0 0 0 0,-1 0 0 0 0,-1 0 0 0 0,-1 0 0 0 0,0-1 0 0 0,0 0 0 0 0,0-2 0 0 0,2 1 0 0 0,0-1 0 0 0,1-1 0 0 0,0-1 0 0 0,1 1 0 0 0,1-1 0 0 0,1 1 0 0 0,-1 1 0 0 0,2-1 0 0 0,1 2 0 0 0,1 1 0 0 0,2-1 0 0 0,0 0 0 0 0,1 1 0 0 0,0 0 0 0 0,1 0 0 0 0,0 0 0 0 0,1-1 0 0 0,0 1 0 0 0,1 0 0 0 0,1-1 0 0 0,0 0 0 0 0,2 0 0 0 0,-1-1 0 0 0,-2 1 0 0 0,0 1 0 0 0,-3 0 0 0 0,-2 0 0 0 0,-2 1 0 0 0,-1-1 0 0 0,-1-1 0 0 0,-1 1 0 0 0,-1 0 0 0 0,-1 1 0 0 0,-1-1 0 0 0,0 1 0 0 0,-1 0 0 0 0,-1 0 0 0 0,0 0 0 0 0,0 0 0 0 0,-1 0 0 0 0,0 0 0 0 0,2 0 0 0 0,-1 0 0 0 0,2 0 0 0 0,0-1 0 0 0,0-1 0 0 0,1-2 0 0 0,1 0 0 0 0,-1 1 0 0 0,0 1 0 0 0,-1 0 0 0 0,-1 1 0 0 0,-1 1 0 0 0,0 0 0 0 0,0 0 0 0 0,-1 0 0 0 0,1 0 0 0 0,2 0 0 0 0,0 1 0 0 0,-1-1 0 0 0,2 0 0 0 0,0 0 0 0 0,-1 0 0 0 0,2 0 0 0 0,-1 0 0 0 0,2 0 0 0 0,-1 0 0 0 0,2 0 0 0 0,-1 0 0 0 0,0 0 0 0 0,-1 0 0 0 0,0 0 0 0 0,1 0 0 0 0,0 0 0 0 0,0-1 0 0 0,0-1 0 0 0,1 0 0 0 0,0-2 0 0 0,1 1 0 0 0,0 0 0 0 0,1 1 0 0 0,0 0 0 0 0,-1 2 0 0 0,0-1 0 0 0,0 1 0 0 0,1 0 0 0 0,-1 1 0 0 0,-1-1 0 0 0,1 0 0 0 0,-3 0 0 0 0,0 0 0 0 0,-2 0 0 0 0,-2 1 0 0 0,0 1 0 0 0,-1 0 0 0 0,0 0 0 0 0,1 1 0 0 0,-1-1 0 0 0,-1 1 0 0 0,-2-2 0 0 0,0 1 0 0 0,-1-1 0 0 0,0-1 0 0 0,0 0 0 0 0,-1 0 0 0 0,0 1 0 0 0,-1 0 0 0 0,0 1 0 0 0,1-1 0 0 0,-1-1 0 0 0,0 1 0 0 0,-1-1 0 0 0,0 0 0 0 0,-1 0 0 0 0,0 0 0 0 0,0 0 0 0 0,0 0 0 0 0,1 0 0 0 0,-1 2 0 0 0,0 0 0 0 0,1 1 0 0 0,-1 1 0 0 0,-1-1 0 0 0,-1 1 0 0 0,-1-1 0 0 0,-4-1 0 0 0,-1-1-16383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1:38:43.905"/>
    </inkml:context>
    <inkml:brush xml:id="br0">
      <inkml:brushProperty name="width" value="0.2" units="cm"/>
      <inkml:brushProperty name="height" value="0.2" units="cm"/>
      <inkml:brushProperty name="color" value="#00A0D7"/>
    </inkml:brush>
  </inkml:definitions>
  <inkml:trace contextRef="#ctx0" brushRef="#br0">8372 2361 16383 0 0,'6'0'0'0'0,"9"0"0"0"0,7 0 0 0 0,8 0 0 0 0,3 0 0 0 0,4 0 0 0 0,1 1 0 0 0,1 0 0 0 0,-1 2 0 0 0,1 0 0 0 0,-2 1 0 0 0,-3-1 0 0 0,-2-1 0 0 0,-2-1 0 0 0,-3 0 0 0 0,-3 0 0 0 0,-3 0 0 0 0,-4 1 0 0 0,-2 0 0 0 0,-2 0 0 0 0,0-1 0 0 0,0 1 0 0 0,0-2 0 0 0,0 1 0 0 0,0-1 0 0 0,0 0 0 0 0,1 0 0 0 0,0 0 0 0 0,1 0 0 0 0,-1 0 0 0 0,0 0 0 0 0,0 0 0 0 0,-1 1 0 0 0,0 0 0 0 0,0 2 0 0 0,-1-1 0 0 0,1 1 0 0 0,2 1 0 0 0,0 1 0 0 0,0 0 0 0 0,0 1 0 0 0,0 0 0 0 0,0 1 0 0 0,2-2 0 0 0,0 0 0 0 0,0-1 0 0 0,1-1 0 0 0,0-1 0 0 0,-1 2 0 0 0,-1-1 0 0 0,-1-1 0 0 0,0 1 0 0 0,-2-1 0 0 0,0 0 0 0 0,-2-1 0 0 0,-1 0 0 0 0,-2-1 0 0 0,-1 1 0 0 0,0-1 0 0 0,0-1 0 0 0,2 1 0 0 0,0 0 0 0 0,3 0 0 0 0,2 0 0 0 0,1 0 0 0 0,0 0 0 0 0,-1 0 0 0 0,0 0 0 0 0,-1 0 0 0 0,0 0 0 0 0,-1 0 0 0 0,-2 0 0 0 0,-2 0 0 0 0,0 0 0 0 0,-2 0 0 0 0,0 0 0 0 0,0 0 0 0 0,0 0 0 0 0,0 0 0 0 0,0 0 0 0 0,1 0 0 0 0,2 0 0 0 0,0 0 0 0 0,3 0 0 0 0,-1 0 0 0 0,2 0 0 0 0,0 0 0 0 0,1 0 0 0 0,0 0 0 0 0,0 0 0 0 0,-1 0 0 0 0,0 0 0 0 0,0 0 0 0 0,-2 0 0 0 0,-1 0 0 0 0,-1 0 0 0 0,-1 0 0 0 0,0 0 0 0 0,0 0 0 0 0,-1 0 0 0 0,-1 0 0 0 0,1 0 0 0 0,-1 0 0 0 0,0 0 0 0 0,0 0 0 0 0,0 0 0 0 0,0 0 0 0 0,0 0 0 0 0,2 0 0 0 0,-1 0 0 0 0,2 0 0 0 0,-1 0 0 0 0,1 0 0 0 0,-2 0 0 0 0,1 0 0 0 0,-2 0 0 0 0,1-1 0 0 0,-1-1 0 0 0,0-1 0 0 0,0 0 0 0 0,0 2 0 0 0,0-1 0 0 0,1 2 0 0 0,-1-1 0 0 0,0 1 0 0 0,-1 0 0 0 0,0 0 0 0 0,0 0 0 0 0,0 0 0 0 0,1 1 0 0 0,-1-2 0 0 0,1-1 0 0 0,1 0 0 0 0,0-2 0 0 0,2 1 0 0 0,1 0 0 0 0,1 1 0 0 0,0 1 0 0 0,1 0 0 0 0,1-1 0 0 0,-1 0 0 0 0,1-1 0 0 0,-1 1 0 0 0,0 0 0 0 0,-1 1 0 0 0,0 0 0 0 0,0-1 0 0 0,1-1 0 0 0,0 1 0 0 0,0-1 0 0 0,0 0 0 0 0,1 0 0 0 0,-1 0 0 0 0,-1 1 0 0 0,-1 0 0 0 0,-1 1 0 0 0,-2 1 0 0 0,0-1 0 0 0,-1 1 0 0 0,0 1 0 0 0,0-1 0 0 0,0 0 0 0 0,0 0 0 0 0,-1 0-16383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5:52:32.370"/>
    </inkml:context>
    <inkml:brush xml:id="br0">
      <inkml:brushProperty name="width" value="0.1" units="cm"/>
      <inkml:brushProperty name="height" value="0.1" units="cm"/>
      <inkml:brushProperty name="color" value="#F6630D"/>
    </inkml:brush>
  </inkml:definitions>
  <inkml:trace contextRef="#ctx0" brushRef="#br0">5216 3809 16383 0 0,'0'0'-16383'0'0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1:38:43.906"/>
    </inkml:context>
    <inkml:brush xml:id="br0">
      <inkml:brushProperty name="width" value="0.2" units="cm"/>
      <inkml:brushProperty name="height" value="0.2" units="cm"/>
      <inkml:brushProperty name="color" value="#00A0D7"/>
    </inkml:brush>
  </inkml:definitions>
  <inkml:trace contextRef="#ctx0" brushRef="#br0">8596 3042 16383 0 0,'3'0'0'0'0,"4"-1"0"0"0,5-1 0 0 0,2 1 0 0 0,4 0 0 0 0,3 0 0 0 0,1 1 0 0 0,0-1 0 0 0,2 1 0 0 0,1-1 0 0 0,1 0 0 0 0,2 0 0 0 0,-1 0 0 0 0,0 0 0 0 0,-1 0 0 0 0,0 1 0 0 0,0-1 0 0 0,-1 0 0 0 0,0-1 0 0 0,-2 1 0 0 0,-1 1 0 0 0,-2-1 0 0 0,-3 1 0 0 0,-1 0 0 0 0,-3 0 0 0 0,0 0 0 0 0,-1 0 0 0 0,0 0 0 0 0,0 0 0 0 0,0 0 0 0 0,0 0 0 0 0,-1 0 0 0 0,0 0 0 0 0,0 0 0 0 0,-1 0 0 0 0,-1 0 0 0 0,0 0 0 0 0,1 0 0 0 0,1 0 0 0 0,0 0 0 0 0,-1 0 0 0 0,1 0 0 0 0,-1 0 0 0 0,-1 0 0 0 0,0 0 0 0 0,0 0 0 0 0,2 0 0 0 0,0 0 0 0 0,1 0 0 0 0,0 0 0 0 0,0 0 0 0 0,1 0 0 0 0,-1 0 0 0 0,1 0 0 0 0,-1 0 0 0 0,0 0 0 0 0,1 0 0 0 0,-1 0 0 0 0,1 0 0 0 0,0 0 0 0 0,1 0 0 0 0,-1 0 0 0 0,2 0 0 0 0,-1 0 0 0 0,1 0 0 0 0,-2 0 0 0 0,2 0 0 0 0,0 0 0 0 0,0 0 0 0 0,1 0 0 0 0,1 1 0 0 0,0 1 0 0 0,1-1 0 0 0,-1 0 0 0 0,0 0 0 0 0,0-1 0 0 0,0 0 0 0 0,-2 1 0 0 0,-1-1 0 0 0,-3 0 0 0 0,-2-1 0 0 0,-1 1 0 0 0,-2 0 0 0 0,0 0 0 0 0,0 0 0 0 0,0 0 0 0 0,1 0 0 0 0,1 0 0 0 0,2 0 0 0 0,1 1 0 0 0,0 1 0 0 0,2-1 0 0 0,-1 0 0 0 0,1 0 0 0 0,-1-1 0 0 0,1 1 0 0 0,-2-1 0 0 0,-1 0 0 0 0,0 0 0 0 0,-1 0 0 0 0,-1 0 0 0 0,-1 0 0 0 0,1 1 0 0 0,1 0 0 0 0,0 1 0 0 0,1 2 0 0 0,-1 0 0 0 0,-1 1 0 0 0,0-2 0 0 0,-1 0 0 0 0,1-2 0 0 0,1 1 0 0 0,1 0 0 0 0,0-1 0 0 0,-1 0 0 0 0,-1-1 0 0 0,0 1 0 0 0,-1-1 0 0 0,-1 0 0 0 0,1 0 0 0 0,-1 0 0 0 0,0 0 0 0 0,0-1 0 0 0,0 1 0 0 0,0 0 0 0 0,-1 0 0 0 0,0 0 0 0 0,0 0 0 0 0,0 0 0 0 0,-1 0 0 0 0,0 1 0 0 0,0 1 0 0 0,2-1 0 0 0,0 0 0 0 0,1 0 0 0 0,1 0 0 0 0,-1-1 0 0 0,0 0 0 0 0,0 0 0 0 0,-1 0 0 0 0,1 0 0 0 0,-1 0 0 0 0,0 0 0 0 0,0 0 0 0 0,0 0 0 0 0,0 0 0 0 0,1 0 0 0 0,0 0 0 0 0,1 0 0 0 0,2 0 0 0 0,1 0 0 0 0,1 0 0 0 0,0 0 0 0 0,1 0 0 0 0,-1 0 0 0 0,-2 0 0 0 0,-1 0 0 0 0,-2 0 0 0 0,0 0 0 0 0,-1 0 0 0 0,0 0 0 0 0,0 0 0 0 0,-1 0 0 0 0,-1 0 0 0 0,1 0 0 0 0,0 0 0 0 0,-1 1 0 0 0,-1 1 0 0 0,-2 3 0 0 0,-1 0-16383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1:38:43.907"/>
    </inkml:context>
    <inkml:brush xml:id="br0">
      <inkml:brushProperty name="width" value="0.2" units="cm"/>
      <inkml:brushProperty name="height" value="0.2" units="cm"/>
      <inkml:brushProperty name="color" value="#FFC114"/>
    </inkml:brush>
  </inkml:definitions>
  <inkml:trace contextRef="#ctx0" brushRef="#br0">9909 3024 16383 0 0,'2'-1'0'0'0,"3"-2"0"0"0,3 1 0 0 0,1-1 0 0 0,3 0 0 0 0,0 1 0 0 0,1 0 0 0 0,-1 0 0 0 0,1 1 0 0 0,0 1 0 0 0,0 0 0 0 0,-1 0 0 0 0,1 0 0 0 0,-1-1 0 0 0,1 0 0 0 0,-1-1 0 0 0,0 1 0 0 0,1 1 0 0 0,-1-1 0 0 0,0 1 0 0 0,1 0 0 0 0,-1 0 0 0 0,0 0 0 0 0,1 0 0 0 0,-1 0 0 0 0,1 0 0 0 0,-1 0 0 0 0,1 0 0 0 0,1-1 0 0 0,0 0 0 0 0,-1-1 0 0 0,0 1 0 0 0,0 1 0 0 0,0-1 0 0 0,0 1 0 0 0,1 0 0 0 0,1 0 0 0 0,1 0 0 0 0,0 0 0 0 0,2 0 0 0 0,0 0 0 0 0,1 0 0 0 0,-1 0 0 0 0,1 0 0 0 0,-1 0 0 0 0,-2 0 0 0 0,-1 0 0 0 0,-1 0 0 0 0,-1 0 0 0 0,-2 0 0 0 0,-1 1 0 0 0,-2 0 0 0 0,-1 1 0 0 0,1-1 0 0 0,0 0 0 0 0,-1-1 0 0 0,0 0 0 0 0,0 0 0 0 0,2 0 0 0 0,1 1 0 0 0,0 1 0 0 0,0-1 0 0 0,-2 0 0 0 0,0 0 0 0 0,0-1 0 0 0,0 0 0 0 0,-1 1 0 0 0,1-1 0 0 0,2 0 0 0 0,0-1 0 0 0,1 1 0 0 0,0 0 0 0 0,-1 0 0 0 0,2 0 0 0 0,-1 1 0 0 0,0 1 0 0 0,0-1 0 0 0,-1 0 0 0 0,2 0 0 0 0,-1-1 0 0 0,1 1 0 0 0,0-1 0 0 0,1 0 0 0 0,-1 0 0 0 0,1 1 0 0 0,0 0 0 0 0,1 0 0 0 0,1 1 0 0 0,1 2 0 0 0,1-1 0 0 0,0-1 0 0 0,0 1 0 0 0,1 1 0 0 0,-2 0 0 0 0,0-2 0 0 0,1 0 0 0 0,0-1 0 0 0,1 0 0 0 0,0-1 0 0 0,1 0 0 0 0,1 1 0 0 0,1 0 0 0 0,1 0 0 0 0,1 1 0 0 0,1 1 0 0 0,1-2 0 0 0,-2 1 0 0 0,0-2 0 0 0,-1 2 0 0 0,0 1 0 0 0,-2 0 0 0 0,0 2 0 0 0,-1 0 0 0 0,0-2 0 0 0,-1 0 0 0 0,1-2 0 0 0,-1 0 0 0 0,1-1 0 0 0,-1 0 0 0 0,-1 0 0 0 0,-1 0 0 0 0,0 0 0 0 0,-1 0 0 0 0,1 0 0 0 0,0-1 0 0 0,-1 1 0 0 0,1 0 0 0 0,1 0 0 0 0,-1 0 0 0 0,0 0 0 0 0,-2 0 0 0 0,-1 0 0 0 0,0 0 0 0 0,0 0 0 0 0,0 2 0 0 0,1-1 0 0 0,-1 0 0 0 0,1 0 0 0 0,-1 0 0 0 0,-1 0 0 0 0,2-1 0 0 0,1 0 0 0 0,1 0 0 0 0,1 0 0 0 0,2 0 0 0 0,1 0 0 0 0,1 0 0 0 0,1 0 0 0 0,2-1 0 0 0,-1-1 0 0 0,-1 1 0 0 0,-1-1 0 0 0,-2 0 0 0 0,-2 0 0 0 0,-2 0 0 0 0,-1 2 0 0 0,-3-1 0 0 0,-1 1 0 0 0,-2 0 0 0 0,-1 0 0 0 0,0 0 0 0 0,-1 0 0 0 0,0 0 0 0 0,-1 0 0 0 0,1 0 0 0 0,0 0 0 0 0,1 0 0 0 0,2 0 0 0 0,1 0 0 0 0,1 0 0 0 0,-1 0 0 0 0,0 0 0 0 0,-1 0 0 0 0,-1 0 0 0 0,-1 0 0 0 0,-1 0 0 0 0,1 0 0 0 0,-1 0 0 0 0,0 0 0 0 0,0 0 0 0 0,0 0 0 0 0,0 0 0 0 0,1-1 0 0 0,1-1 0 0 0,2-2 0 0 0,1 0 0 0 0,1 0 0 0 0,0-1 0 0 0,0 1 0 0 0,-2 1 0 0 0,-1 1 0 0 0,-1 0 0 0 0,-1 2 0 0 0,-1-1 0 0 0,0 2 0 0 0,0-1 0 0 0,-1 0 0 0 0,0 0 0 0 0,-1 0-16383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1:38:43.908"/>
    </inkml:context>
    <inkml:brush xml:id="br0">
      <inkml:brushProperty name="width" value="0.2" units="cm"/>
      <inkml:brushProperty name="height" value="0.2" units="cm"/>
      <inkml:brushProperty name="color" value="#33CCFF"/>
    </inkml:brush>
  </inkml:definitions>
  <inkml:trace contextRef="#ctx0" brushRef="#br0">9615 2393 16383 0 0,'3'0'0'0'0,"5"0"0"0"0,3 0 0 0 0,5 0 0 0 0,2 0 0 0 0,3 0 0 0 0,0 0 0 0 0,1 0 0 0 0,0 0 0 0 0,-1 0 0 0 0,0 0 0 0 0,-1 0 0 0 0,-1 0 0 0 0,-3 0 0 0 0,-1 0 0 0 0,-1 0 0 0 0,-1 0 0 0 0,-1 0 0 0 0,0 0 0 0 0,0 0 0 0 0,0 0 0 0 0,0 0 0 0 0,0 0 0 0 0,1 0 0 0 0,-1 0 0 0 0,0 0 0 0 0,1 0 0 0 0,-2 0 0 0 0,0 0 0 0 0,0 0 0 0 0,0 0 0 0 0,0 0 0 0 0,-1 0 0 0 0,1 0 0 0 0,0 0 0 0 0,1 0 0 0 0,1 0 0 0 0,1 0 0 0 0,3 0 0 0 0,0 0 0 0 0,1 0 0 0 0,0 0 0 0 0,1 0 0 0 0,0 0 0 0 0,1-1 0 0 0,0 0 0 0 0,0 0 0 0 0,1 0 0 0 0,1 0 0 0 0,1 0 0 0 0,0 1 0 0 0,1 0 0 0 0,1 0 0 0 0,0 0 0 0 0,0 0 0 0 0,-1 0 0 0 0,-1 0 0 0 0,1 0 0 0 0,-1 0 0 0 0,0 0 0 0 0,0 0 0 0 0,-1 0 0 0 0,-1 0 0 0 0,0 0 0 0 0,-2 0 0 0 0,1 0 0 0 0,1 0 0 0 0,2 0 0 0 0,2 0 0 0 0,0 0 0 0 0,1 0 0 0 0,-1 0 0 0 0,2 0 0 0 0,-1 0 0 0 0,1 0 0 0 0,-1 0 0 0 0,-1 0 0 0 0,0 0 0 0 0,0 0 0 0 0,-1 0 0 0 0,-2 0 0 0 0,0 0 0 0 0,-1 0 0 0 0,0-1 0 0 0,-2-1 0 0 0,0-1 0 0 0,0 1 0 0 0,-1 0 0 0 0,-2 0 0 0 0,-1 2 0 0 0,1-1 0 0 0,1 1 0 0 0,0 0 0 0 0,0 0 0 0 0,-1 1 0 0 0,2-1 0 0 0,-1-1 0 0 0,0-1 0 0 0,0 1 0 0 0,0 0 0 0 0,-1 0 0 0 0,0 1 0 0 0,-1-1 0 0 0,1 1 0 0 0,0 0 0 0 0,-2-1 0 0 0,2 0 0 0 0,-2 0 0 0 0,1 0 0 0 0,-2 0 0 0 0,0 1 0 0 0,0-1 0 0 0,-1 1 0 0 0,1 0 0 0 0,-1 0 0 0 0,-1 0 0 0 0,-1 0 0 0 0,-1 0 0 0 0,-2 0 0 0 0,0 0 0 0 0,-1 0 0 0 0,0 0 0 0 0,0 0 0 0 0,0 0 0 0 0,0 0 0 0 0,-1 0 0 0 0,0 0 0 0 0,0 0 0 0 0,0 0 0 0 0,-1 2 0 0 0,-2 0 0 0 0,-2 3 0 0 0,-2 2 0 0 0,0 2 0 0 0,2 2 0 0 0,1 1 0 0 0,1 1 0 0 0,3-1 0 0 0,0-2 0 0 0,1-1 0 0 0,0-1 0 0 0,1-1 0 0 0,0-1 0 0 0,-1 0 0 0 0,-1 0 0 0 0,-1-2 0 0 0,-1 1 0 0 0,-2 0 0 0 0,0-1-16383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1:38:43.909"/>
    </inkml:context>
    <inkml:brush xml:id="br0">
      <inkml:brushProperty name="width" value="0.2" units="cm"/>
      <inkml:brushProperty name="height" value="0.2" units="cm"/>
      <inkml:brushProperty name="color" value="#33CCFF"/>
    </inkml:brush>
  </inkml:definitions>
  <inkml:trace contextRef="#ctx0" brushRef="#br0">11152 3016 16383 0 0,'5'0'0'0'0,"8"-1"0"0"0,5 0 0 0 0,7-2 0 0 0,3 0 0 0 0,2-1 0 0 0,2 1 0 0 0,-1 1 0 0 0,-2 1 0 0 0,-3 0 0 0 0,-2 1 0 0 0,-2 0 0 0 0,-1 0 0 0 0,-1 0 0 0 0,-1 0 0 0 0,-1 1 0 0 0,0-1 0 0 0,1 0 0 0 0,-1 0 0 0 0,-1 0 0 0 0,-1 0 0 0 0,-1 0 0 0 0,-2 0 0 0 0,0 0 0 0 0,1 0 0 0 0,-1 0 0 0 0,2 0 0 0 0,1 1 0 0 0,2 0 0 0 0,2 0 0 0 0,1 1 0 0 0,0-2 0 0 0,-1 2 0 0 0,0 1 0 0 0,-1 0 0 0 0,0 1 0 0 0,0-1 0 0 0,-1 0 0 0 0,0-2 0 0 0,-2 0 0 0 0,-2-1 0 0 0,-1 0 0 0 0,-3 0 0 0 0,-1 0 0 0 0,-2 0 0 0 0,0 0 0 0 0,-1-1 0 0 0,0 1 0 0 0,4 0 0 0 0,1 1 0 0 0,2 1 0 0 0,2 0 0 0 0,2 2 0 0 0,1 0 0 0 0,-1 1 0 0 0,-1-2 0 0 0,-1-1 0 0 0,0 0 0 0 0,-3-1 0 0 0,-2-1 0 0 0,-1 0 0 0 0,-2 0 0 0 0,-1 0 0 0 0,2-1 0 0 0,0 1 0 0 0,1 1 0 0 0,2 1 0 0 0,1-1 0 0 0,0 0 0 0 0,0 0 0 0 0,1-1 0 0 0,-1 0 0 0 0,1 2 0 0 0,-1 0 0 0 0,1 2 0 0 0,-1 0 0 0 0,0-1 0 0 0,-2-1 0 0 0,-2-1 0 0 0,0 0 0 0 0,-2 0 0 0 0,1-1 0 0 0,-1-1 0 0 0,0 1 0 0 0,-1 0 0 0 0,0 0 0 0 0,-1 0 0 0 0,2 0 0 0 0,2 0 0 0 0,1 0 0 0 0,1 0 0 0 0,0 0 0 0 0,0 0 0 0 0,0 0 0 0 0,0 0 0 0 0,-2 0 0 0 0,1 0 0 0 0,0 0 0 0 0,0 0 0 0 0,0 0 0 0 0,2 0 0 0 0,2 0 0 0 0,0 0 0 0 0,0 0 0 0 0,1 0 0 0 0,-1 0 0 0 0,0 0 0 0 0,0 0 0 0 0,-1 0 0 0 0,1 0 0 0 0,-2 0 0 0 0,-1 0 0 0 0,-1 0 0 0 0,-2 0 0 0 0,0 0 0 0 0,-1 0 0 0 0,-1 0 0 0 0,0 0 0 0 0,1 0 0 0 0,1 0 0 0 0,2 0 0 0 0,1 0 0 0 0,3 0 0 0 0,0 0 0 0 0,1-1 0 0 0,0-1 0 0 0,-1 0 0 0 0,0 0 0 0 0,0-1 0 0 0,-1 2 0 0 0,-2 0 0 0 0,-2 0 0 0 0,0 1 0 0 0,-2 0 0 0 0,0 0 0 0 0,0 0 0 0 0,0 0 0 0 0,0 0 0 0 0,0 0 0 0 0,-2 0 0 0 0,1 0 0 0 0,1-1 0 0 0,3-1 0 0 0,3-2 0 0 0,1 0 0 0 0,1 1 0 0 0,0 0 0 0 0,0-1 0 0 0,-2 0 0 0 0,0 2 0 0 0,-2 0 0 0 0,-1 1 0 0 0,-1 0 0 0 0,-1 1 0 0 0,0 0 0 0 0,-1 0 0 0 0,0 0 0 0 0,0 0 0 0 0,-1 0 0 0 0,1 1 0 0 0,-1-1 0 0 0,-1 0 0 0 0,0 0 0 0 0,0 0 0 0 0,-1 0 0 0 0,1 0 0 0 0,0 0 0 0 0,0 0-16383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1:38:43.910"/>
    </inkml:context>
    <inkml:brush xml:id="br0">
      <inkml:brushProperty name="width" value="0.2" units="cm"/>
      <inkml:brushProperty name="height" value="0.2" units="cm"/>
      <inkml:brushProperty name="color" value="#66CC00"/>
    </inkml:brush>
  </inkml:definitions>
  <inkml:trace contextRef="#ctx0" brushRef="#br0">10904 2387 16383 0 0,'3'0'0'0'0,"4"0"0"0"0,5 0 0 0 0,3 0 0 0 0,4 0 0 0 0,4 0 0 0 0,0 0 0 0 0,3 0 0 0 0,2 0 0 0 0,2 0 0 0 0,0 0 0 0 0,2 0 0 0 0,2 0 0 0 0,-1 0 0 0 0,0 0 0 0 0,1 0 0 0 0,0 1 0 0 0,1 0 0 0 0,0 0 0 0 0,0 0 0 0 0,-2 0 0 0 0,0 0 0 0 0,0-1 0 0 0,-3 0 0 0 0,-1 0 0 0 0,-2 0 0 0 0,-2 0 0 0 0,-3 0 0 0 0,0 0 0 0 0,-1 0 0 0 0,-1 0 0 0 0,0 0 0 0 0,-1 0 0 0 0,3 0 0 0 0,-1 0 0 0 0,0 0 0 0 0,1 0 0 0 0,-1 1 0 0 0,0 1 0 0 0,1 2 0 0 0,0 0 0 0 0,-1-1 0 0 0,1-1 0 0 0,-1 0 0 0 0,-1-1 0 0 0,0-1 0 0 0,-1 0 0 0 0,-1 0 0 0 0,-2 0 0 0 0,-1 0 0 0 0,-1 0 0 0 0,-2 0 0 0 0,1 2 0 0 0,-1-1 0 0 0,0 0 0 0 0,0 0 0 0 0,0-1 0 0 0,0 1 0 0 0,1-1 0 0 0,-1 0 0 0 0,0 0 0 0 0,1 0 0 0 0,-1 0 0 0 0,-1 0 0 0 0,-1 0 0 0 0,-1 0 0 0 0,-2 0 0 0 0,0 0 0 0 0,0 0 0 0 0,3 0 0 0 0,2 0 0 0 0,4 0 0 0 0,3 0 0 0 0,2 0 0 0 0,2 1 0 0 0,1 0 0 0 0,-1 0 0 0 0,-2 0 0 0 0,0 0 0 0 0,-2 0 0 0 0,0-1 0 0 0,0 0 0 0 0,-2 0 0 0 0,-1 0 0 0 0,-1 0 0 0 0,-2 0 0 0 0,1 0 0 0 0,1 0 0 0 0,1 0 0 0 0,0 0 0 0 0,-1 0 0 0 0,-1 0 0 0 0,1 0 0 0 0,1 0 0 0 0,-1 0 0 0 0,1 0 0 0 0,1 0 0 0 0,-1 0 0 0 0,0 0 0 0 0,1 0 0 0 0,0 0 0 0 0,1 0 0 0 0,0 0 0 0 0,1 0 0 0 0,-1 0 0 0 0,2 0 0 0 0,1 0 0 0 0,2 0 0 0 0,-1 0 0 0 0,1-1 0 0 0,0-1 0 0 0,1 0 0 0 0,0-2 0 0 0,1 1 0 0 0,-1 0 0 0 0,0 1 0 0 0,-1-1 0 0 0,1 0 0 0 0,0 0 0 0 0,0 0 0 0 0,0 0 0 0 0,-1 0 0 0 0,0 2 0 0 0,-2 0 0 0 0,0 0 0 0 0,-1 1 0 0 0,0 0 0 0 0,0 0 0 0 0,-1 0 0 0 0,-1 0 0 0 0,1 0 0 0 0,-1 1 0 0 0,1-1 0 0 0,-1 0 0 0 0,1 0 0 0 0,-1 0 0 0 0,1 0 0 0 0,-1 0 0 0 0,2 0 0 0 0,0 0 0 0 0,1 0 0 0 0,0 0 0 0 0,0 0 0 0 0,2 0 0 0 0,0 0 0 0 0,0 0 0 0 0,-1 0 0 0 0,-1 0 0 0 0,0 0 0 0 0,0 0 0 0 0,0 0 0 0 0,0 0 0 0 0,-1 0 0 0 0,1 0 0 0 0,1 1 0 0 0,1 0 0 0 0,-1 0 0 0 0,1 0 0 0 0,0 0 0 0 0,1 0 0 0 0,0-1 0 0 0,0 0 0 0 0,-1 0 0 0 0,0 0 0 0 0,0 0 0 0 0,0 0 0 0 0,0 0 0 0 0,0 0 0 0 0,1 0 0 0 0,0 0 0 0 0,1 0 0 0 0,-2 0 0 0 0,0-1 0 0 0,-2-1 0 0 0,-1 1 0 0 0,-2 0 0 0 0,-2 0 0 0 0,-2 1 0 0 0,-3-1 0 0 0,-3 1 0 0 0,0 0 0 0 0,-2 0 0 0 0,0 0 0 0 0,0 1 0 0 0,-1-1 0 0 0,1 0 0 0 0,0 0 0 0 0,-1 1 0 0 0,-1 0-16383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1:38:43.911"/>
    </inkml:context>
    <inkml:brush xml:id="br0">
      <inkml:brushProperty name="width" value="0.2" units="cm"/>
      <inkml:brushProperty name="height" value="0.2" units="cm"/>
      <inkml:brushProperty name="color" value="#66CC00"/>
    </inkml:brush>
  </inkml:definitions>
  <inkml:trace contextRef="#ctx0" brushRef="#br0">12211 2991 16383 0 0,'3'0'0'0'0,"5"0"0"0"0,3 1 0 0 0,5 0 0 0 0,3 0 0 0 0,3 0 0 0 0,3 0 0 0 0,1 0 0 0 0,1 0 0 0 0,0 1 0 0 0,-1-1 0 0 0,0 0 0 0 0,-1 0 0 0 0,0-1 0 0 0,-1 0 0 0 0,-2 0 0 0 0,0 0 0 0 0,-1 0 0 0 0,0 0 0 0 0,-2 0 0 0 0,0 0 0 0 0,0 0 0 0 0,1 0 0 0 0,0 0 0 0 0,0 0 0 0 0,2 0 0 0 0,0 0 0 0 0,1 1 0 0 0,-1 0 0 0 0,-1 1 0 0 0,-1 0 0 0 0,0 0 0 0 0,-1 0 0 0 0,-1-1 0 0 0,1 0 0 0 0,-2 0 0 0 0,-1-1 0 0 0,0 0 0 0 0,0 0 0 0 0,-1 0 0 0 0,1 0 0 0 0,1 1 0 0 0,-1 0 0 0 0,0 0 0 0 0,1 1 0 0 0,0 0 0 0 0,1 1 0 0 0,1 0 0 0 0,2-1 0 0 0,1 1 0 0 0,2 0 0 0 0,-1 2 0 0 0,-1-1 0 0 0,0 0 0 0 0,-1 0 0 0 0,0 1 0 0 0,-1-2 0 0 0,-1-1 0 0 0,1-1 0 0 0,-2 0 0 0 0,1-1 0 0 0,-1 0 0 0 0,1-1 0 0 0,-1 1 0 0 0,1-1 0 0 0,-1-1 0 0 0,0 1 0 0 0,-1 0 0 0 0,-1 0 0 0 0,0 0 0 0 0,0-1 0 0 0,1 1 0 0 0,1-1 0 0 0,0 2 0 0 0,0-1 0 0 0,1 1 0 0 0,-1 0 0 0 0,1 0 0 0 0,0 0 0 0 0,-1 0 0 0 0,2 0 0 0 0,1 0 0 0 0,0 0 0 0 0,1 0 0 0 0,1 0 0 0 0,-1-1 0 0 0,1 0 0 0 0,0 0 0 0 0,0 0 0 0 0,-1 0 0 0 0,-1 0 0 0 0,0 1 0 0 0,0-1 0 0 0,-1 0 0 0 0,-1-1 0 0 0,0 1 0 0 0,-1 1 0 0 0,1-1 0 0 0,-1 1 0 0 0,0 0 0 0 0,-1 0 0 0 0,0 0 0 0 0,-1 0 0 0 0,-1 0 0 0 0,0 0 0 0 0,-2 0 0 0 0,0 0 0 0 0,-1 0 0 0 0,1 0 0 0 0,-1 0 0 0 0,0 0 0 0 0,0 0 0 0 0,0 0 0 0 0,1 0 0 0 0,-1 0 0 0 0,0 0 0 0 0,1-1 0 0 0,-1 0 0 0 0,0-2 0 0 0,1 1 0 0 0,-1-1 0 0 0,0-1 0 0 0,1 0 0 0 0,-2 1 0 0 0,0 1 0 0 0,0 1 0 0 0,0 0 0 0 0,0 1 0 0 0,-2 0 0 0 0,0-1 0 0 0,-2-1 0 0 0,0 1 0 0 0,-1 0 0 0 0,0 1 0 0 0,0-1 0 0 0,0 1 0 0 0,0 0 0 0 0,-2 0 0 0 0,1 0 0 0 0,-2 0 0 0 0,-1 0 0 0 0,-1 0-16383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1:38:43.912"/>
    </inkml:context>
    <inkml:brush xml:id="br0">
      <inkml:brushProperty name="width" value="0.2" units="cm"/>
      <inkml:brushProperty name="height" value="0.2" units="cm"/>
      <inkml:brushProperty name="color" value="#AB008B"/>
    </inkml:brush>
  </inkml:definitions>
  <inkml:trace contextRef="#ctx0" brushRef="#br0">12891 2353 16383 0 0,'5'-1'0'0'0,"9"0"0"0"0,9 0 0 0 0,10 0 0 0 0,7 0 0 0 0,6 0 0 0 0,4 2 0 0 0,4 0 0 0 0,1 1 0 0 0,1 0 0 0 0,0 0 0 0 0,-1 0 0 0 0,-1 0 0 0 0,-1 1 0 0 0,-2-1 0 0 0,-1-1 0 0 0,-3 0 0 0 0,-1-1 0 0 0,-3 0 0 0 0,-2 0 0 0 0,-1 0 0 0 0,-2 0 0 0 0,-2 0 0 0 0,-2 0 0 0 0,-2 0 0 0 0,-2 0 0 0 0,-1 0 0 0 0,-1 0 0 0 0,0 0 0 0 0,-1 0 0 0 0,1 0 0 0 0,0 0 0 0 0,0 0 0 0 0,-1 0 0 0 0,0 0 0 0 0,0 0 0 0 0,-1 0 0 0 0,0 0 0 0 0,-1 0 0 0 0,-1 0 0 0 0,1-1 0 0 0,0-1 0 0 0,-1 1 0 0 0,2-1 0 0 0,0-1 0 0 0,0-1 0 0 0,1 2 0 0 0,1 0 0 0 0,1 1 0 0 0,1 0 0 0 0,-1 1 0 0 0,-1 0 0 0 0,0 0 0 0 0,-2 0 0 0 0,-1 0 0 0 0,-1 0 0 0 0,-2 0 0 0 0,-1 0 0 0 0,-1 0 0 0 0,-2 0 0 0 0,-1 0 0 0 0,0 0 0 0 0,-1 0 0 0 0,-2 0 0 0 0,-3 0 0 0 0,-1 0 0 0 0,-2 0 0 0 0,-2 0 0 0 0,1 0 0 0 0,-2 0 0 0 0,1 0 0 0 0,0 0 0 0 0,0 0 0 0 0,0 0 0 0 0,0 0 0 0 0,-1 1 0 0 0,-2 2 0 0 0,0-1-16383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1:38:43.913"/>
    </inkml:context>
    <inkml:brush xml:id="br0">
      <inkml:brushProperty name="width" value="0.2" units="cm"/>
      <inkml:brushProperty name="height" value="0.2" units="cm"/>
      <inkml:brushProperty name="color" value="#AB008B"/>
    </inkml:brush>
  </inkml:definitions>
  <inkml:trace contextRef="#ctx0" brushRef="#br0">13720 3008 16383 0 0,'5'0'0'0'0,"8"0"0"0"0,6 0 0 0 0,5 0 0 0 0,3 1 0 0 0,2 0 0 0 0,1 1 0 0 0,2-1 0 0 0,-1 0 0 0 0,0-1 0 0 0,-1 0 0 0 0,0 0 0 0 0,0 0 0 0 0,0 0 0 0 0,1 0 0 0 0,-2 0 0 0 0,1 0 0 0 0,-1 0 0 0 0,1 0 0 0 0,-1 0 0 0 0,-1 0 0 0 0,-1 0 0 0 0,-1 0 0 0 0,-1 0 0 0 0,0 0 0 0 0,0 0 0 0 0,-1 0 0 0 0,1 0 0 0 0,-2 0 0 0 0,0 0 0 0 0,0 0 0 0 0,-2 0 0 0 0,0 0 0 0 0,1 0 0 0 0,0 0 0 0 0,2 1 0 0 0,-1 1 0 0 0,-1-1 0 0 0,-1 0 0 0 0,0 0 0 0 0,0-1 0 0 0,3 1 0 0 0,1-1 0 0 0,-1 0 0 0 0,0 0 0 0 0,0 0 0 0 0,-1-1 0 0 0,-1 1 0 0 0,0 0 0 0 0,-1 0 0 0 0,1 0 0 0 0,0 0 0 0 0,1 1 0 0 0,0 1 0 0 0,2-1 0 0 0,-2 0 0 0 0,-1 0 0 0 0,0-1 0 0 0,1 1 0 0 0,0-1 0 0 0,-1 0 0 0 0,0 0 0 0 0,0 0 0 0 0,-1 0 0 0 0,-1 0 0 0 0,0 0 0 0 0,0 0 0 0 0,-2 0 0 0 0,1 0 0 0 0,-1 0 0 0 0,1 0 0 0 0,-1 0 0 0 0,1 0 0 0 0,-1 0 0 0 0,1 0 0 0 0,-1 0 0 0 0,1 0 0 0 0,-1 0 0 0 0,1 0 0 0 0,-1 0 0 0 0,1 0 0 0 0,-1 0 0 0 0,0 1 0 0 0,-1 0 0 0 0,-1 0 0 0 0,-1 0 0 0 0,-1 0 0 0 0,0 1 0 0 0,0-1 0 0 0,1 1 0 0 0,0 0 0 0 0,0 1 0 0 0,1 0 0 0 0,0 1 0 0 0,0-1 0 0 0,1 0 0 0 0,0-1 0 0 0,-1 1 0 0 0,1-1 0 0 0,1 0 0 0 0,3 1 0 0 0,1 0 0 0 0,1 0 0 0 0,1-1 0 0 0,1-1 0 0 0,-1-1 0 0 0,-2 1 0 0 0,-1-1 0 0 0,-4-1 0 0 0,-1 1 0 0 0,-2 0 0 0 0,-3 0 0 0 0,-1 0 0 0 0,-2 0 0 0 0,-1 0 0 0 0,0 0 0 0 0,-1 0 0 0 0,-1 0 0 0 0,1 0 0 0 0,0 0 0 0 0,0 0 0 0 0,0 0 0 0 0,0 0 0 0 0,0 0 0 0 0,0 0 0 0 0,0 0 0 0 0,1 0 0 0 0,-1 0 0 0 0,0 0 0 0 0,0 0 0 0 0,0 0 0 0 0,1 0 0 0 0,-1 0 0 0 0,0 0 0 0 0,0 0 0 0 0,0 0 0 0 0,-1 1 0 0 0,-2 1 0 0 0,-2 1-16383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3:18:31.105"/>
    </inkml:context>
    <inkml:brush xml:id="br0">
      <inkml:brushProperty name="width" value="0.2" units="cm"/>
      <inkml:brushProperty name="height" value="0.2" units="cm"/>
      <inkml:brushProperty name="color" value="#66CC00"/>
    </inkml:brush>
  </inkml:definitions>
  <inkml:trace contextRef="#ctx0" brushRef="#br0">6832 2471 16383 0 0,'3'-1'0'0'0,"5"-1"0"0"0,4-2 0 0 0,5-1 0 0 0,3 1 0 0 0,2 0 0 0 0,4 0 0 0 0,2 0 0 0 0,2 1 0 0 0,1 0 0 0 0,0 0 0 0 0,0 1 0 0 0,-1-1 0 0 0,-1 0 0 0 0,-1 0 0 0 0,-2 0 0 0 0,-1 1 0 0 0,-2 1 0 0 0,0 0 0 0 0,-2 0 0 0 0,-2 1 0 0 0,-2 0 0 0 0,0 0 0 0 0,-1 0 0 0 0,-1 1 0 0 0,-1-1 0 0 0,0 0 0 0 0,-2 0 0 0 0,2 0 0 0 0,0 0 0 0 0,0 0 0 0 0,1 0 0 0 0,0 0 0 0 0,1 0 0 0 0,-1 0 0 0 0,2 0 0 0 0,0 0 0 0 0,1 0 0 0 0,0 0 0 0 0,0 0 0 0 0,1 0 0 0 0,-2 0 0 0 0,1 0 0 0 0,-2 0 0 0 0,-1 0 0 0 0,-1 0 0 0 0,-1 0 0 0 0,0 0 0 0 0,-1 0 0 0 0,1 0 0 0 0,-2 0 0 0 0,-2 0 0 0 0,1 0 0 0 0,-1 0 0 0 0,0 0 0 0 0,0 0 0 0 0,2 0 0 0 0,0 0 0 0 0,1 0 0 0 0,0 0 0 0 0,1 0 0 0 0,0 0 0 0 0,1 0 0 0 0,1 0 0 0 0,1 0 0 0 0,1 0 0 0 0,1 0 0 0 0,0 0 0 0 0,0 0 0 0 0,1-1 0 0 0,0-1 0 0 0,0 1 0 0 0,0 0 0 0 0,2 0 0 0 0,1 1 0 0 0,0-1 0 0 0,0 1 0 0 0,-1 0 0 0 0,-1 0 0 0 0,0 0 0 0 0,-1 0 0 0 0,-2 0 0 0 0,0 1 0 0 0,-3-1 0 0 0,-1 0 0 0 0,-3 0 0 0 0,-1 0 0 0 0,-2 0 0 0 0,-1 0 0 0 0,0 0 0 0 0,0 0 0 0 0,0 0 0 0 0,0 0 0 0 0,-1 0 0 0 0,1 0 0 0 0,1 0 0 0 0,-1 0 0 0 0,0 0 0 0 0,0 0 0 0 0,0 0 0 0 0,0 0 0 0 0,1 0 0 0 0,0 0 0 0 0,0 0 0 0 0,2 0 0 0 0,1 0 0 0 0,-1 0 0 0 0,2 0 0 0 0,-1 0 0 0 0,2 0 0 0 0,-1 0 0 0 0,1 0 0 0 0,1 0 0 0 0,-1 0 0 0 0,1 0 0 0 0,-1 0 0 0 0,1 0 0 0 0,-1 0 0 0 0,0 0 0 0 0,1 0 0 0 0,-1 0 0 0 0,0 0 0 0 0,1 0 0 0 0,-1 0 0 0 0,1 0 0 0 0,-1 0 0 0 0,0 0 0 0 0,2 0 0 0 0,-1 0 0 0 0,1 0 0 0 0,0 0 0 0 0,0 0 0 0 0,0 0 0 0 0,1 0 0 0 0,0 0 0 0 0,-1 0 0 0 0,0 0 0 0 0,0 0 0 0 0,-1 0 0 0 0,2 0 0 0 0,1 0 0 0 0,-1 0 0 0 0,2 0 0 0 0,0 0 0 0 0,2 0 0 0 0,2 0 0 0 0,1 0 0 0 0,3 0 0 0 0,1 0 0 0 0,2 0 0 0 0,-1 0 0 0 0,-1 0 0 0 0,-2 0 0 0 0,-2 0 0 0 0,-3 0 0 0 0,-2 0 0 0 0,-2 0 0 0 0,-2 0 0 0 0,0 0 0 0 0,-1 0 0 0 0,0 0 0 0 0,-1 0 0 0 0,-2 0 0 0 0,-1 0 0 0 0,0 0 0 0 0,-2 0 0 0 0,1 0 0 0 0,-1 0 0 0 0,-1 0 0 0 0,1 0 0 0 0,0 0 0 0 0,0 0 0 0 0,1 0 0 0 0,-1 0 0 0 0,0 0 0 0 0,0 0 0 0 0,0 0 0 0 0,0 0 0 0 0,1 0 0 0 0,-1 0 0 0 0,0 0 0 0 0,0 0 0 0 0,0 0 0 0 0,0 0 0 0 0,1 0 0 0 0,0 0 0 0 0,2 0 0 0 0,-1 0 0 0 0,1 0 0 0 0,0 0 0 0 0,0 0 0 0 0,-1 0 0 0 0,1-1 0 0 0,-1-2 0 0 0,0-1 0 0 0,1 0 0 0 0,0 1 0 0 0,1 1 0 0 0,2-1 0 0 0,-1 1 0 0 0,1 1 0 0 0,1-1 0 0 0,-1 1 0 0 0,1-2 0 0 0,-1 0 0 0 0,1 1 0 0 0,-1-1 0 0 0,2-1 0 0 0,0 1 0 0 0,0 0 0 0 0,2 1 0 0 0,1 1 0 0 0,1 1 0 0 0,1-1 0 0 0,1 1 0 0 0,1 1 0 0 0,1-2 0 0 0,2-1 0 0 0,0 1 0 0 0,0 0 0 0 0,1 0 0 0 0,0 1 0 0 0,-1 0 0 0 0,-2 0 0 0 0,0 0 0 0 0,-1 0 0 0 0,-1 0 0 0 0,0 0 0 0 0,0 0 0 0 0,-1 0 0 0 0,-2 0 0 0 0,0 0 0 0 0,0 0 0 0 0,-3 0 0 0 0,0 0 0 0 0,-1 0 0 0 0,-1 0 0 0 0,-2 0 0 0 0,-2 0 0 0 0,0 0 0 0 0,-2 0 0 0 0,0 0 0 0 0,0 0 0 0 0,0 0 0 0 0,0 0 0 0 0,0 0 0 0 0,0 0 0 0 0,0 0 0 0 0,0 0 0 0 0,0 0 0 0 0,0 0 0 0 0,0 0 0 0 0,1 0 0 0 0,-1 0 0 0 0,0 0 0 0 0,0 0 0 0 0,0 0 0 0 0,1 0 0 0 0,-1 0 0 0 0,0 0 0 0 0,0 0 0 0 0,0 0 0 0 0,-2 1 0 0 0,-1 0-16383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3:18:31.106"/>
    </inkml:context>
    <inkml:brush xml:id="br0">
      <inkml:brushProperty name="width" value="0.2" units="cm"/>
      <inkml:brushProperty name="height" value="0.2" units="cm"/>
      <inkml:brushProperty name="color" value="#66CC00"/>
    </inkml:brush>
  </inkml:definitions>
  <inkml:trace contextRef="#ctx0" brushRef="#br0">6288 3176 16383 0 0,'4'0'0'0'0,"3"0"0"0"0,4 0 0 0 0,4 0 0 0 0,2 0 0 0 0,0 0 0 0 0,0-1 0 0 0,-2 0 0 0 0,0-1 0 0 0,-2-1 0 0 0,0 1 0 0 0,0-1 0 0 0,-1 1 0 0 0,1 0 0 0 0,1 0 0 0 0,0-1 0 0 0,1 2 0 0 0,0-2 0 0 0,1 0 0 0 0,-2-1 0 0 0,1-1 0 0 0,1-1 0 0 0,0 1 0 0 0,-1 2 0 0 0,-1 0 0 0 0,-1 2 0 0 0,0 0 0 0 0,1 0 0 0 0,1-1 0 0 0,1 1 0 0 0,1 0 0 0 0,2 1 0 0 0,2-1 0 0 0,1 1 0 0 0,3 0 0 0 0,1-1 0 0 0,2-1 0 0 0,1-1 0 0 0,-1 1 0 0 0,0 0 0 0 0,-3 1 0 0 0,0 0 0 0 0,-1 1 0 0 0,0-1 0 0 0,-1-1 0 0 0,-2 1 0 0 0,0 0 0 0 0,-1 0 0 0 0,0 1 0 0 0,0 0 0 0 0,-1 0 0 0 0,1 0 0 0 0,-1 0 0 0 0,0 0 0 0 0,-2 0 0 0 0,0 0 0 0 0,-1 0 0 0 0,-1 0 0 0 0,-1 0 0 0 0,-1 0 0 0 0,0 0 0 0 0,-1 0 0 0 0,1 0 0 0 0,-2 0 0 0 0,-2 0 0 0 0,0 0 0 0 0,-2 0 0 0 0,0 0 0 0 0,-1 0 0 0 0,0 0 0 0 0,0 0 0 0 0,0 0 0 0 0,0 0 0 0 0,0 0 0 0 0,0 0 0 0 0,0 0 0 0 0,0 0 0 0 0,0 0 0 0 0,1 0 0 0 0,-1 0 0 0 0,1 0 0 0 0,1 0 0 0 0,0 0 0 0 0,2 0 0 0 0,1 0 0 0 0,0 0 0 0 0,1 0 0 0 0,2 0 0 0 0,1 0 0 0 0,1-1 0 0 0,1 0 0 0 0,2-1 0 0 0,-1 1 0 0 0,1 0 0 0 0,-1 1 0 0 0,-2 0 0 0 0,0 0 0 0 0,0 0 0 0 0,1 0 0 0 0,1 0 0 0 0,-1 0 0 0 0,2 0 0 0 0,-1 0 0 0 0,1 0 0 0 0,-1 0 0 0 0,1 0 0 0 0,-1 0 0 0 0,1 0 0 0 0,0 0 0 0 0,-2 0 0 0 0,-1 0 0 0 0,0 0 0 0 0,-1 0 0 0 0,-1 0 0 0 0,0 0 0 0 0,-1 0 0 0 0,-1 0 0 0 0,1 0 0 0 0,-1 0 0 0 0,1 0 0 0 0,1 0 0 0 0,-1 0 0 0 0,1 0 0 0 0,0 0 0 0 0,1 0 0 0 0,2 0 0 0 0,-1 0 0 0 0,0 0 0 0 0,1 0 0 0 0,1 0 0 0 0,0 0 0 0 0,0 0 0 0 0,1 0 0 0 0,-1 0 0 0 0,1 0 0 0 0,-1 0 0 0 0,-2 0 0 0 0,-1 0 0 0 0,-1 0 0 0 0,1 0 0 0 0,-1 0 0 0 0,-2 0 0 0 0,-2 0 0 0 0,-1 0 0 0 0,-2 0 0 0 0,0 0 0 0 0,-1 0 0 0 0,0 0 0 0 0,0 0 0 0 0,0 0 0 0 0,0 0 0 0 0,0 0 0 0 0,0 0 0 0 0,0 0 0 0 0,0 0 0 0 0,0 0 0 0 0,1 0 0 0 0,-1 0 0 0 0,0 0 0 0 0,0 0 0 0 0,0 0 0 0 0,0 0 0 0 0,1 0 0 0 0,-1 0 0 0 0,0 0 0 0 0,0 0 0 0 0,0 0 0 0 0,1 0 0 0 0,-1 0 0 0 0,0 0 0 0 0,0 0 0 0 0,0 0 0 0 0,0 0 0 0 0,1 0 0 0 0,-1 0 0 0 0,1 0 0 0 0,2 0 0 0 0,0 0 0 0 0,-1 0 0 0 0,1 0 0 0 0,0 0 0 0 0,0 0 0 0 0,0 0 0 0 0,0 0 0 0 0,-2 0 0 0 0,2 0 0 0 0,-1 0 0 0 0,-1 0 0 0 0,0 0 0 0 0,1 0 0 0 0,1 0 0 0 0,0 0 0 0 0,0 0 0 0 0,-1 0 0 0 0,-1 0 0 0 0,0 0 0 0 0,0 0 0 0 0,-1 0 0 0 0,0 0 0 0 0,0 0 0 0 0,0 0 0 0 0,0 0 0 0 0,0 0 0 0 0,0 0 0 0 0,0 0 0 0 0,1 0 0 0 0,-1 0 0 0 0,0 0 0 0 0,0 0 0 0 0,0 0 0 0 0,1 0 0 0 0,-1 0 0 0 0,0 0 0 0 0,-1 1 0 0 0,-1 0-16383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5:52:32.371"/>
    </inkml:context>
    <inkml:brush xml:id="br0">
      <inkml:brushProperty name="width" value="0.1" units="cm"/>
      <inkml:brushProperty name="height" value="0.1" units="cm"/>
      <inkml:brushProperty name="color" value="#F6630D"/>
    </inkml:brush>
  </inkml:definitions>
  <inkml:trace contextRef="#ctx0" brushRef="#br0">5818 2714 16383 0 0,'-1'1'0'0'0,"-2"2"0"0"0,0 1 0 0 0,-2 1 0 0 0,-2 1 0 0 0,-1 3 0 0 0,-3 1 0 0 0,0 1 0 0 0,0 0 0 0 0,1-1 0 0 0,1 0 0 0 0,1-1 0 0 0,1 0 0 0 0,1-2 0 0 0,1 0 0 0 0,1 0 0 0 0,3-3 0 0 0,2-3 0 0 0,3-2 0 0 0,0-3 0 0 0,2-1 0 0 0,1-1 0 0 0,-1-1 0 0 0,1 0 0 0 0,0 1 0 0 0,-1-1 0 0 0,1 2 0 0 0,-2 0 0 0 0,0 1 0 0 0,0 1 0 0 0,-1-2 0 0 0,-1 1 0 0 0,-1 0 0 0 0,0 1 0 0 0,0-1 0 0 0,2 0 0 0 0,1 0 0 0 0,0-1 0 0 0,3-2 0 0 0,3-1 0 0 0,3-1 0 0 0,1 0 0 0 0,1 1 0 0 0,-2 0 0 0 0,-1 1 0 0 0,-2 2 0 0 0,-1 1 0 0 0,-3 2 0 0 0,0 0 0 0 0,-1 2 0 0 0,0 0 0 0 0,0 0 0 0 0,0 0 0 0 0,0 1 0 0 0,0-1 0 0 0,-1 0 0 0 0,0 0 0 0 0,0-1 0 0 0,1-1 0 0 0,2-2 0 0 0,2-1 0 0 0,3-1 0 0 0,4-2 0 0 0,2 0 0 0 0,2 1 0 0 0,0 0 0 0 0,0 0 0 0 0,0 0 0 0 0,-2 1 0 0 0,-1 1 0 0 0,-1 1 0 0 0,-3 2 0 0 0,-2 0 0 0 0,-2 2 0 0 0,-1 0 0 0 0,0 0 0 0 0,-1 0 0 0 0,-1 0 0 0 0,0 1 0 0 0,0-1 0 0 0,-2 1 0 0 0,-1 2 0 0 0,-3 0 0 0 0,-2 2 0 0 0,-2 1 0 0 0,-2 0 0 0 0,-1 0 0 0 0,0 1 0 0 0,-2 0 0 0 0,-1 2 0 0 0,-2 1 0 0 0,1 0 0 0 0,-1 0 0 0 0,1-2 0 0 0,1 0 0 0 0,1-1 0 0 0,1-2 0 0 0,2-1 0 0 0,5-2 0 0 0,6 0 0 0 0,6-2 0 0 0,9 0 0 0 0,8-1 0 0 0,6-2 0 0 0,4-1 0 0 0,2-1 0 0 0,-1-1 0 0 0,-1 1 0 0 0,-2 1 0 0 0,-4 1 0 0 0,-2 1 0 0 0,-3 2 0 0 0,-2-1 0 0 0,2 3 0 0 0,1 0 0 0 0,3 1 0 0 0,0 0 0 0 0,1-1 0 0 0,-1-1 0 0 0,-3 0 0 0 0,-4-1 0 0 0,-2 0 0 0 0,-3 0 0 0 0,-3 0 0 0 0,-4 0 0 0 0,-2 0 0 0 0,-3 0 0 0 0,-1 0 0 0 0,0 0 0 0 0,-2 0 0 0 0,1 0 0 0 0,-3 0 0 0 0,-2 0 0 0 0,-4 1 0 0 0,-3 1 0 0 0,-4 2 0 0 0,-4 1 0 0 0,-6 2 0 0 0,-3 1 0 0 0,-6 3 0 0 0,-3 2 0 0 0,-3 0 0 0 0,0 1 0 0 0,0-2 0 0 0,0-1 0 0 0,0-2 0 0 0,3-1 0 0 0,2-2 0 0 0,5-2 0 0 0,2-2 0 0 0,4-1 0 0 0,2-1 0 0 0,4 0 0 0 0,2 0 0 0 0,2 0 0 0 0,2-1 0 0 0,1 1 0 0 0,1 0 0 0 0,1 0 0 0 0,4 0 0 0 0,1 0 0 0 0,3 0 0 0 0,4-1 0 0 0,6-2 0 0 0,9-1 0 0 0,12-2 0 0 0,12-2 0 0 0,9-3 0 0 0,-1-3 0 0 0,-2-2 0 0 0,-5-2 0 0 0,-5 1 0 0 0,-8 0 0 0 0,-5 2 0 0 0,-6 1 0 0 0,-4 1 0 0 0,-5 3 0 0 0,-4 2 0 0 0,-2 1 0 0 0,-4 4 0 0 0,-3 2 0 0 0,-4 2 0 0 0,-3 3 0 0 0,-4 1 0 0 0,-2 0 0 0 0,-1 2 0 0 0,-1 0 0 0 0,-1-1 0 0 0,-2 1 0 0 0,1-1 0 0 0,-2 2 0 0 0,1 0 0 0 0,-2 3 0 0 0,0 0 0 0 0,0 0 0 0 0,-2 3 0 0 0,-1 0 0 0 0,-2-1 0 0 0,0 1 0 0 0,-1 0 0 0 0,0-1 0 0 0,2-1 0 0 0,1 0 0 0 0,3-1 0 0 0,2-1 0 0 0,2-2 0 0 0,2 0 0 0 0,3-1 0 0 0,1-1 0 0 0,3-3 0 0 0,2-1 0 0 0,4 0 0 0 0,1-2 0 0 0,3 0 0 0 0,2-2 0 0 0,3 0 0 0 0,4-2 0 0 0,3-2 0 0 0,4 1 0 0 0,5-3 0 0 0,4 0 0 0 0,5-3 0 0 0,4 0 0 0 0,3-1 0 0 0,2 0 0 0 0,3 0 0 0 0,1 1 0 0 0,1 1 0 0 0,0 0 0 0 0,0 2 0 0 0,-1 1 0 0 0,-4 1 0 0 0,-3 0 0 0 0,-2 1 0 0 0,-3 1 0 0 0,-2 1 0 0 0,-4-1 0 0 0,-4 1 0 0 0,-2 1 0 0 0,-4 0 0 0 0,-3 1 0 0 0,-2 1 0 0 0,-3 0 0 0 0,-2 0 0 0 0,-2 0 0 0 0,-1 0 0 0 0,-3 1 0 0 0,-6 4 0 0 0,-8 6 0 0 0,-10 6 0 0 0,-10 6 0 0 0,-9 4 0 0 0,-6 2 0 0 0,0-1 0 0 0,3-4 0 0 0,4-3 0 0 0,6-4 0 0 0,7-4 0 0 0,5-3 0 0 0,4-3 0 0 0,3-2 0 0 0,4-2 0 0 0,1-1 0 0 0,2-2 0 0 0,1 1 0 0 0,2 0 0 0 0,2 0 0 0 0,2-1 0 0 0,1 1 0 0 0,4-1 0 0 0,6 0 0 0 0,8-3 0 0 0,9-1 0 0 0,6-2 0 0 0,4-2 0 0 0,3-2 0 0 0,0 0 0 0 0,-2 1 0 0 0,-3 0 0 0 0,-2 1 0 0 0,-2 1 0 0 0,-5 0 0 0 0,-3 1 0 0 0,-4 1 0 0 0,-5 1 0 0 0,-2 2 0 0 0,-3 1 0 0 0,-3 0 0 0 0,0 1 0 0 0,-2 1 0 0 0,0-1 0 0 0,-1 0 0 0 0,1 0 0 0 0,-1 1 0 0 0,-2 0 0 0 0,-4 4 0 0 0,-6 6 0 0 0,-7 6 0 0 0,-6 4 0 0 0,-2 3 0 0 0,-1-1 0 0 0,2-1 0 0 0,2-4 0 0 0,3-4 0 0 0,3-3 0 0 0,4-2 0 0 0,2-3 0 0 0,3-1 0 0 0,2-2 0 0 0,1 0 0 0 0,2 0 0 0 0,0-2 0 0 0,2 0 0 0 0,0-1 0 0 0,0 1 0 0 0,-1 1 0 0 0,-1 0 0 0 0,0 1-16383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3:18:31.107"/>
    </inkml:context>
    <inkml:brush xml:id="br0">
      <inkml:brushProperty name="width" value="0.2" units="cm"/>
      <inkml:brushProperty name="height" value="0.2" units="cm"/>
      <inkml:brushProperty name="color" value="#AB008B"/>
    </inkml:brush>
  </inkml:definitions>
  <inkml:trace contextRef="#ctx0" brushRef="#br0">7778 3282 16383 0 0,'2'0'0'0'0,"3"0"0"0"0,3 0 0 0 0,1 0 0 0 0,3 0 0 0 0,1 0 0 0 0,2 0 0 0 0,1-1 0 0 0,0-1 0 0 0,1-2 0 0 0,1-1 0 0 0,0-1 0 0 0,-1 0 0 0 0,1 0 0 0 0,-1 1 0 0 0,-1 1 0 0 0,1 0 0 0 0,0 0 0 0 0,0-1 0 0 0,1 2 0 0 0,0-2 0 0 0,0 2 0 0 0,1 0 0 0 0,-1 2 0 0 0,2 0 0 0 0,0 0 0 0 0,0 1 0 0 0,1 0 0 0 0,-1 1 0 0 0,2-2 0 0 0,0-2 0 0 0,1 0 0 0 0,1-2 0 0 0,0 0 0 0 0,-1 1 0 0 0,0-1 0 0 0,1-1 0 0 0,0 1 0 0 0,1 0 0 0 0,-1 1 0 0 0,1 1 0 0 0,0-1 0 0 0,-1 0 0 0 0,1 2 0 0 0,-1 0 0 0 0,-2 0 0 0 0,-1-1 0 0 0,-1 0 0 0 0,-1 0 0 0 0,0-1 0 0 0,-1 0 0 0 0,0 1 0 0 0,1 1 0 0 0,-2 0 0 0 0,-1 0 0 0 0,-1 0 0 0 0,-2 1 0 0 0,0 0 0 0 0,0 1 0 0 0,-1 0 0 0 0,1 0 0 0 0,0 0 0 0 0,2 0 0 0 0,1 0 0 0 0,0 0 0 0 0,2 0 0 0 0,1 0 0 0 0,3 0 0 0 0,4 0 0 0 0,4 0 0 0 0,3 0 0 0 0,4 0 0 0 0,2 0 0 0 0,0-1 0 0 0,0 0 0 0 0,-2 0 0 0 0,-4 0 0 0 0,-4 0 0 0 0,-4 0 0 0 0,-2 1 0 0 0,-2 0 0 0 0,-1 0 0 0 0,-2 0 0 0 0,-1 0 0 0 0,0 0 0 0 0,0 0 0 0 0,0 0 0 0 0,0 0 0 0 0,-1 0 0 0 0,1 0 0 0 0,0 0 0 0 0,-1 0 0 0 0,0 0 0 0 0,-1 0 0 0 0,-1 0 0 0 0,-1 0 0 0 0,-1 0 0 0 0,-2 0 0 0 0,-1 0 0 0 0,0 0 0 0 0,-1 0 0 0 0,-1 0 0 0 0,1 0 0 0 0,-1 0 0 0 0,1 0 0 0 0,-1 0 0 0 0,1 0 0 0 0,1 0 0 0 0,1 0 0 0 0,1 0 0 0 0,1 0 0 0 0,0 0 0 0 0,0 0 0 0 0,1 0 0 0 0,0 0 0 0 0,-1 0 0 0 0,1 0 0 0 0,-1 0 0 0 0,1 0 0 0 0,0 1 0 0 0,2 1 0 0 0,1 0 0 0 0,0 2 0 0 0,1-1 0 0 0,-1 0 0 0 0,-1-1 0 0 0,-1-1 0 0 0,0 0 0 0 0,-3-1 0 0 0,0 1 0 0 0,-3-2 0 0 0,-1 1 0 0 0,0 0 0 0 0,-1 0 0 0 0,0 0 0 0 0,0 0 0 0 0,0 0 0 0 0,0 0 0 0 0,0 0 0 0 0,0 0 0 0 0,0 0 0 0 0,-1 1 0 0 0,0 0 0 0 0,-1 1 0 0 0,0 0 0 0 0,0 1 0 0 0,0-2 0 0 0,1 0 0 0 0,1 1 0 0 0,0 1 0 0 0,0 1 0 0 0,0 1 0 0 0,0 0 0 0 0,1 1 0 0 0,-1 1 0 0 0,0-2 0 0 0,0-1 0 0 0,1-2 0 0 0,-2 0 0 0 0,-2 0 0 0 0,0 1 0 0 0,-2 0 0 0 0,0 0 0 0 0,-1 0 0 0 0,0 1 0 0 0,-1-1 0 0 0,1 2 0 0 0,-1 0 0 0 0,-1 0-16383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3:18:31.108"/>
    </inkml:context>
    <inkml:brush xml:id="br0">
      <inkml:brushProperty name="width" value="0.2" units="cm"/>
      <inkml:brushProperty name="height" value="0.2" units="cm"/>
      <inkml:brushProperty name="color" value="#AB008B"/>
    </inkml:brush>
  </inkml:definitions>
  <inkml:trace contextRef="#ctx0" brushRef="#br0">8772 2327 16383 0 0,'2'1'0'0'0,"4"2"0"0"0,4 1 0 0 0,2 0 0 0 0,3 2 0 0 0,1 0 0 0 0,2 0 0 0 0,2 1 0 0 0,1-1 0 0 0,2 1 0 0 0,1-1 0 0 0,0 0 0 0 0,1 1 0 0 0,-1-2 0 0 0,-1-2 0 0 0,-2 0 0 0 0,0-2 0 0 0,0 0 0 0 0,-1-1 0 0 0,-1 0 0 0 0,0-1 0 0 0,-1 1 0 0 0,-2 0 0 0 0,-1 0 0 0 0,-2 0 0 0 0,0 0 0 0 0,0 0 0 0 0,-1 0 0 0 0,0 0 0 0 0,0 0 0 0 0,0 0 0 0 0,0 0 0 0 0,0 0 0 0 0,1 0 0 0 0,-1 0 0 0 0,0 0 0 0 0,2 0 0 0 0,0 0 0 0 0,-1-1 0 0 0,2-1 0 0 0,0 0 0 0 0,2-2 0 0 0,1 0 0 0 0,3-1 0 0 0,0 1 0 0 0,0-1 0 0 0,1 0 0 0 0,0 0 0 0 0,0 1 0 0 0,1-1 0 0 0,-1 1 0 0 0,-1 1 0 0 0,-1 0 0 0 0,0 0 0 0 0,-1 1 0 0 0,-1 1 0 0 0,1 0 0 0 0,-2 1 0 0 0,-1 0 0 0 0,-1-1 0 0 0,-2 0 0 0 0,0 0 0 0 0,0 0 0 0 0,-1 0 0 0 0,0 1 0 0 0,0-1 0 0 0,0 1 0 0 0,1 0 0 0 0,2 0 0 0 0,1 0 0 0 0,1 0 0 0 0,2 1 0 0 0,3-1 0 0 0,3 0 0 0 0,3 0 0 0 0,0 0 0 0 0,1 0 0 0 0,-1 0 0 0 0,-3 0 0 0 0,-2 0 0 0 0,-1 0 0 0 0,-3 0 0 0 0,0 0 0 0 0,0 1 0 0 0,-2 0 0 0 0,-2 0 0 0 0,0 0 0 0 0,-2 0 0 0 0,0 0 0 0 0,-1-1 0 0 0,0 0 0 0 0,0 0 0 0 0,0 0 0 0 0,1 0 0 0 0,-1 0 0 0 0,-1 0 0 0 0,0 0 0 0 0,0 0 0 0 0,0 0 0 0 0,1 0 0 0 0,0 0 0 0 0,0 0 0 0 0,-1 0 0 0 0,-1 0 0 0 0,-1 0 0 0 0,-2 0 0 0 0,0 0 0 0 0,-1 0 0 0 0,0 0 0 0 0,0 0 0 0 0,0 0 0 0 0,0 0 0 0 0,0 0 0 0 0,0 0 0 0 0,0 0 0 0 0,1 0 0 0 0,-1 0 0 0 0,0 0 0 0 0,0 0 0 0 0,0 0 0 0 0,0 0 0 0 0,1 0 0 0 0,-1 0 0 0 0,0 0 0 0 0,-2 0 0 0 0,1 0 0 0 0,0 0 0 0 0,1 0 0 0 0,-1 0 0 0 0,-1 0 0 0 0,1 0 0 0 0,0 0 0 0 0,0 0 0 0 0,1 0 0 0 0,-1 0 0 0 0,2 0 0 0 0,-1 0 0 0 0,0 0 0 0 0,0 0 0 0 0,0 0 0 0 0,0 0-16383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3:18:31.109"/>
    </inkml:context>
    <inkml:brush xml:id="br0">
      <inkml:brushProperty name="width" value="0.2" units="cm"/>
      <inkml:brushProperty name="height" value="0.2" units="cm"/>
      <inkml:brushProperty name="color" value="#33CCFF"/>
    </inkml:brush>
  </inkml:definitions>
  <inkml:trace contextRef="#ctx0" brushRef="#br0">9011 3042 16383 0 0,'2'1'0'0'0,"3"1"0"0"0,4 2 0 0 0,2 1 0 0 0,2 0 0 0 0,1 2 0 0 0,2-1 0 0 0,1 0 0 0 0,1 1 0 0 0,1-1 0 0 0,0 1 0 0 0,3-2 0 0 0,0-1 0 0 0,2-2 0 0 0,0-1 0 0 0,2 0 0 0 0,0-1 0 0 0,2 0 0 0 0,0-1 0 0 0,3 1 0 0 0,1 0 0 0 0,0 0 0 0 0,0 0 0 0 0,-1 0 0 0 0,2 0 0 0 0,0 0 0 0 0,-1 0 0 0 0,1 0 0 0 0,3 0 0 0 0,-1 0 0 0 0,1 0 0 0 0,0 0 0 0 0,0 0 0 0 0,-3 0 0 0 0,-2 0 0 0 0,-2 0 0 0 0,-3 0 0 0 0,0 0 0 0 0,-2 0 0 0 0,1 0 0 0 0,-1 0 0 0 0,0 0 0 0 0,0 0 0 0 0,-1-1 0 0 0,0-2 0 0 0,0 0 0 0 0,0 1 0 0 0,-1 0 0 0 0,0 1 0 0 0,-1 0 0 0 0,0 1 0 0 0,2 0 0 0 0,-1 0 0 0 0,-1 0 0 0 0,-1 0 0 0 0,0 0 0 0 0,-1 0 0 0 0,0 0 0 0 0,-2 0 0 0 0,0 0 0 0 0,-1 0 0 0 0,-1 0 0 0 0,-1 0 0 0 0,-1 0 0 0 0,0 0 0 0 0,-1 0 0 0 0,-1 0 0 0 0,-1 0 0 0 0,-2 0 0 0 0,0 0 0 0 0,-2 0 0 0 0,0 0 0 0 0,0 0 0 0 0,1 0 0 0 0,1 0 0 0 0,-1 0 0 0 0,0 0 0 0 0,1 0 0 0 0,1 0 0 0 0,1 0 0 0 0,1 0 0 0 0,1 0 0 0 0,0 0 0 0 0,1 0 0 0 0,-1 0 0 0 0,1 0 0 0 0,-1 0 0 0 0,-1 0 0 0 0,-1 0 0 0 0,-1 0 0 0 0,-2 0 0 0 0,0-1 0 0 0,1 0 0 0 0,0 0 0 0 0,-1-1 0 0 0,0 2 0 0 0,0-1 0 0 0,-1 1 0 0 0,0 0 0 0 0,-1 0 0 0 0,-3 0-16383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3:18:31.110"/>
    </inkml:context>
    <inkml:brush xml:id="br0">
      <inkml:brushProperty name="width" value="0.2" units="cm"/>
      <inkml:brushProperty name="height" value="0.2" units="cm"/>
      <inkml:brushProperty name="color" value="#33CCFF"/>
    </inkml:brush>
  </inkml:definitions>
  <inkml:trace contextRef="#ctx0" brushRef="#br0">9886 2373 16383 0 0,'1'0'0'0'0,"3"0"0"0"0,3 0 0 0 0,4 0 0 0 0,3 0 0 0 0,4-1 0 0 0,2-2 0 0 0,3-1 0 0 0,1-1 0 0 0,1 0 0 0 0,-1-1 0 0 0,-1-1 0 0 0,-1 1 0 0 0,-2 0 0 0 0,-1-1 0 0 0,-3 1 0 0 0,-1-1 0 0 0,-2 2 0 0 0,0 0 0 0 0,-1 2 0 0 0,0 0 0 0 0,0 1 0 0 0,0 2 0 0 0,0-1 0 0 0,0 1 0 0 0,0 0 0 0 0,0 1 0 0 0,-1-1 0 0 0,0 0 0 0 0,0 0 0 0 0,1 0 0 0 0,-1 0 0 0 0,2 0 0 0 0,-2 0 0 0 0,0 0 0 0 0,0 0 0 0 0,0 0 0 0 0,1 0 0 0 0,0 0 0 0 0,0 0 0 0 0,0 0 0 0 0,0 0 0 0 0,1 0 0 0 0,-1 0 0 0 0,1 0 0 0 0,0 0 0 0 0,1 0 0 0 0,1 0 0 0 0,1 0 0 0 0,1 0 0 0 0,0 0 0 0 0,1 1 0 0 0,2 1 0 0 0,1-1 0 0 0,2 0 0 0 0,0 0 0 0 0,3-1 0 0 0,0 1 0 0 0,-1-1 0 0 0,-1 0 0 0 0,-2 0 0 0 0,-2 0 0 0 0,-1 0 0 0 0,-2-1 0 0 0,-1 1 0 0 0,0 0 0 0 0,0 0 0 0 0,0 0 0 0 0,0 0 0 0 0,-1 0 0 0 0,1 0 0 0 0,-1 0 0 0 0,1 0 0 0 0,-1 0 0 0 0,0 0 0 0 0,-1 0 0 0 0,1 0 0 0 0,-1 0 0 0 0,0 0 0 0 0,-1 0 0 0 0,1 0 0 0 0,-1 0 0 0 0,1 0 0 0 0,1 1 0 0 0,0 1 0 0 0,0 0 0 0 0,0 1 0 0 0,0-1 0 0 0,-2-1 0 0 0,0 0 0 0 0,0 0 0 0 0,-1-1 0 0 0,1 0 0 0 0,-1 0 0 0 0,0 0 0 0 0,0 0 0 0 0,1 0 0 0 0,-1 0 0 0 0,1 0 0 0 0,2 0 0 0 0,0 0 0 0 0,0 0 0 0 0,-1 0 0 0 0,0 0 0 0 0,-2 0 0 0 0,-2 0 0 0 0,-1 0 0 0 0,-2 0 0 0 0,0 0 0 0 0,-2 0 0 0 0,0 0 0 0 0,0 0 0 0 0,-1 0 0 0 0,1 0 0 0 0,2 0 0 0 0,1 0 0 0 0,3 0 0 0 0,2 0 0 0 0,3 0 0 0 0,2-1 0 0 0,1-1 0 0 0,2 1 0 0 0,-1 0 0 0 0,-1 0 0 0 0,2 1 0 0 0,0-1 0 0 0,-1 1 0 0 0,-1 0 0 0 0,1 0 0 0 0,-2 0 0 0 0,-2 1 0 0 0,-1-1 0 0 0,-2 0 0 0 0,1 0 0 0 0,0 0 0 0 0,1 0 0 0 0,0 0 0 0 0,2 0 0 0 0,-1 0 0 0 0,1 0 0 0 0,0 0 0 0 0,0 0 0 0 0,0 0 0 0 0,-1 0 0 0 0,-1 0 0 0 0,-1 0 0 0 0,-1 0 0 0 0,-1 0 0 0 0,0 0 0 0 0,1 0 0 0 0,-1 0 0 0 0,0 0 0 0 0,-1 0 0 0 0,0 0 0 0 0,-1 0 0 0 0,0 0 0 0 0,-1 0 0 0 0,-1 0 0 0 0,0 0 0 0 0,-1 0 0 0 0,-1 0 0 0 0,0 0 0 0 0,1 0 0 0 0,-1 0 0 0 0,0 0 0 0 0,0 0 0 0 0,0 0 0 0 0,0 0 0 0 0,0 0 0 0 0,0 0 0 0 0,0 0 0 0 0,0 0 0 0 0,1 0 0 0 0,-1 0 0 0 0,0 0 0 0 0,0 0 0 0 0,0 0 0 0 0,1 0 0 0 0,-1 0 0 0 0,0 0 0 0 0,0 0 0 0 0,0 0 0 0 0,0 0 0 0 0,1 0 0 0 0,-1 0 0 0 0,0 0 0 0 0,0 0 0 0 0,0 0 0 0 0,1 0 0 0 0,-1 0 0 0 0,0 0 0 0 0,0 0 0 0 0,0 0 0 0 0,-1 0 0 0 0,-3 1 0 0 0,0 0-16383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3:18:31.111"/>
    </inkml:context>
    <inkml:brush xml:id="br0">
      <inkml:brushProperty name="width" value="0.2" units="cm"/>
      <inkml:brushProperty name="height" value="0.2" units="cm"/>
      <inkml:brushProperty name="color" value="#FF0066"/>
    </inkml:brush>
  </inkml:definitions>
  <inkml:trace contextRef="#ctx0" brushRef="#br0">11320 2276 16383 0 0,'5'2'0'0'0,"8"2"0"0"0,12 2 0 0 0,11 3 0 0 0,10 3 0 0 0,6 0 0 0 0,3 2 0 0 0,0-2 0 0 0,-3-1 0 0 0,-4-2 0 0 0,-4-1 0 0 0,-6-1 0 0 0,-2-1 0 0 0,-5-3 0 0 0,-2-1 0 0 0,-3-1 0 0 0,-2 1 0 0 0,-2-1 0 0 0,-2 1 0 0 0,0 0 0 0 0,1 0 0 0 0,0-1 0 0 0,0 0 0 0 0,-1 0 0 0 0,-1-1 0 0 0,0 0 0 0 0,0 1 0 0 0,-1 0 0 0 0,1 0 0 0 0,-1 0 0 0 0,2 1 0 0 0,1 0 0 0 0,1-1 0 0 0,1 1 0 0 0,3-2 0 0 0,1 1 0 0 0,1-1 0 0 0,3 0 0 0 0,1 0 0 0 0,1 0 0 0 0,-1 0 0 0 0,-1 0 0 0 0,-2 0 0 0 0,-1 0 0 0 0,-2 0 0 0 0,-1 0 0 0 0,0-1 0 0 0,0-2 0 0 0,-1 0 0 0 0,1 1 0 0 0,-1-1 0 0 0,-1 1 0 0 0,1 0 0 0 0,-2-1 0 0 0,-1 0 0 0 0,-1 0 0 0 0,0-1 0 0 0,0 0 0 0 0,0 0 0 0 0,0 1 0 0 0,2 0 0 0 0,1 0 0 0 0,0 1 0 0 0,0 1 0 0 0,0-1 0 0 0,1-1 0 0 0,1-1 0 0 0,2 0 0 0 0,0-1 0 0 0,1 1 0 0 0,0-1 0 0 0,0 0 0 0 0,-2 2 0 0 0,0 0 0 0 0,-1 1 0 0 0,-3 0 0 0 0,-1 0 0 0 0,-1 2 0 0 0,-1-1 0 0 0,-1 1 0 0 0,0-1 0 0 0,1 0 0 0 0,-1 0 0 0 0,0-1 0 0 0,1 0 0 0 0,0 0 0 0 0,1 1 0 0 0,0 0 0 0 0,-1-1 0 0 0,2 1 0 0 0,-1-1 0 0 0,0 1 0 0 0,-1 1 0 0 0,-1-1 0 0 0,-2 1 0 0 0,0 0 0 0 0,-2 0 0 0 0,-1 0 0 0 0,-1 0 0 0 0,0 0 0 0 0,-3 0 0 0 0,0 0 0 0 0,-1 0 0 0 0,0 1 0 0 0,-1-1 0 0 0,0 0 0 0 0,0 0 0 0 0,-1-1 0 0 0,1 1 0 0 0,-1 0 0 0 0,0 0 0 0 0,0 0 0 0 0,0 0 0 0 0,0 0 0 0 0,0 0 0 0 0,0 0 0 0 0,-1 2 0 0 0,-3-1-16383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3:18:31.112"/>
    </inkml:context>
    <inkml:brush xml:id="br0">
      <inkml:brushProperty name="width" value="0.2" units="cm"/>
      <inkml:brushProperty name="height" value="0.2" units="cm"/>
      <inkml:brushProperty name="color" value="#FF0066"/>
    </inkml:brush>
  </inkml:definitions>
  <inkml:trace contextRef="#ctx0" brushRef="#br0">9940 3086 16383 0 0,'4'1'0'0'0,"7"1"0"0"0,6 2 0 0 0,7 0 0 0 0,6 0 0 0 0,7 0 0 0 0,6-2 0 0 0,3 1 0 0 0,4 0 0 0 0,0 0 0 0 0,0-1 0 0 0,-2 0 0 0 0,-1 0 0 0 0,-2 0 0 0 0,-5 1 0 0 0,-2 0 0 0 0,-4 1 0 0 0,-1-1 0 0 0,-2 1 0 0 0,-1-2 0 0 0,-1 0 0 0 0,-1 0 0 0 0,2-1 0 0 0,-1-1 0 0 0,1 0 0 0 0,1 0 0 0 0,0 0 0 0 0,0 0 0 0 0,0-1 0 0 0,-1 1 0 0 0,1 0 0 0 0,2 0 0 0 0,0 0 0 0 0,2 0 0 0 0,1 0 0 0 0,4 0 0 0 0,3 0 0 0 0,1 1 0 0 0,2 1 0 0 0,-2-1 0 0 0,-2 0 0 0 0,-4 1 0 0 0,-2 0 0 0 0,-3 0 0 0 0,-1 1 0 0 0,-1 0 0 0 0,-1 0 0 0 0,0-1 0 0 0,1 0 0 0 0,-1 0 0 0 0,2 0 0 0 0,1 0 0 0 0,4 2 0 0 0,2 0 0 0 0,3 1 0 0 0,1-2 0 0 0,0-1 0 0 0,1 1 0 0 0,-1-1 0 0 0,-1-1 0 0 0,-2 0 0 0 0,-2 0 0 0 0,-1-1 0 0 0,-2 0 0 0 0,-3 0 0 0 0,-3 0 0 0 0,-1 0 0 0 0,-2 0 0 0 0,-1-1 0 0 0,-1 0 0 0 0,0-1 0 0 0,0 1 0 0 0,1 0 0 0 0,-1 1 0 0 0,1 0 0 0 0,-1-1 0 0 0,0 1 0 0 0,-2 1 0 0 0,0-1 0 0 0,0 0 0 0 0,1-1 0 0 0,1-2 0 0 0,0 1 0 0 0,0-1 0 0 0,1 1 0 0 0,-1 0 0 0 0,-2 0 0 0 0,-1 0 0 0 0,-1 1 0 0 0,0 0 0 0 0,0 1 0 0 0,1 0 0 0 0,1 0 0 0 0,0 0 0 0 0,-1 0 0 0 0,-1 0 0 0 0,0 0 0 0 0,-1 0 0 0 0,0 0 0 0 0,0 0 0 0 0,-1-1 0 0 0,3-1 0 0 0,1-1 0 0 0,2 0 0 0 0,5-2 0 0 0,3 1 0 0 0,1 0 0 0 0,2 0 0 0 0,-1 1 0 0 0,-1-1 0 0 0,-1 0 0 0 0,-3 0 0 0 0,0 0 0 0 0,-1 0 0 0 0,-2 1 0 0 0,0 1 0 0 0,-2 0 0 0 0,-2 2 0 0 0,-1-1 0 0 0,-1-1 0 0 0,-1 1 0 0 0,-1 0 0 0 0,0 1 0 0 0,1-1 0 0 0,0 1 0 0 0,1 0 0 0 0,-1 0 0 0 0,2-1 0 0 0,0-1 0 0 0,0-1 0 0 0,0 1 0 0 0,1 0 0 0 0,1 1 0 0 0,0 0 0 0 0,1 1 0 0 0,1-2 0 0 0,2 0 0 0 0,2-2 0 0 0,1 0 0 0 0,0-2 0 0 0,3 1 0 0 0,2 0 0 0 0,0 0 0 0 0,0 1 0 0 0,-1 1 0 0 0,-2 1 0 0 0,-2 0 0 0 0,-1 2 0 0 0,-1-1 0 0 0,-2-2 0 0 0,-2 1 0 0 0,0-1 0 0 0,-1 1 0 0 0,0 1 0 0 0,1 0 0 0 0,0 2 0 0 0,0 1 0 0 0,1 0 0 0 0,-1-1 0 0 0,2 0 0 0 0,0 0 0 0 0,1 2 0 0 0,2 0 0 0 0,-1 0 0 0 0,0-2 0 0 0,-3 1 0 0 0,-1-1 0 0 0,-3 1 0 0 0,-4-1 0 0 0,-2 0 0 0 0,-3 0 0 0 0,-2-1 0 0 0,-1 0 0 0 0,-2 0 0 0 0,-1 0 0 0 0,0 0 0 0 0,0 0 0 0 0,0 0 0 0 0,0 0 0 0 0,0 0 0 0 0,0 0 0 0 0,0 1 0 0 0,0 1 0 0 0,1 0 0 0 0,2 1 0 0 0,1 1 0 0 0,1-1 0 0 0,1-1 0 0 0,0-1 0 0 0,0 0 0 0 0,1-1 0 0 0,0 1 0 0 0,-1 1 0 0 0,1-1 0 0 0,-1 0 0 0 0,1-1 0 0 0,-1 1 0 0 0,0-1 0 0 0,1 0 0 0 0,-2 1 0 0 0,0 2 0 0 0,0-1 0 0 0,0 1 0 0 0,1-2 0 0 0,-1 1 0 0 0,-2-2 0 0 0,0 1 0 0 0,-2-1 0 0 0,0 0 0 0 0,-1 0 0 0 0,1-1 0 0 0,-2 1 0 0 0,1 0 0 0 0,0 0 0 0 0,0 0 0 0 0,0 0 0 0 0,-1 0 0 0 0,-2 0 0 0 0,-2 0-16383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3:18:31.113"/>
    </inkml:context>
    <inkml:brush xml:id="br0">
      <inkml:brushProperty name="width" value="0.2" units="cm"/>
      <inkml:brushProperty name="height" value="0.2" units="cm"/>
      <inkml:brushProperty name="color" value="#00A0D7"/>
    </inkml:brush>
  </inkml:definitions>
  <inkml:trace contextRef="#ctx0" brushRef="#br0">12560 3145 16383 0 0,'4'0'0'0'0,"7"0"0"0"0,7 0 0 0 0,9 0 0 0 0,6 1 0 0 0,6 1 0 0 0,2-1 0 0 0,1 0 0 0 0,3 0 0 0 0,0-2 0 0 0,0 0 0 0 0,-1 0 0 0 0,-1 0 0 0 0,-1 0 0 0 0,-3-1 0 0 0,-2 1 0 0 0,-2-2 0 0 0,-1 0 0 0 0,-3-2 0 0 0,-1 0 0 0 0,-3-1 0 0 0,-1 0 0 0 0,-1 0 0 0 0,-1 0 0 0 0,-2 1 0 0 0,-2 0 0 0 0,-1 1 0 0 0,0 1 0 0 0,0 1 0 0 0,-1 1 0 0 0,0 1 0 0 0,0-1 0 0 0,1 2 0 0 0,-1-1 0 0 0,1 0 0 0 0,-1 0 0 0 0,1 0 0 0 0,-1 0 0 0 0,1 1 0 0 0,-1-1 0 0 0,2 0 0 0 0,1 0 0 0 0,1 0 0 0 0,2-2 0 0 0,-1 1 0 0 0,-1 0 0 0 0,-1 0 0 0 0,0-1 0 0 0,1 0 0 0 0,1 0 0 0 0,-1 1 0 0 0,0 0 0 0 0,-2 1 0 0 0,1 0 0 0 0,0 0 0 0 0,-1 0 0 0 0,-1 0 0 0 0,1 0 0 0 0,-3 0 0 0 0,1 0 0 0 0,-1 0 0 0 0,0 1 0 0 0,1 1 0 0 0,0-1 0 0 0,0 0 0 0 0,0 0 0 0 0,1-1 0 0 0,-1 0 0 0 0,1 1 0 0 0,1-1 0 0 0,0 0 0 0 0,0-1 0 0 0,-1 1 0 0 0,1 0 0 0 0,-3-1 0 0 0,0 0 0 0 0,-2 0 0 0 0,-2-1 0 0 0,0 2 0 0 0,-1-1 0 0 0,-3 1 0 0 0,0 0 0 0 0,-2 0 0 0 0,-1 0 0 0 0,0 0 0 0 0,-2 0 0 0 0,1 0 0 0 0,0 0 0 0 0,-1 0 0 0 0,0 0 0 0 0,1 0 0 0 0,-1 1 0 0 0,3 1 0 0 0,1 0 0 0 0,1 0 0 0 0,1 1 0 0 0,0-2 0 0 0,-2 0 0 0 0,0 0 0 0 0,-1-1 0 0 0,0 0 0 0 0,-1 0 0 0 0,0 0 0 0 0,0 0 0 0 0,0 0 0 0 0,0 0 0 0 0,-2 1 0 0 0,-2 0-16383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3:18:31.114"/>
    </inkml:context>
    <inkml:brush xml:id="br0">
      <inkml:brushProperty name="width" value="0.2" units="cm"/>
      <inkml:brushProperty name="height" value="0.2" units="cm"/>
      <inkml:brushProperty name="color" value="#00A0D7"/>
    </inkml:brush>
  </inkml:definitions>
  <inkml:trace contextRef="#ctx0" brushRef="#br0">12799 2383 16383 0 0,'6'0'0'0'0,"9"0"0"0"0,9 0 0 0 0,6 0 0 0 0,7 1 0 0 0,5 1 0 0 0,2 0 0 0 0,0 1 0 0 0,-1-1 0 0 0,-2-1 0 0 0,-1 0 0 0 0,-1 0 0 0 0,1-1 0 0 0,-2-1 0 0 0,0 0 0 0 0,-1-1 0 0 0,-2 1 0 0 0,0-1 0 0 0,-1-1 0 0 0,-2 0 0 0 0,1 0 0 0 0,0-1 0 0 0,2 1 0 0 0,-1 0 0 0 0,3-1 0 0 0,3 1 0 0 0,0 1 0 0 0,0 0 0 0 0,-1 2 0 0 0,-2-1 0 0 0,-3 1 0 0 0,-3 0 0 0 0,-2 0 0 0 0,-2 0 0 0 0,-2 0 0 0 0,-2 1 0 0 0,-1-1 0 0 0,-1 0 0 0 0,-2 0 0 0 0,0 0 0 0 0,-1 0 0 0 0,-1 0 0 0 0,-1 0 0 0 0,-1 0 0 0 0,2 0 0 0 0,-2 0 0 0 0,0 0 0 0 0,1 0 0 0 0,-1 0 0 0 0,2 0 0 0 0,0 0 0 0 0,2 1 0 0 0,2 1 0 0 0,0 2 0 0 0,1 0 0 0 0,-2-1 0 0 0,0 0 0 0 0,-1 0 0 0 0,0-1 0 0 0,-1 0 0 0 0,-1 0 0 0 0,0-1 0 0 0,0 1 0 0 0,-1-1 0 0 0,-1 0 0 0 0,1-1 0 0 0,-1 1 0 0 0,0 1 0 0 0,0 2 0 0 0,0 0 0 0 0,1-1 0 0 0,0-1 0 0 0,-1 0 0 0 0,0-2 0 0 0,-1 1 0 0 0,-1-1 0 0 0,-1 0 0 0 0,-2 0 0 0 0,-1-1 0 0 0,-2 1 0 0 0,0 0 0 0 0,-1 0 0 0 0,0 0 0 0 0,0 0 0 0 0,-1 0 0 0 0,1 0 0 0 0,0 0 0 0 0,1 0 0 0 0,0 0 0 0 0,0 0 0 0 0,1 0 0 0 0,-1 0 0 0 0,1 0 0 0 0,0 0 0 0 0,1 0 0 0 0,0 0 0 0 0,-1 0 0 0 0,0 0 0 0 0,-1 0 0 0 0,-1 0 0 0 0,1 0 0 0 0,-1 0 0 0 0,0 0 0 0 0,0 0 0 0 0,0 0 0 0 0,0 0 0 0 0,1 0 0 0 0,-1 0 0 0 0,0 0 0 0 0,0 0 0 0 0,0 0 0 0 0,0 0 0 0 0,1 0 0 0 0,-1 0 0 0 0,0 0 0 0 0,0 0 0 0 0,0 0 0 0 0,0 0 0 0 0,1 0 0 0 0,-1 0 0 0 0,0 0 0 0 0,0 0 0 0 0,-2 0 0 0 0,-4 1 0 0 0,-1 1-16383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3:18:31.115"/>
    </inkml:context>
    <inkml:brush xml:id="br0">
      <inkml:brushProperty name="width" value="0.2" units="cm"/>
      <inkml:brushProperty name="height" value="0.2" units="cm"/>
      <inkml:brushProperty name="color" value="#FFC114"/>
    </inkml:brush>
  </inkml:definitions>
  <inkml:trace contextRef="#ctx0" brushRef="#br0">13932 2469 16383 0 0,'8'-2'0'0'0,"10"-3"0"0"0,13-3 0 0 0,13-1 0 0 0,10 1 0 0 0,7-1 0 0 0,8 2 0 0 0,5 3 0 0 0,4 2 0 0 0,-1 2 0 0 0,-2 1 0 0 0,-5 0 0 0 0,-3 0 0 0 0,-6 0 0 0 0,-4 0 0 0 0,-4-2 0 0 0,-3 0 0 0 0,-5-2 0 0 0,-4 0 0 0 0,-4-2 0 0 0,-2 0 0 0 0,-4-1 0 0 0,-1 1 0 0 0,-1 1 0 0 0,-1 1 0 0 0,-1 2 0 0 0,-1 0 0 0 0,-1 1 0 0 0,-1 0 0 0 0,0 0 0 0 0,-1 0 0 0 0,0 1 0 0 0,1-1 0 0 0,0 0 0 0 0,0 0 0 0 0,2 0 0 0 0,1 0 0 0 0,2 0 0 0 0,0 0 0 0 0,2 0 0 0 0,0-1 0 0 0,0 0 0 0 0,0-2 0 0 0,1 1 0 0 0,1-1 0 0 0,-1 0 0 0 0,0 0 0 0 0,-1 2 0 0 0,-2 0 0 0 0,-3 0 0 0 0,-1 1 0 0 0,-2-1 0 0 0,-2 0 0 0 0,0-2 0 0 0,0 1 0 0 0,2-1 0 0 0,-1 0 0 0 0,-1 0 0 0 0,0 0 0 0 0,-2 0 0 0 0,1 1 0 0 0,-3-1 0 0 0,-1 1 0 0 0,-2 1 0 0 0,-2 0 0 0 0,-2 1 0 0 0,-1 0 0 0 0,-1 0 0 0 0,-1 0 0 0 0,-1 0 0 0 0,0 0 0 0 0,-2 2 0 0 0,0-1-16383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23:18:31.116"/>
    </inkml:context>
    <inkml:brush xml:id="br0">
      <inkml:brushProperty name="width" value="0.2" units="cm"/>
      <inkml:brushProperty name="height" value="0.2" units="cm"/>
      <inkml:brushProperty name="color" value="#FFC114"/>
    </inkml:brush>
  </inkml:definitions>
  <inkml:trace contextRef="#ctx0" brushRef="#br0">14302 3084 16383 0 0,'10'-1'0'0'0,"19"0"0"0"0,26-2 0 0 0,27-2 0 0 0,21-1 0 0 0,14 0 0 0 0,8 1 0 0 0,3 2 0 0 0,8 3 0 0 0,15 1 0 0 0,13 0 0 0 0,5-1 0 0 0,-7 0 0 0 0,-17-2 0 0 0,-22 1 0 0 0,-23 0 0 0 0,-20-1 0 0 0,-16 0 0 0 0,-13 1 0 0 0,-10 0 0 0 0,-7 0 0 0 0,-3 1 0 0 0,-2 0 0 0 0,-1 0 0 0 0,-2 0 0 0 0,-1 0 0 0 0,1 0 0 0 0,0 0 0 0 0,-1 0 0 0 0,0 0 0 0 0,-1 0 0 0 0,-1 0 0 0 0,0 0 0 0 0,0 0 0 0 0,-2 0 0 0 0,0 0 0 0 0,-2 0 0 0 0,-2 0 0 0 0,-3 0 0 0 0,-3 0 0 0 0,-2 0 0 0 0,-1 0 0 0 0,-2 0 0 0 0,0 0 0 0 0,0 0 0 0 0,-1 0 0 0 0,0 0-16383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5:52:32.372"/>
    </inkml:context>
    <inkml:brush xml:id="br0">
      <inkml:brushProperty name="width" value="0.1" units="cm"/>
      <inkml:brushProperty name="height" value="0.1" units="cm"/>
      <inkml:brushProperty name="color" value="#F6630D"/>
    </inkml:brush>
  </inkml:definitions>
  <inkml:trace contextRef="#ctx0" brushRef="#br0">6603 2859 16383 0 0,'-1'2'0'0'0,"-2"3"0"0"0,-1 3 0 0 0,-1 0 0 0 0,1 1 0 0 0,0-1 0 0 0,2 0 0 0 0,0-1 0 0 0,1 0 0 0 0,1 0 0 0 0,0-1 0 0 0,-1 1 0 0 0,-2 5 0 0 0,-4 6 0 0 0,-4 8 0 0 0,-3 5 0 0 0,-3 5 0 0 0,-1 0 0 0 0,0-1 0 0 0,1-3 0 0 0,3-6 0 0 0,2-4 0 0 0,2-6 0 0 0,4-4 0 0 0,1-3 0 0 0,3-3 0 0 0,3-4 0 0 0,2-4 0 0 0,5-7 0 0 0,4-7 0 0 0,6-7 0 0 0,8-8 0 0 0,5-4 0 0 0,6-2 0 0 0,3-1 0 0 0,0 1 0 0 0,-3 4 0 0 0,-5 4 0 0 0,-5 5 0 0 0,-6 5 0 0 0,-3 4 0 0 0,-5 4 0 0 0,-3 2 0 0 0,-2 2 0 0 0,-1 2 0 0 0,-2 0 0 0 0,0 3 0 0 0,-2 2 0 0 0,-3 3 0 0 0,-4 8 0 0 0,-4 6 0 0 0,-6 7 0 0 0,-4 6 0 0 0,-3 4 0 0 0,-3 3 0 0 0,-1 3 0 0 0,0 2 0 0 0,-1 1 0 0 0,2-2 0 0 0,1-2 0 0 0,2-3 0 0 0,4-3 0 0 0,0-2 0 0 0,2-1 0 0 0,1-4 0 0 0,0-2 0 0 0,3-3 0 0 0,1-4 0 0 0,3-3 0 0 0,2-3 0 0 0,2-2 0 0 0,2-2 0 0 0,2-2 0 0 0,1-2 0 0 0,3-1 0 0 0,1-2 0 0 0,2 0 0 0 0,0 0 0 0 0,1 0 0 0 0,0-1 0 0 0,-1 1 0 0 0,0 0 0 0 0,-2 0 0 0 0,1 0 0 0 0,-1 0 0 0 0,0 1 0 0 0,0 3 0 0 0,0 6 0 0 0,0 6 0 0 0,-3 6 0 0 0,0 7 0 0 0,-2 4 0 0 0,-1 2 0 0 0,0 4 0 0 0,0 0 0 0 0,0 0 0 0 0,0-3 0 0 0,0-3 0 0 0,-1-6 0 0 0,1-5 0 0 0,0-5 0 0 0,0-4 0 0 0,0-4 0 0 0,0-2 0 0 0,1-2 0 0 0,3-3 0 0 0,3-4 0 0 0,6-4 0 0 0,7-4 0 0 0,8-5 0 0 0,4-2 0 0 0,2-2 0 0 0,-2 0 0 0 0,-3 3 0 0 0,-4 2 0 0 0,-5 3 0 0 0,-3 3 0 0 0,-4 2 0 0 0,-2 2 0 0 0,-3 2 0 0 0,-2 1 0 0 0,0 1 0 0 0,-1 1 0 0 0,-3 3 0 0 0,-7 8 0 0 0,-9 12 0 0 0,-7 9 0 0 0,-4 6 0 0 0,-2 1 0 0 0,3-3 0 0 0,3-4 0 0 0,5-6 0 0 0,4-6 0 0 0,4-6 0 0 0,3-4 0 0 0,4-5 0 0 0,6-9 0 0 0,16-23 0 0 0,18-20 0 0 0,13-13 0 0 0,3-4 0 0 0,-3 5 0 0 0,-7 8 0 0 0,-10 11 0 0 0,-8 10 0 0 0,-8 11 0 0 0,-6 5 0 0 0,-5 6 0 0 0,-5 2 0 0 0,-5 5 0 0 0,-6 3 0 0 0,-6 6 0 0 0,-8 9 0 0 0,-7 11 0 0 0,-8 13 0 0 0,-7 16 0 0 0,-11 30 0 0 0,-14 33 0 0 0,-8 24 0 0 0,1 5 0 0 0,7 4 0 0 0,12 5 0 0 0,11 23 0 0 0,13-19-16383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5:52:32.373"/>
    </inkml:context>
    <inkml:brush xml:id="br0">
      <inkml:brushProperty name="width" value="0.1" units="cm"/>
      <inkml:brushProperty name="height" value="0.1" units="cm"/>
      <inkml:brushProperty name="color" value="#F6630D"/>
    </inkml:brush>
  </inkml:definitions>
  <inkml:trace contextRef="#ctx0" brushRef="#br0">6408 4458 16383 0 0,'0'0'-16383'0'0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5:52:32.374"/>
    </inkml:context>
    <inkml:brush xml:id="br0">
      <inkml:brushProperty name="width" value="0.1" units="cm"/>
      <inkml:brushProperty name="height" value="0.1" units="cm"/>
      <inkml:brushProperty name="color" value="#F6630D"/>
    </inkml:brush>
  </inkml:definitions>
  <inkml:trace contextRef="#ctx0" brushRef="#br0">7714 3733 16383 0 0,'0'0'-16383'0'0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9T15:52:32.375"/>
    </inkml:context>
    <inkml:brush xml:id="br0">
      <inkml:brushProperty name="width" value="0.1" units="cm"/>
      <inkml:brushProperty name="height" value="0.1" units="cm"/>
      <inkml:brushProperty name="color" value="#F6630D"/>
    </inkml:brush>
  </inkml:definitions>
  <inkml:trace contextRef="#ctx0" brushRef="#br0">7867 6194 16383 0 0,'-4'8'0'0'0,"-7"16"0"0"0,-5 16 0 0 0,-5 15 0 0 0,-2 7 0 0 0,0 2 0 0 0,1-4 0 0 0,3-8 0 0 0,3-10 0 0 0,4-9 0 0 0,2-9 0 0 0,3-7 0 0 0,0-5 0 0 0,1-2 0 0 0,1-1 0 0 0,-2-1 0 0 0,-1 1 0 0 0,-2 2 0 0 0,-4 2 0 0 0,-2 3 0 0 0,-4 3 0 0 0,-2 2 0 0 0,0 0 0 0 0,0-2 0 0 0,0-1 0 0 0,3-1 0 0 0,1-1 0 0 0,0-1 0 0 0,0 1 0 0 0,0 2 0 0 0,-2 3 0 0 0,-3 4 0 0 0,-4 6 0 0 0,-4 6 0 0 0,-4 9 0 0 0,-3 4 0 0 0,-1 2 0 0 0,2 0 0 0 0,4-2 0 0 0,5-5 0 0 0,6-7 0 0 0,5-9 0 0 0,4-6 0 0 0,4-5 0 0 0,2-5 0 0 0,1-4 0 0 0,2-1 0 0 0,2-2 0 0 0,0-1 0 0 0,2 0 0 0 0,0-1 0 0 0,1-1 0 0 0,3-1 0 0 0,5-2 0 0 0,6-4 0 0 0,12-6 0 0 0,11-6 0 0 0,11-8 0 0 0,9-7 0 0 0,3-4 0 0 0,3-3 0 0 0,-1-1 0 0 0,-4-1 0 0 0,-4 2 0 0 0,-4 1 0 0 0,-5 3 0 0 0,-3 1 0 0 0,-2 1 0 0 0,-1 2 0 0 0,0 2 0 0 0,-2 1 0 0 0,0 1 0 0 0,-1 1 0 0 0,-3 1 0 0 0,1-1 0 0 0,-3 2 0 0 0,-3 2 0 0 0,-3 3 0 0 0,-4 3 0 0 0,-4 3 0 0 0,-4 3 0 0 0,-3 2 0 0 0,-2 0 0 0 0,-2 2 0 0 0,-1 0 0 0 0,-1 2 0 0 0,-1 1 0 0 0,-2 1 0 0 0,-6 3 0 0 0,-11 5 0 0 0,-13 5 0 0 0,-10 3 0 0 0,-8 3 0 0 0,-3 2 0 0 0,-3 1 0 0 0,1 0 0 0 0,0-1 0 0 0,1 0 0 0 0,2-1 0 0 0,0 1 0 0 0,1 0 0 0 0,2 0 0 0 0,0 1 0 0 0,1 0 0 0 0,2 1 0 0 0,3-2 0 0 0,3-1 0 0 0,6-2 0 0 0,3-1 0 0 0,5-3 0 0 0,4-2 0 0 0,4-2 0 0 0,3-2 0 0 0,3 0 0 0 0,1-2 0 0 0,3-3 0 0 0,4-1 0 0 0,5-5 0 0 0,9-5 0 0 0,10-8 0 0 0,8-6 0 0 0,6-4 0 0 0,4-4 0 0 0,-2 1 0 0 0,-1-1 0 0 0,-3 1 0 0 0,-4 2 0 0 0,-4 2 0 0 0,-2 1 0 0 0,-3 1 0 0 0,-3 1 0 0 0,0 0 0 0 0,-2 1 0 0 0,-3 1 0 0 0,0 2 0 0 0,-1-2 0 0 0,1 0 0 0 0,1-1 0 0 0,1-2 0 0 0,0 0 0 0 0,1 0 0 0 0,1-1 0 0 0,-1 1 0 0 0,-2 3 0 0 0,-2 2 0 0 0,-3 4 0 0 0,-2 3 0 0 0,-1 3 0 0 0,-1 1 0 0 0,-1 2 0 0 0,-1 0 0 0 0,1 1 0 0 0,-1 2 0 0 0,-4 5 0 0 0,-5 10 0 0 0,-6 14 0 0 0,-4 12 0 0 0,-4 6 0 0 0,-1 3 0 0 0,0-1 0 0 0,-1-3 0 0 0,0-4 0 0 0,0-5 0 0 0,1-4 0 0 0,0-3 0 0 0,1-2 0 0 0,2 0 0 0 0,2-3 0 0 0,0 0 0 0 0,1-1 0 0 0,1 1 0 0 0,-1 0 0 0 0,1 0 0 0 0,0 1 0 0 0,0-2 0 0 0,1-3 0 0 0,1-1 0 0 0,2-2 0 0 0,0-2 0 0 0,2-2 0 0 0,-1-1 0 0 0,1-1 0 0 0,-1 2 0 0 0,-2 4 0 0 0,-3 5 0 0 0,-3 5 0 0 0,-2 5 0 0 0,0 2 0 0 0,-2 1 0 0 0,0 0 0 0 0,1-1 0 0 0,1-3 0 0 0,2-3 0 0 0,2-5 0 0 0,3-2 0 0 0,2-5 0 0 0,2-3 0 0 0,2-2 0 0 0,1-2 0 0 0,2-1 0 0 0,1-1 0 0 0,0-1 0 0 0,0 0 0 0 0,2-1 0 0 0,2 1 0 0 0,3-1 0 0 0,5-1 0 0 0,5-2 0 0 0,6-1 0 0 0,3-3 0 0 0,4 0 0 0 0,0-2 0 0 0,0-1 0 0 0,-2-2 0 0 0,-2-2 0 0 0,-2 0 0 0 0,-3 0 0 0 0,-4 1 0 0 0,-1 1 0 0 0,-3 1 0 0 0,0 1 0 0 0,-1 0 0 0 0,-1-1 0 0 0,0 1 0 0 0,-1 0 0 0 0,-2 0 0 0 0,0 0 0 0 0,1 0 0 0 0,0-1 0 0 0,0 1 0 0 0,-2 0 0 0 0,0 0 0 0 0,0 0 0 0 0,0 1 0 0 0,-1 0 0 0 0,-1 2 0 0 0,-3 3 0 0 0,-3 7 0 0 0,-5 8 0 0 0,-7 7 0 0 0,-6 5 0 0 0,-6 5 0 0 0,-7 3 0 0 0,-4 0 0 0 0,-3-1 0 0 0,-2-3 0 0 0,2-2 0 0 0,2-3 0 0 0,3-4 0 0 0,4-4 0 0 0,4-2 0 0 0,5-5 0 0 0,3-1 0 0 0,3-2 0 0 0,2-1 0 0 0,2 0 0 0 0,1-2 0 0 0,3-1 0 0 0,0-1 0 0 0,1 0 0 0 0,-1 1 0 0 0,-1 1 0 0 0,-2 0 0 0 0,-1 2 0 0 0,0-1 0 0 0,-1 2 0 0 0,0-1 0 0 0,2 0 0 0 0,1 0 0 0 0,2-2 0 0 0,1-3 0 0 0,3-2 0 0 0,3-3 0 0 0,4-4 0 0 0,4-2 0 0 0,5-4 0 0 0,5-4 0 0 0,7-4 0 0 0,4-5 0 0 0,4 0 0 0 0,-1-1 0 0 0,-1 0 0 0 0,-1 1 0 0 0,-2 2 0 0 0,-2 1 0 0 0,-2 0 0 0 0,-1 0 0 0 0,-2 1 0 0 0,-2-2 0 0 0,0 1 0 0 0,-1 0 0 0 0,0 0 0 0 0,0 2 0 0 0,1 1 0 0 0,-1 1 0 0 0,-1 1 0 0 0,-2 1 0 0 0,-3 2 0 0 0,-2 3 0 0 0,-2 2 0 0 0,-1 2 0 0 0,-1 1 0 0 0,0 2 0 0 0,0 0 0 0 0,0 0 0 0 0,-2 3 0 0 0,0 2 0 0 0,-2 3 0 0 0,-1 2 0 0 0,-1 6 0 0 0,-4 9 0 0 0,-3 12 0 0 0,-3 9 0 0 0,-5 7 0 0 0,-1 3 0 0 0,-2-1 0 0 0,1-4 0 0 0,1-6 0 0 0,2-5 0 0 0,1-5 0 0 0,3-5 0 0 0,1-3 0 0 0,1-2 0 0 0,1-1 0 0 0,-1-1 0 0 0,0-1 0 0 0,0 0 0 0 0,0 1 0 0 0,0-1 0 0 0,1 0 0 0 0,1-3 0 0 0,0-2 0 0 0,2-2 0 0 0,0-1 0 0 0,1-1 0 0 0,2-2 0 0 0,2-2 0 0 0,1-1 0 0 0,3-2 0 0 0,3-2 0 0 0,4-2 0 0 0,4-2 0 0 0,4-2 0 0 0,4-3 0 0 0,2-3 0 0 0,2-2 0 0 0,2-2 0 0 0,0-1 0 0 0,0 1 0 0 0,0 2 0 0 0,-1 0 0 0 0,-2 2 0 0 0,-2 2 0 0 0,-3 1 0 0 0,-2 1 0 0 0,-4 1 0 0 0,-1 2 0 0 0,-3 0 0 0 0,-2 2 0 0 0,-2 1 0 0 0,-1 2 0 0 0,0 1 0 0 0,-4 1 0 0 0,-3 5 0 0 0,-6 5 0 0 0,-7 5 0 0 0,-5 5 0 0 0,-5 4 0 0 0,-5 4 0 0 0,-1 2 0 0 0,-2-1 0 0 0,2-1 0 0 0,2 0 0 0 0,2-3 0 0 0,3-3 0 0 0,3-3 0 0 0,2-3 0 0 0,2-1 0 0 0,1-1 0 0 0,2 0 0 0 0,2-1 0 0 0,1-2 0 0 0,2-1 0 0 0,1-2 0 0 0,0 1 0 0 0,0-1 0 0 0,0 0 0 0 0,0 2 0 0 0,-1 0 0 0 0,0 1 0 0 0,-2 1 0 0 0,1 0 0 0 0,0 0 0 0 0,0-2 0 0 0,1-2 0 0 0,0 0 0 0 0,0-1 0 0 0,2-1 0 0 0,2 0 0 0 0,1-1 0 0 0,2-1 0 0 0,2-3 0 0 0,2-3 0 0 0,5-5 0 0 0,4-6 0 0 0,5-7 0 0 0,5-5 0 0 0,5-6 0 0 0,4-2 0 0 0,5-3 0 0 0,6-2 0 0 0,5 0 0 0 0,1 1 0 0 0,0 4 0 0 0,-2 5 0 0 0,-4 3 0 0 0,-3 4 0 0 0,-4 4 0 0 0,-4 2 0 0 0,-6 3 0 0 0,-5 3 0 0 0,-4 1 0 0 0,-3 2 0 0 0,-4 2 0 0 0,-2 2 0 0 0,-2 2 0 0 0,0 0 0 0 0,0 0 0 0 0,-1 0 0 0 0,-1 1 0 0 0,-2 1 0 0 0,-4 2 0 0 0,-5 3 0 0 0,-7 5 0 0 0,-7 6 0 0 0,-7 4 0 0 0,-5 6 0 0 0,-4 4 0 0 0,-3 3 0 0 0,-2 6 0 0 0,-2 4 0 0 0,1 5 0 0 0,2-1 0 0 0,3-1 0 0 0,5-2 0 0 0,4-6 0 0 0,5-5 0 0 0,2-4 0 0 0,3-3 0 0 0,1-4 0 0 0,3-3 0 0 0,1-3 0 0 0,1-2 0 0 0,1-1 0 0 0,0-2 0 0 0,0 0 0 0 0,1 0 0 0 0,1-1 0 0 0,2-1 0 0 0,1-1 0 0 0,0-2 0 0 0,1-1 0 0 0,1 0 0 0 0,2-2 0 0 0,4-1 0 0 0,1-2 0 0 0,4-2 0 0 0,3-3 0 0 0,5-4 0 0 0,4-3 0 0 0,7-4 0 0 0,4-5 0 0 0,5-5 0 0 0,1-3 0 0 0,4-4 0 0 0,1-2 0 0 0,2-2 0 0 0,1 0 0 0 0,1 0 0 0 0,-1 1 0 0 0,1 1 0 0 0,0 0 0 0 0,0 2 0 0 0,2 0 0 0 0,0 3 0 0 0,0 2 0 0 0,-2 3 0 0 0,-4 2 0 0 0,-6 4 0 0 0,-6 3 0 0 0,-6 3 0 0 0,-5 2 0 0 0,-4 2 0 0 0,-3 2 0 0 0,-2 2 0 0 0,-2 1 0 0 0,-1 2 0 0 0,-1-1 0 0 0,-2 2 0 0 0,-3-1 0 0 0,-3 2 0 0 0,-4 0 0 0 0,-5 3 0 0 0,-7 5 0 0 0,-9 5 0 0 0,-10 8 0 0 0,-6 6 0 0 0,-4 6 0 0 0,-2 2 0 0 0,3 1 0 0 0,3-1 0 0 0,5 0 0 0 0,3-2 0 0 0,4-2 0 0 0,4-3 0 0 0,2-3 0 0 0,2-1 0 0 0,0 0 0 0 0,1-2 0 0 0,0 0 0 0 0,0 1 0 0 0,1-2 0 0 0,1 0 0 0 0,1-1 0 0 0,2-1 0 0 0,0-1 0 0 0,1-1 0 0 0,1 0 0 0 0,1-1 0 0 0,1-2 0 0 0,1-2 0 0 0,1 0 0 0 0,1-2 0 0 0,-2-1 0 0 0,1-1 0 0 0,-1 2 0 0 0,2 2 0 0 0,2 0 0 0 0,1 0 0 0 0,1 3 0 0 0,1 0 0 0 0,1 1 0 0 0,0 1 0 0 0,0 0 0 0 0,-1 1 0 0 0,-1 2 0 0 0,-2 3 0 0 0,-2 3 0 0 0,-2 1 0 0 0,-2 2 0 0 0,-1 2 0 0 0,-2-1 0 0 0,1 1 0 0 0,-1-2 0 0 0,0-1 0 0 0,1-2 0 0 0,1-1 0 0 0,3-3 0 0 0,0-2 0 0 0,1-2 0 0 0,1-2 0 0 0,2-1 0 0 0,0-1 0 0 0,1-1 0 0 0,2-1 0 0 0,0-2 0 0 0,1 0 0 0 0,-1-1 0 0 0,1-2 0 0 0,2 0 0 0 0,-1-2 0 0 0,1 0 0 0 0,2 0 0 0 0,0-1 0 0 0,1 0 0 0 0,0 0 0 0 0,-1 0 0 0 0,-2 0 0 0 0,-1 0 0 0 0,0 0 0 0 0,-1 1 0 0 0,0 1 0 0 0,-1-1 0 0 0,1 2 0 0 0,0 0 0 0 0,-1 0 0 0 0,1 0 0 0 0,1-1 0 0 0,1 0 0 0 0,0-1 0 0 0,1-1 0 0 0,-2 0 0 0 0,0 1 0 0 0,0 2 0 0 0,-1 1 0 0 0,0 1 0 0 0,1 0 0 0 0,0 2 0 0 0,1-2 0 0 0,1 0 0 0 0,1 0 0 0 0,-2-1 0 0 0,1-1 0 0 0,1 1 0 0 0,0-1 0 0 0,1-1 0 0 0,1-1 0 0 0,-1 0 0 0 0,1 0 0 0 0,1-1 0 0 0,-1 0 0 0 0,0 0 0 0 0,-1 0 0 0 0,-2 0 0 0 0,1 1 0 0 0,-1-1 0 0 0,2 0 0 0 0,-1 0 0 0 0,2 0 0 0 0,0-1 0 0 0,1-3 0 0 0,1-2 0 0 0,2-3 0 0 0,2-4 0 0 0,2-3 0 0 0,3-4 0 0 0,4-6 0 0 0,3-5 0 0 0,3-3 0 0 0,3-3 0 0 0,4-2 0 0 0,5-2 0 0 0,3-1 0 0 0,4-1 0 0 0,6-5 0 0 0,4-5 0 0 0,3-4 0 0 0,2-3 0 0 0,0-7 0 0 0,0-4 0 0 0,-4 1 0 0 0,-6 4 0 0 0,-5 3 0 0 0,-6 6 0 0 0,-4 5 0 0 0,-4 5 0 0 0,-1 3 0 0 0,-2 3 0 0 0,-2 2 0 0 0,-1 2 0 0 0,-2 1 0 0 0,1 1 0 0 0,-1 1 0 0 0,0 2 0 0 0,0 0 0 0 0,1 0 0 0 0,0-2 0 0 0,1-2 0 0 0,0 0 0 0 0,-1-2 0 0 0,1 1 0 0 0,-2 1 0 0 0,-2 2 0 0 0,-1 3 0 0 0,-2 3 0 0 0,-3 4 0 0 0,-1 3 0 0 0,-2 0 0 0 0,-1-1 0 0 0,0-1 0 0 0,0-1 0 0 0,0 0 0 0 0,-1-1 0 0 0,-2 2 0 0 0,-1 1 0 0 0,-1 4 0 0 0,0 2 0 0 0,-1 1 0 0 0,-1 4 0 0 0,0 1 0 0 0,-2 2 0 0 0,-1 1 0 0 0,-1 1 0 0 0,-1 0 0 0 0,-3 1 0 0 0,-2-1 0 0 0,-1 2 0 0 0,-3 0 0 0 0,-1 2 0 0 0,-1 1 0 0 0,-2 2 0 0 0,-2 2 0 0 0,-2 1 0 0 0,-1 1 0 0 0,0 2 0 0 0,-1 2 0 0 0,-1 1 0 0 0,-2 2 0 0 0,0 0 0 0 0,-3 2 0 0 0,-2 1 0 0 0,-3 3 0 0 0,-1 1 0 0 0,-1 0 0 0 0,1-2 0 0 0,4-2 0 0 0,4-3 0 0 0,4-3 0 0 0,5-3 0 0 0,4-3 0 0 0,3-2 0 0 0,3 0 0 0 0,2-2 0 0 0,1 0 0 0 0,1-2 0 0 0,1-1 0 0 0,-1-1 0 0 0,2-2 0 0 0,1-1 0 0 0,2-2 0 0 0,2-3 0 0 0,2-1 0 0 0,2-3 0 0 0,2-6 0 0 0,3-10 0 0 0,4-17 0 0 0,7-17 0 0 0,4-23 0 0 0,5-16 0 0 0,0-4 0 0 0,-2 7 0 0 0,-3 11 0 0 0,-4 15 0 0 0,-3 14 0 0 0,-5 11 0 0 0,-2 11 0 0 0,-2 7 0 0 0,-4 6 0 0 0,-1 5 0 0 0,-2 2 0 0 0,-2 3 0 0 0,0 1 0 0 0,0 2 0 0 0,-1 2 0 0 0,1 0 0 0 0,-1 1 0 0 0,1 0 0 0 0,0 1 0 0 0,0-1 0 0 0,0 0 0 0 0,-1 0 0 0 0,-2 0 0 0 0,0 0 0 0 0,-2 0 0 0 0,-2-1 0 0 0,-1 1 0 0 0,-2 0 0 0 0,-2 0 0 0 0,-2-1 0 0 0,-3-2 0 0 0,-4-1 0 0 0,-2-2 0 0 0,-3-2 0 0 0,-3-2 0 0 0,-1-2 0 0 0,-1 0 0 0 0,0-1 0 0 0,-1 0 0 0 0,2 1 0 0 0,1 2 0 0 0,2 1 0 0 0,3 1 0 0 0,3 0 0 0 0,1-1 0 0 0,1-1 0 0 0,0-1 0 0 0,-1 0 0 0 0,1 1 0 0 0,0-2 0 0 0,-1 1 0 0 0,-1-2 0 0 0,1-1 0 0 0,1 0 0 0 0,-1 1 0 0 0,2-1 0 0 0,-1 1 0 0 0,0 0 0 0 0,1 1 0 0 0,0 0 0 0 0,1 1 0 0 0,0 0 0 0 0,-1 0 0 0 0,-4-2 0 0 0,-2-2 0 0 0,-3 0 0 0 0,-2 0 0 0 0,-1 1 0 0 0,0 0 0 0 0,0 1 0 0 0,0 1 0 0 0,0 2 0 0 0,2 1 0 0 0,2 2 0 0 0,4 3 0 0 0,2 2 0 0 0,1 0 0 0 0,2 3 0 0 0,2 0 0 0 0,1 2 0 0 0,1 1 0 0 0,1 0 0 0 0,0 2 0 0 0,-1 0 0 0 0,-2 0 0 0 0,-1 0 0 0 0,-1 0 0 0 0,0 2 0 0 0,-3 0 0 0 0,-1 2 0 0 0,-2 1 0 0 0,-1 1 0 0 0,-3 1 0 0 0,-2 2 0 0 0,0 1 0 0 0,1 1 0 0 0,1 1 0 0 0,0 1 0 0 0,3-1 0 0 0,1 1 0 0 0,1 1 0 0 0,1 1 0 0 0,0 2 0 0 0,-1 3 0 0 0,-1 2 0 0 0,-2 3 0 0 0,-1 4 0 0 0,-3 4 0 0 0,1 0 0 0 0,0 1 0 0 0,1 0 0 0 0,1-2 0 0 0,4-3 0 0 0,3-4 0 0 0,3-4 0 0 0,2-2 0 0 0,1-4 0 0 0,1-1 0 0 0,0 0 0 0 0,1-1 0 0 0,-1 1 0 0 0,0 1 0 0 0,0 1 0 0 0,0 1 0 0 0,0 0 0 0 0,1 0 0 0 0,0 0 0 0 0,0 1 0 0 0,-1 0 0 0 0,1 0 0 0 0,-2 1 0 0 0,1 2 0 0 0,-1 3 0 0 0,-3 3 0 0 0,-3 3 0 0 0,-2 5 0 0 0,-1 1 0 0 0,1 3 0 0 0,0-2 0 0 0,0-1 0 0 0,3-3 0 0 0,1-2 0 0 0,2-4 0 0 0,2-4 0 0 0,3-4 0 0 0,2-4 0 0 0,0-4 0 0 0,2-2 0 0 0,1-2 0 0 0,2-1 0 0 0,1-3 0 0 0,2-2 0 0 0,2-5 0 0 0,3-5 0 0 0,3-7 0 0 0,2-4 0 0 0,5-7 0 0 0,6-5 0 0 0,8-7 0 0 0,11-8 0 0 0,12-10 0 0 0,14-10 0 0 0,7-5 0 0 0,4-4 0 0 0,-3 0 0 0 0,-3 1 0 0 0,-4 2 0 0 0,-5 3 0 0 0,-8 5 0 0 0,-6 5 0 0 0,-6 6 0 0 0,-3 4 0 0 0,-3 5 0 0 0,-2 4 0 0 0,-2 3 0 0 0,0 4 0 0 0,-3 3 0 0 0,-1 5 0 0 0,-5 4 0 0 0,-4 3 0 0 0,-4 5 0 0 0,-3 3 0 0 0,-3 2 0 0 0,-2 2 0 0 0,-1 1 0 0 0,0 1 0 0 0,-1 0 0 0 0,0-1 0 0 0,-1 2 0 0 0,-3 1 0 0 0,-4 4 0 0 0,-5 3 0 0 0,-6 6 0 0 0,-5 7 0 0 0,-7 7 0 0 0,-3 7 0 0 0,-2 4 0 0 0,-3 5 0 0 0,0 2 0 0 0,-1 2 0 0 0,1 1 0 0 0,1-2 0 0 0,3-3 0 0 0,6-6 0 0 0,3-6 0 0 0,5-4 0 0 0,4-6 0 0 0,3-3 0 0 0,2-5 0 0 0,2-2 0 0 0,-1-1 0 0 0,2-2 0 0 0,1 1 0 0 0,1-1 0 0 0,2-1 0 0 0,1 0 0 0 0,1-2 0 0 0,3-2 0 0 0,3-2 0 0 0,2-3 0 0 0,7-4 0 0 0,6-4 0 0 0,7-5 0 0 0,5-6 0 0 0,6-6 0 0 0,2-3 0 0 0,3-2 0 0 0,-1 0 0 0 0,2 0 0 0 0,0 0 0 0 0,0 1 0 0 0,-3 3 0 0 0,-3 2 0 0 0,-5 5 0 0 0,-5 4 0 0 0,-4 3 0 0 0,-3 3 0 0 0,-3 3 0 0 0,-3 1 0 0 0,-2 2 0 0 0,-1 2 0 0 0,-3 0 0 0 0,-3 1 0 0 0,0 2 0 0 0,-5 2 0 0 0,-5 6 0 0 0,-26 27 0 0 0,-55 69 0 0 0,-41 54 0 0 0,-13 18 0 0 0,9-11 0 0 0,18-25 0 0 0,23-29 0 0 0,21-28 0 0 0,19-24 0 0 0,16-19 0 0 0,11-13 0 0 0,8-11 0 0 0,15-18 0 0 0,33-39 0 0 0,38-39 0 0 0,31-31 0 0 0,23-22 0 0 0,10-5 0 0 0,0 5 0 0 0,-10 14 0 0 0,-16 18 0 0 0,-17 17 0 0 0,-16 16 0 0 0,-11 11 0 0 0,-8 6 0 0 0,-3 1 0 0 0,2-4 0 0 0,10-13 0 0 0,10-12 0 0 0,5-6 0 0 0,7-8 0 0 0,5-2 0 0 0,3 1 0 0 0,-3 7 0 0 0,-7 9 0 0 0,-8 10 0 0 0,-12 12 0 0 0,-12 12 0 0 0,-10 10 0 0 0,-9 6 0 0 0,-6 6 0 0 0,-5 4 0 0 0,-4 3 0 0 0,-2 0 0 0 0,-3 1 0 0 0,-1 0 0 0 0,-1 1 0 0 0,-1-1 0 0 0,0 0 0 0 0,2-2 0 0 0,2-1 0 0 0,2-2 0 0 0,0 1 0 0 0,-1-1 0 0 0,-1 3 0 0 0,-3 2 0 0 0,-4 4 0 0 0,-3 3 0 0 0,-1 3 0 0 0,-4 3 0 0 0,-1 4 0 0 0,-3 4 0 0 0,-3 0 0 0 0,-2 4 0 0 0,-1 0 0 0 0,-2 1 0 0 0,-3 3 0 0 0,-3 1 0 0 0,-5 5 0 0 0,-9 8 0 0 0,-15 15 0 0 0,-21 22 0 0 0,-18 19 0 0 0,-8 8 0 0 0,0 1 0 0 0,9-7 0 0 0,10-11 0 0 0,11-11 0 0 0,10-11 0 0 0,9-8 0 0 0,5-8 0 0 0,2-3 0 0 0,2-2 0 0 0,1-1 0 0 0,0-1 0 0 0,0 1 0 0 0,0 0 0 0 0,0-2 0 0 0,-1 1 0 0 0,0-1 0 0 0,2 0 0 0 0,0-2 0 0 0,2-2 0 0 0,1-2 0 0 0,1-1 0 0 0,-1-1 0 0 0,-1-1 0 0 0,-2 1 0 0 0,-1 0 0 0 0,-3 1 0 0 0,-2 2 0 0 0,-4 3 0 0 0,-3 1 0 0 0,-3 2 0 0 0,-1 2 0 0 0,-1 1 0 0 0,1-1 0 0 0,3-1 0 0 0,1-2 0 0 0,4 0 0 0 0,1-2 0 0 0,0 0 0 0 0,-2 1 0 0 0,-2 0 0 0 0,-2 0 0 0 0,0-1 0 0 0,0 1 0 0 0,-2-1 0 0 0,1-2 0 0 0,2-1 0 0 0,4-4 0 0 0,2-2 0 0 0,4-3 0 0 0,3-2 0 0 0,3-3 0 0 0,2-1 0 0 0,3 0 0 0 0,2-2 0 0 0,1 1 0 0 0,0 0 0 0 0,0-1 0 0 0,0 2 0 0 0,1 1 0 0 0,0-1 0 0 0,1 0 0 0 0,1 0 0 0 0,1 0 0 0 0,2-2 0 0 0,2-1 0 0 0,1-1 0 0 0,2-2 0 0 0,0-1 0 0 0,1 0 0 0 0,1-1 0 0 0,2-3 0 0 0,1-2 0 0 0,1-4 0 0 0,0-3 0 0 0,2-4 0 0 0,0-4 0 0 0,2-3 0 0 0,1-4 0 0 0,1-2 0 0 0,0 0 0 0 0,2-3 0 0 0,-1 0 0 0 0,-1 0 0 0 0,-1 0 0 0 0,-1 2 0 0 0,-2 2 0 0 0,-1 1 0 0 0,-2 2 0 0 0,-2 1 0 0 0,-1 1 0 0 0,-1 2 0 0 0,-2 2 0 0 0,-1 0 0 0 0,-1 2 0 0 0,-2 1 0 0 0,-3 0 0 0 0,-1 0 0 0 0,-1 1 0 0 0,-3 1 0 0 0,-1 0 0 0 0,-2 2 0 0 0,-1 0 0 0 0,-1 0 0 0 0,-2 2 0 0 0,-3 1 0 0 0,-3 2 0 0 0,-2 0 0 0 0,-3 0 0 0 0,0 0 0 0 0,0 1 0 0 0,1 0 0 0 0,2 1 0 0 0,4 0 0 0 0,2 0 0 0 0,3 0 0 0 0,4 0 0 0 0,4-1 0 0 0,3 1 0 0 0,4 0 0 0 0,3 1 0 0 0,4 0 0 0 0,1 0 0 0 0,3 0 0 0 0,0 0 0 0 0,2-1 0 0 0,1-1 0 0 0,1 0 0 0 0,1-2 0 0 0,2-1 0 0 0,2-1 0 0 0,1-3 0 0 0,3-3 0 0 0,0-3 0 0 0,2-2 0 0 0,1-3 0 0 0,2-2 0 0 0,0-1 0 0 0,-1-1 0 0 0,-1 0 0 0 0,-1 2 0 0 0,-2 2 0 0 0,-2 4 0 0 0,-2 4 0 0 0,-2 3 0 0 0,0 3 0 0 0,-1 2 0 0 0,-2 2 0 0 0,0 1 0 0 0,-1 0 0 0 0,-1 1 0 0 0,1-2 0 0 0,0-1 0 0 0,2-1 0 0 0,-1-2 0 0 0,0-1 0 0 0,0 0 0 0 0,-2-1 0 0 0,0 1 0 0 0,-1-1 0 0 0,1 0 0 0 0,0 1 0 0 0,1-1 0 0 0,0-1 0 0 0,1-2 0 0 0,0-2 0 0 0,-1 0 0 0 0,-1-1 0 0 0,0 1 0 0 0,1 2 0 0 0,-2 1 0 0 0,0 1 0 0 0,0 2 0 0 0,-1 2 0 0 0,0 1 0 0 0,0 2 0 0 0,0 0 0 0 0,0 1 0 0 0,-1 2 0 0 0,0 0 0 0 0,-1 2 0 0 0,-3 1 0 0 0,-3 2 0 0 0,-4 1 0 0 0,-4 2 0 0 0,-3 2 0 0 0,-3 4 0 0 0,-2 1 0 0 0,0 2 0 0 0,-2 0 0 0 0,2 1 0 0 0,1-2 0 0 0,2-2 0 0 0,4-1 0 0 0,1-1 0 0 0,2-1 0 0 0,1-1 0 0 0,1 0 0 0 0,1 0 0 0 0,2 0 0 0 0,1 0 0 0 0,0 0 0 0 0,-2 1 0 0 0,-3 2 0 0 0,-1 1 0 0 0,-2 1 0 0 0,1-1 0 0 0,1 0 0 0 0,0-1 0 0 0,0-1 0 0 0,2-1 0 0 0,2-2 0 0 0,2-1 0 0 0,0-2 0 0 0,2-1 0 0 0,-1 0 0 0 0,2-1 0 0 0,-1-1 0 0 0,0 1 0 0 0,0 1 0 0 0,0 1 0 0 0,1 2 0 0 0,2-1 0 0 0,3 0 0 0 0,4 0 0 0 0,3-2 0 0 0,3-1 0 0 0,3-1 0 0 0,5 0 0 0 0,3-1 0 0 0,4 0 0 0 0,2 0 0 0 0,3 1 0 0 0,1-2 0 0 0,0 0 0 0 0,1 0 0 0 0,-1-1 0 0 0,-2 0 0 0 0,-2-2 0 0 0,0-2 0 0 0,0-2 0 0 0,5-2 0 0 0,8-2 0 0 0,14-5 0 0 0,25-5 0 0 0,21-5 0 0 0,18-3 0 0 0,6-3 0 0 0,-5 1 0 0 0,-12 2 0 0 0,-16 3 0 0 0,-15 3 0 0 0,-12 3 0 0 0,-7 1 0 0 0,-2 1 0 0 0,1-3 0 0 0,10-6 0 0 0,14-6 0 0 0,8-5 0 0 0,8-5 0 0 0,1 1 0 0 0,0-1 0 0 0,-6 2 0 0 0,-8 2 0 0 0,-9 3 0 0 0,-7 1 0 0 0,-8 4 0 0 0,-5 1 0 0 0,-4 2 0 0 0,0 0 0 0 0,0 2 0 0 0,4 1 0 0 0,9 0 0 0 0,8 0 0 0 0,8 1 0 0 0,5 0 0 0 0,-1 1 0 0 0,-4 3 0 0 0,-6 4 0 0 0,-9 2 0 0 0,-7 3 0 0 0,-6 1 0 0 0,-4 0 0 0 0,-3 3 0 0 0,-2 0 0 0 0,0 2 0 0 0,-2 1 0 0 0,0 1 0 0 0,-3 1 0 0 0,-1 1 0 0 0,-4 2 0 0 0,-1 1 0 0 0,-2 1 0 0 0,-2 0 0 0 0,-1 0 0 0 0,0 0 0 0 0,0 1 0 0 0,0-1 0 0 0,0 0 0 0 0,4 0 0 0 0,5 0 0 0 0,4-1 0 0 0,4-1 0 0 0,2-1 0 0 0,0 0 0 0 0,1-2 0 0 0,0 0 0 0 0,2-1 0 0 0,2-2 0 0 0,1 0 0 0 0,1-2 0 0 0,2-1 0 0 0,3-1 0 0 0,1 0 0 0 0,-1 1 0 0 0,-1 1 0 0 0,0 1 0 0 0,-2 1 0 0 0,0 1 0 0 0,0 1 0 0 0,0-1 0 0 0,-1-1 0 0 0,0 1 0 0 0,-3 0 0 0 0,0 1 0 0 0,0 2 0 0 0,0 1 0 0 0,0 0 0 0 0,0 1 0 0 0,-1 1 0 0 0,-2 0 0 0 0,-2 1 0 0 0,-2 0 0 0 0,-2 0 0 0 0,-2 0 0 0 0,-4 1 0 0 0,-4-1 0 0 0,-4 0 0 0 0,-3 0 0 0 0,-4 0 0 0 0,-2 0 0 0 0,0 0 0 0 0,-1 0 0 0 0,0 0 0 0 0,0 0 0 0 0,0 0 0 0 0,-1 0 0 0 0,-2 0 0 0 0,-1 0 0 0 0,-3 0 0 0 0,-1 0 0 0 0,-2 0 0 0 0,0 0 0 0 0,-1 0 0 0 0,0 0 0 0 0,-1 0 0 0 0,1 0 0 0 0,-1 1 0 0 0,-1 1 0 0 0,-2 2 0 0 0,-1 1 0 0 0,-1 1 0 0 0,-3 1 0 0 0,-2 2 0 0 0,-2 1 0 0 0,-4 1 0 0 0,-2 1 0 0 0,-4 2 0 0 0,-4 0 0 0 0,-3 0 0 0 0,-1-1 0 0 0,-1 1 0 0 0,0-1 0 0 0,0-1 0 0 0,1 1 0 0 0,-1-2 0 0 0,2-1 0 0 0,2 0 0 0 0,0 0 0 0 0,-1 0 0 0 0,0 2 0 0 0,-3 2 0 0 0,-1 2 0 0 0,-1 2 0 0 0,-1 4 0 0 0,1 1 0 0 0,-1 2 0 0 0,-2 2 0 0 0,0 1 0 0 0,-3 3 0 0 0,-2 2 0 0 0,-1 3 0 0 0,-2 1 0 0 0,1-3 0 0 0,2-2 0 0 0,2-4 0 0 0,4-3 0 0 0,2-3 0 0 0,4-3 0 0 0,4-2 0 0 0,3-3 0 0 0,3-2 0 0 0,3-2 0 0 0,3-2 0 0 0,1-1 0 0 0,1-1 0 0 0,0 0 0 0 0,2-1 0 0 0,1 1 0 0 0,1 0 0 0 0,1 0 0 0 0,1 0 0 0 0,0 0 0 0 0,0 0 0 0 0,1-1 0 0 0,0-1 0 0 0,2-2 0 0 0,0 0 0 0 0,2-2 0 0 0,1 0 0 0 0,0 0 0 0 0,0 0 0 0 0,0 0 0 0 0,1 0 0 0 0,-1-1 0 0 0,1 1 0 0 0,-1 0 0 0 0,1 0 0 0 0,2 0 0 0 0,1-1 0 0 0,1-1 0 0 0,1-2 0 0 0,0-1 0 0 0,0-1 0 0 0,2-1 0 0 0,1-1 0 0 0,1-3 0 0 0,2-1 0 0 0,1-2 0 0 0,1-3 0 0 0,0 0 0 0 0,0-3 0 0 0,-1 0 0 0 0,2-2 0 0 0,-1-3 0 0 0,0-1 0 0 0,0-1 0 0 0,-1 2 0 0 0,1-1 0 0 0,0 0 0 0 0,1 1 0 0 0,1 1 0 0 0,1 0 0 0 0,0 1 0 0 0,0 2 0 0 0,0 0 0 0 0,0 0 0 0 0,-1 1 0 0 0,-2 0 0 0 0,0 2 0 0 0,-1 1 0 0 0,-1 1 0 0 0,-2 1 0 0 0,-2 1 0 0 0,1 0 0 0 0,1-1 0 0 0,3-1 0 0 0,1-1 0 0 0,3-1 0 0 0,1 0 0 0 0,0-1 0 0 0,0 1 0 0 0,-1-1 0 0 0,-1 0 0 0 0,1 0 0 0 0,-1 1 0 0 0,-1-1 0 0 0,0 1 0 0 0,-2-1 0 0 0,0 0 0 0 0,0 2 0 0 0,-1 0 0 0 0,1 0 0 0 0,-1 0 0 0 0,0 1 0 0 0,1 0 0 0 0,-1 1 0 0 0,1 1 0 0 0,-2 1 0 0 0,-1 1 0 0 0,0-1 0 0 0,-1 1 0 0 0,0 0 0 0 0,-2 1 0 0 0,0 1 0 0 0,-1 1 0 0 0,-3 2 0 0 0,0 0 0 0 0,-2 1 0 0 0,0 0 0 0 0,-1 1 0 0 0,0 2 0 0 0,-1 1 0 0 0,-2 2 0 0 0,-2 2 0 0 0,-2 2 0 0 0,-2 1 0 0 0,-3 0 0 0 0,-3 1 0 0 0,-5 1 0 0 0,-4-2 0 0 0,-3 0 0 0 0,-3-4 0 0 0,-3-3 0 0 0,-1-4 0 0 0,0-6 0 0 0,1-6 0 0 0,0-5 0 0 0,1-6 0 0 0,0-7 0 0 0,-1-5 0 0 0,2-3 0 0 0,2-1 0 0 0,3 1 0 0 0,1 4 0 0 0,2 2 0 0 0,2 4 0 0 0,1 3 0 0 0,1 2 0 0 0,1 2 0 0 0,0 1 0 0 0,0 1 0 0 0,0 3 0 0 0,-1 1 0 0 0,-2 2 0 0 0,-1 1 0 0 0,-2 2 0 0 0,-3 2 0 0 0,-1 2 0 0 0,-1 1 0 0 0,-2 3 0 0 0,0 1 0 0 0,0 2 0 0 0,1 1 0 0 0,0 2 0 0 0,1 2 0 0 0,-1 1 0 0 0,-1 2 0 0 0,-4 1 0 0 0,-5 3 0 0 0,-13 4 0 0 0,-13 4 0 0 0,-11 4 0 0 0,-8 1 0 0 0,-4 1 0 0 0,1 1 0 0 0,3-1 0 0 0,7-1 0 0 0,10-2 0 0 0,8-4 0 0 0,8-2 0 0 0,8-3 0 0 0,7-3 0 0 0,6 0 0 0 0,4-2 0 0 0,3 0 0 0 0,3-1 0 0 0,2 1 0 0 0,0 0 0 0 0,-1 1 0 0 0,0 1 0 0 0,-1 1 0 0 0,-1 2 0 0 0,-2 2 0 0 0,-3 2 0 0 0,-2 4 0 0 0,-3 2 0 0 0,-3 0 0 0 0,-2 1 0 0 0,-3 2 0 0 0,0 2 0 0 0,-1 2 0 0 0,-1 1 0 0 0,-1 2 0 0 0,0 1 0 0 0,-1 0 0 0 0,0 1 0 0 0,0 0 0 0 0,0 0 0 0 0,3-2 0 0 0,2-2 0 0 0,5-5 0 0 0,4-4 0 0 0,6-5 0 0 0,4-4 0 0 0,6-4 0 0 0,5-5 0 0 0,6-4 0 0 0,4-4 0 0 0,7-3 0 0 0,4-4 0 0 0,3-1 0 0 0,3-3 0 0 0,1-2 0 0 0,1-2 0 0 0,0-1 0 0 0,1-2 0 0 0,0-1 0 0 0,0 1 0 0 0,1-1 0 0 0,0 1 0 0 0,-1-1 0 0 0,0 0 0 0 0,0 1 0 0 0,-2 1 0 0 0,1 0 0 0 0,-3 1 0 0 0,1 1 0 0 0,-2 3 0 0 0,-1 0 0 0 0,-1 1 0 0 0,-2 0 0 0 0,-1 2 0 0 0,-4 2 0 0 0,-2 3 0 0 0,-2 2 0 0 0,-1 0 0 0 0,-2 1 0 0 0,0 1 0 0 0,0 0 0 0 0,-1 1 0 0 0,0 0 0 0 0,-2 0 0 0 0,0 1 0 0 0,-2 0 0 0 0,-2 1 0 0 0,-2 3 0 0 0,-5 3 0 0 0,-4 5 0 0 0,-7 6 0 0 0,-9 4 0 0 0,-8 6 0 0 0,-16 10 0 0 0,-38 25 0 0 0,-81 59 0 0 0,-79 66 0 0 0,-42 44 0 0 0,-25 32 0 0 0,-12 21 0 0 0,6 0 0 0 0,6-1 0 0 0,10-7 0 0 0,20-12 0 0 0,40-51 0 0 0,60-60 0 0 0,62-54 0 0 0,52-41 0 0 0,37-30 0 0 0,27-18 0 0 0,14-11 0 0 0,9-6 0 0 0,3-2 0 0 0,5-3 0 0 0,4-3 0 0 0,4-4 0 0 0,4-7 0 0 0,6-7 0 0 0,24-26 0 0 0,57-47 0 0 0,43-38 0 0 0,25-21 0 0 0,7-11 0 0 0,-10 7 0 0 0,-16 13 0 0 0,-24 24 0 0 0,-26 26 0 0 0,-28 25 0 0 0,-22 23 0 0 0,-19 18 0 0 0,-12 12 0 0 0,-9 8 0 0 0,-5 6 0 0 0,-4 4 0 0 0,-2 2 0 0 0,-2 1 0 0 0,-3 2 0 0 0,-1 2 0 0 0,-3 0 0 0 0,-2 3 0 0 0,-1 1 0 0 0,0 2 0 0 0,-2 1 0 0 0,1 1 0 0 0,-1 2 0 0 0,-3 6 0 0 0,-1 2-16383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0E3F0-4F78-45CB-8CAE-E2E7A111DD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FB76FF-BF8C-4304-83AE-217FAA8EAF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759D88-7B63-442E-BE65-7323353715AB}"/>
              </a:ext>
            </a:extLst>
          </p:cNvPr>
          <p:cNvSpPr>
            <a:spLocks noGrp="1"/>
          </p:cNvSpPr>
          <p:nvPr>
            <p:ph type="dt" sz="half" idx="10"/>
          </p:nvPr>
        </p:nvSpPr>
        <p:spPr/>
        <p:txBody>
          <a:bodyPr/>
          <a:lstStyle/>
          <a:p>
            <a:fld id="{0C469832-2170-4951-AA5A-5AC00BA15B1B}" type="datetimeFigureOut">
              <a:rPr lang="en-US" smtClean="0"/>
              <a:t>3/25/2021</a:t>
            </a:fld>
            <a:endParaRPr lang="en-US"/>
          </a:p>
        </p:txBody>
      </p:sp>
      <p:sp>
        <p:nvSpPr>
          <p:cNvPr id="5" name="Footer Placeholder 4">
            <a:extLst>
              <a:ext uri="{FF2B5EF4-FFF2-40B4-BE49-F238E27FC236}">
                <a16:creationId xmlns:a16="http://schemas.microsoft.com/office/drawing/2014/main" id="{A5F0252C-95CB-4827-BA8D-6A1EE6A65F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89808-D6DE-4AD4-AC2F-C81FAA7AE16C}"/>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2968731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0DFDC-786C-49D0-961E-D1EA4E3088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1CC4CC-A321-4EE8-A6FD-38A1EAE5E6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7F028A-27C1-46D5-BC17-FE8C853195D8}"/>
              </a:ext>
            </a:extLst>
          </p:cNvPr>
          <p:cNvSpPr>
            <a:spLocks noGrp="1"/>
          </p:cNvSpPr>
          <p:nvPr>
            <p:ph type="dt" sz="half" idx="10"/>
          </p:nvPr>
        </p:nvSpPr>
        <p:spPr/>
        <p:txBody>
          <a:bodyPr/>
          <a:lstStyle/>
          <a:p>
            <a:fld id="{0C469832-2170-4951-AA5A-5AC00BA15B1B}" type="datetimeFigureOut">
              <a:rPr lang="en-US" smtClean="0"/>
              <a:t>3/25/2021</a:t>
            </a:fld>
            <a:endParaRPr lang="en-US"/>
          </a:p>
        </p:txBody>
      </p:sp>
      <p:sp>
        <p:nvSpPr>
          <p:cNvPr id="5" name="Footer Placeholder 4">
            <a:extLst>
              <a:ext uri="{FF2B5EF4-FFF2-40B4-BE49-F238E27FC236}">
                <a16:creationId xmlns:a16="http://schemas.microsoft.com/office/drawing/2014/main" id="{33F68A27-8E07-4B42-869E-A3CB7487B6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540C4-ACA1-4E7F-96A7-2A7E9FDEF38D}"/>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4244449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73B468-BB6E-4158-A3F7-D09E51D67E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521CE1-D3D7-45C2-9848-05AE7BBF48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32242E-77AB-4E30-BB9E-AAE0394D1DA8}"/>
              </a:ext>
            </a:extLst>
          </p:cNvPr>
          <p:cNvSpPr>
            <a:spLocks noGrp="1"/>
          </p:cNvSpPr>
          <p:nvPr>
            <p:ph type="dt" sz="half" idx="10"/>
          </p:nvPr>
        </p:nvSpPr>
        <p:spPr/>
        <p:txBody>
          <a:bodyPr/>
          <a:lstStyle/>
          <a:p>
            <a:fld id="{0C469832-2170-4951-AA5A-5AC00BA15B1B}" type="datetimeFigureOut">
              <a:rPr lang="en-US" smtClean="0"/>
              <a:t>3/25/2021</a:t>
            </a:fld>
            <a:endParaRPr lang="en-US"/>
          </a:p>
        </p:txBody>
      </p:sp>
      <p:sp>
        <p:nvSpPr>
          <p:cNvPr id="5" name="Footer Placeholder 4">
            <a:extLst>
              <a:ext uri="{FF2B5EF4-FFF2-40B4-BE49-F238E27FC236}">
                <a16:creationId xmlns:a16="http://schemas.microsoft.com/office/drawing/2014/main" id="{342E471E-8AE7-4F6A-8719-FD9DC98A46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FF0029-8922-408D-A9E6-492ADC0EE349}"/>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2186578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E6169-FFA3-465F-BE08-1C94BC282D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B345C2-CEE9-4633-BB8B-E9B975168F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68CA08-5240-4357-81B9-79F2C8847388}"/>
              </a:ext>
            </a:extLst>
          </p:cNvPr>
          <p:cNvSpPr>
            <a:spLocks noGrp="1"/>
          </p:cNvSpPr>
          <p:nvPr>
            <p:ph type="dt" sz="half" idx="10"/>
          </p:nvPr>
        </p:nvSpPr>
        <p:spPr/>
        <p:txBody>
          <a:bodyPr/>
          <a:lstStyle/>
          <a:p>
            <a:fld id="{0C469832-2170-4951-AA5A-5AC00BA15B1B}" type="datetimeFigureOut">
              <a:rPr lang="en-US" smtClean="0"/>
              <a:t>3/25/2021</a:t>
            </a:fld>
            <a:endParaRPr lang="en-US"/>
          </a:p>
        </p:txBody>
      </p:sp>
      <p:sp>
        <p:nvSpPr>
          <p:cNvPr id="5" name="Footer Placeholder 4">
            <a:extLst>
              <a:ext uri="{FF2B5EF4-FFF2-40B4-BE49-F238E27FC236}">
                <a16:creationId xmlns:a16="http://schemas.microsoft.com/office/drawing/2014/main" id="{D31B2192-230B-4248-9464-132A6C71DD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1A75C4-837B-4A2A-A5BB-D7CB564420AF}"/>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137467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1462A-6D7C-42D8-81DA-C173586209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DA7EAA-B285-4580-8582-1843EE4229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78AE0E-4D5D-4320-A86A-C8338F99EC31}"/>
              </a:ext>
            </a:extLst>
          </p:cNvPr>
          <p:cNvSpPr>
            <a:spLocks noGrp="1"/>
          </p:cNvSpPr>
          <p:nvPr>
            <p:ph type="dt" sz="half" idx="10"/>
          </p:nvPr>
        </p:nvSpPr>
        <p:spPr/>
        <p:txBody>
          <a:bodyPr/>
          <a:lstStyle/>
          <a:p>
            <a:fld id="{0C469832-2170-4951-AA5A-5AC00BA15B1B}" type="datetimeFigureOut">
              <a:rPr lang="en-US" smtClean="0"/>
              <a:t>3/25/2021</a:t>
            </a:fld>
            <a:endParaRPr lang="en-US"/>
          </a:p>
        </p:txBody>
      </p:sp>
      <p:sp>
        <p:nvSpPr>
          <p:cNvPr id="5" name="Footer Placeholder 4">
            <a:extLst>
              <a:ext uri="{FF2B5EF4-FFF2-40B4-BE49-F238E27FC236}">
                <a16:creationId xmlns:a16="http://schemas.microsoft.com/office/drawing/2014/main" id="{8373711A-071B-4522-8657-31F83CF57A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F6B6A-512C-432B-AE40-339F39E108C7}"/>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3927641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81BB1-08AC-4B7A-A72F-940AC5898A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9BC57-910F-4F5C-89DF-639008A7F2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EC7DFE-424B-4DE0-87D1-38FF8E8DD1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8CBD7B-7035-4319-AF4D-09D8A6A0EF86}"/>
              </a:ext>
            </a:extLst>
          </p:cNvPr>
          <p:cNvSpPr>
            <a:spLocks noGrp="1"/>
          </p:cNvSpPr>
          <p:nvPr>
            <p:ph type="dt" sz="half" idx="10"/>
          </p:nvPr>
        </p:nvSpPr>
        <p:spPr/>
        <p:txBody>
          <a:bodyPr/>
          <a:lstStyle/>
          <a:p>
            <a:fld id="{0C469832-2170-4951-AA5A-5AC00BA15B1B}" type="datetimeFigureOut">
              <a:rPr lang="en-US" smtClean="0"/>
              <a:t>3/25/2021</a:t>
            </a:fld>
            <a:endParaRPr lang="en-US"/>
          </a:p>
        </p:txBody>
      </p:sp>
      <p:sp>
        <p:nvSpPr>
          <p:cNvPr id="6" name="Footer Placeholder 5">
            <a:extLst>
              <a:ext uri="{FF2B5EF4-FFF2-40B4-BE49-F238E27FC236}">
                <a16:creationId xmlns:a16="http://schemas.microsoft.com/office/drawing/2014/main" id="{9289946F-53E4-477F-871E-CEB438B752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6C69CE-BBB2-4B00-B6A2-1B316BF7D036}"/>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114715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6BA1E-F5BF-4F75-935A-CBBAD3DA93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B2D9D7-57F3-4237-9C5B-84FEA1EB48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BEE5B1-1B01-4EFE-8844-114AD37C4A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62C4DC-056C-4543-A82A-ED1838473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080F0A-0BE9-488A-AB31-0992D865CA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F3BCDE-C941-4251-8422-EBC4D32E4D81}"/>
              </a:ext>
            </a:extLst>
          </p:cNvPr>
          <p:cNvSpPr>
            <a:spLocks noGrp="1"/>
          </p:cNvSpPr>
          <p:nvPr>
            <p:ph type="dt" sz="half" idx="10"/>
          </p:nvPr>
        </p:nvSpPr>
        <p:spPr/>
        <p:txBody>
          <a:bodyPr/>
          <a:lstStyle/>
          <a:p>
            <a:fld id="{0C469832-2170-4951-AA5A-5AC00BA15B1B}" type="datetimeFigureOut">
              <a:rPr lang="en-US" smtClean="0"/>
              <a:t>3/25/2021</a:t>
            </a:fld>
            <a:endParaRPr lang="en-US"/>
          </a:p>
        </p:txBody>
      </p:sp>
      <p:sp>
        <p:nvSpPr>
          <p:cNvPr id="8" name="Footer Placeholder 7">
            <a:extLst>
              <a:ext uri="{FF2B5EF4-FFF2-40B4-BE49-F238E27FC236}">
                <a16:creationId xmlns:a16="http://schemas.microsoft.com/office/drawing/2014/main" id="{BB13A205-9324-40D9-A7D7-68651F912F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5DA47D-D8E8-41F1-9105-C3E435A047D9}"/>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1657465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9E9C2-1637-4589-96CC-C937BD6CD8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0E5A1C-5730-40D7-97E8-0025307B7BCD}"/>
              </a:ext>
            </a:extLst>
          </p:cNvPr>
          <p:cNvSpPr>
            <a:spLocks noGrp="1"/>
          </p:cNvSpPr>
          <p:nvPr>
            <p:ph type="dt" sz="half" idx="10"/>
          </p:nvPr>
        </p:nvSpPr>
        <p:spPr/>
        <p:txBody>
          <a:bodyPr/>
          <a:lstStyle/>
          <a:p>
            <a:fld id="{0C469832-2170-4951-AA5A-5AC00BA15B1B}" type="datetimeFigureOut">
              <a:rPr lang="en-US" smtClean="0"/>
              <a:t>3/25/2021</a:t>
            </a:fld>
            <a:endParaRPr lang="en-US"/>
          </a:p>
        </p:txBody>
      </p:sp>
      <p:sp>
        <p:nvSpPr>
          <p:cNvPr id="4" name="Footer Placeholder 3">
            <a:extLst>
              <a:ext uri="{FF2B5EF4-FFF2-40B4-BE49-F238E27FC236}">
                <a16:creationId xmlns:a16="http://schemas.microsoft.com/office/drawing/2014/main" id="{B38B1794-443E-4BF6-876C-EC8CE3878E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AC0488-06A6-4CB7-8F5A-0A1E56364A2C}"/>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3521437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44B7A6-D260-4F33-8FAE-B0E9E802F30C}"/>
              </a:ext>
            </a:extLst>
          </p:cNvPr>
          <p:cNvSpPr>
            <a:spLocks noGrp="1"/>
          </p:cNvSpPr>
          <p:nvPr>
            <p:ph type="dt" sz="half" idx="10"/>
          </p:nvPr>
        </p:nvSpPr>
        <p:spPr/>
        <p:txBody>
          <a:bodyPr/>
          <a:lstStyle/>
          <a:p>
            <a:fld id="{0C469832-2170-4951-AA5A-5AC00BA15B1B}" type="datetimeFigureOut">
              <a:rPr lang="en-US" smtClean="0"/>
              <a:t>3/25/2021</a:t>
            </a:fld>
            <a:endParaRPr lang="en-US"/>
          </a:p>
        </p:txBody>
      </p:sp>
      <p:sp>
        <p:nvSpPr>
          <p:cNvPr id="3" name="Footer Placeholder 2">
            <a:extLst>
              <a:ext uri="{FF2B5EF4-FFF2-40B4-BE49-F238E27FC236}">
                <a16:creationId xmlns:a16="http://schemas.microsoft.com/office/drawing/2014/main" id="{295E22EF-62FF-47A3-8AB2-7D7A733156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A8334C-04EA-4B2A-9ECC-46B9C77B952A}"/>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3115476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40D35-9CB1-44FC-9DAB-F16A90F5B1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18B1CF-0F8D-4CBB-9939-C9A11B4546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305AC5-07DA-4E55-8F04-BEEF50E862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988817-BAA9-4916-8BF2-5D6DE5E4873B}"/>
              </a:ext>
            </a:extLst>
          </p:cNvPr>
          <p:cNvSpPr>
            <a:spLocks noGrp="1"/>
          </p:cNvSpPr>
          <p:nvPr>
            <p:ph type="dt" sz="half" idx="10"/>
          </p:nvPr>
        </p:nvSpPr>
        <p:spPr/>
        <p:txBody>
          <a:bodyPr/>
          <a:lstStyle/>
          <a:p>
            <a:fld id="{0C469832-2170-4951-AA5A-5AC00BA15B1B}" type="datetimeFigureOut">
              <a:rPr lang="en-US" smtClean="0"/>
              <a:t>3/25/2021</a:t>
            </a:fld>
            <a:endParaRPr lang="en-US"/>
          </a:p>
        </p:txBody>
      </p:sp>
      <p:sp>
        <p:nvSpPr>
          <p:cNvPr id="6" name="Footer Placeholder 5">
            <a:extLst>
              <a:ext uri="{FF2B5EF4-FFF2-40B4-BE49-F238E27FC236}">
                <a16:creationId xmlns:a16="http://schemas.microsoft.com/office/drawing/2014/main" id="{74156B81-1D71-4324-A246-FB687E970D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8CC90C-D2B9-4456-974B-ECD9C17D0109}"/>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200185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80998-1F7E-4FE4-B9AC-274C30E66E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2DDC3D-8481-4838-A996-6EDF9F5418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87C46D-2CE9-44A9-8D61-191BC51C17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B9BACD-3A53-4E70-A41B-CCA526705BBB}"/>
              </a:ext>
            </a:extLst>
          </p:cNvPr>
          <p:cNvSpPr>
            <a:spLocks noGrp="1"/>
          </p:cNvSpPr>
          <p:nvPr>
            <p:ph type="dt" sz="half" idx="10"/>
          </p:nvPr>
        </p:nvSpPr>
        <p:spPr/>
        <p:txBody>
          <a:bodyPr/>
          <a:lstStyle/>
          <a:p>
            <a:fld id="{0C469832-2170-4951-AA5A-5AC00BA15B1B}" type="datetimeFigureOut">
              <a:rPr lang="en-US" smtClean="0"/>
              <a:t>3/25/2021</a:t>
            </a:fld>
            <a:endParaRPr lang="en-US"/>
          </a:p>
        </p:txBody>
      </p:sp>
      <p:sp>
        <p:nvSpPr>
          <p:cNvPr id="6" name="Footer Placeholder 5">
            <a:extLst>
              <a:ext uri="{FF2B5EF4-FFF2-40B4-BE49-F238E27FC236}">
                <a16:creationId xmlns:a16="http://schemas.microsoft.com/office/drawing/2014/main" id="{F5F44CEF-DB92-4107-BD51-21A3EE79CD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F70CD8-C263-4B88-BCD1-826AD9F13687}"/>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1157401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45B6AC-B4DF-4459-8CCA-5E85BFB583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7A59E9-CAAC-4401-99C3-0693C6857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683242-EE8B-4A3A-AE6C-CBFADDE0E1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69832-2170-4951-AA5A-5AC00BA15B1B}" type="datetimeFigureOut">
              <a:rPr lang="en-US" smtClean="0"/>
              <a:t>3/25/2021</a:t>
            </a:fld>
            <a:endParaRPr lang="en-US"/>
          </a:p>
        </p:txBody>
      </p:sp>
      <p:sp>
        <p:nvSpPr>
          <p:cNvPr id="5" name="Footer Placeholder 4">
            <a:extLst>
              <a:ext uri="{FF2B5EF4-FFF2-40B4-BE49-F238E27FC236}">
                <a16:creationId xmlns:a16="http://schemas.microsoft.com/office/drawing/2014/main" id="{20048209-E97E-4798-9312-1A6E24E7B0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9D7463-3E30-43FD-9902-9E63896E08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82DB9-23CD-4EED-9893-096538EC5884}" type="slidenum">
              <a:rPr lang="en-US" smtClean="0"/>
              <a:t>‹#›</a:t>
            </a:fld>
            <a:endParaRPr lang="en-US"/>
          </a:p>
        </p:txBody>
      </p:sp>
    </p:spTree>
    <p:extLst>
      <p:ext uri="{BB962C8B-B14F-4D97-AF65-F5344CB8AC3E}">
        <p14:creationId xmlns:p14="http://schemas.microsoft.com/office/powerpoint/2010/main" val="3292367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pngimg.com/download/41096"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pngimg.com/download/41096"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customXml" Target="../ink/ink1.xml"/><Relationship Id="rId26" Type="http://schemas.openxmlformats.org/officeDocument/2006/relationships/customXml" Target="../ink/ink5.xml"/><Relationship Id="rId39" Type="http://schemas.openxmlformats.org/officeDocument/2006/relationships/customXml" Target="../ink/ink12.xml"/><Relationship Id="rId21" Type="http://schemas.openxmlformats.org/officeDocument/2006/relationships/image" Target="../media/image18.png"/><Relationship Id="rId34" Type="http://schemas.openxmlformats.org/officeDocument/2006/relationships/customXml" Target="../ink/ink10.xml"/><Relationship Id="rId42" Type="http://schemas.openxmlformats.org/officeDocument/2006/relationships/image" Target="../media/image28.png"/><Relationship Id="rId47" Type="http://schemas.openxmlformats.org/officeDocument/2006/relationships/customXml" Target="../ink/ink16.xml"/><Relationship Id="rId50" Type="http://schemas.openxmlformats.org/officeDocument/2006/relationships/image" Target="../media/image32.png"/><Relationship Id="rId55" Type="http://schemas.openxmlformats.org/officeDocument/2006/relationships/customXml" Target="../ink/ink20.xml"/><Relationship Id="rId7" Type="http://schemas.openxmlformats.org/officeDocument/2006/relationships/image" Target="../media/image6.png"/><Relationship Id="rId2" Type="http://schemas.openxmlformats.org/officeDocument/2006/relationships/image" Target="../media/image3.png"/><Relationship Id="rId16" Type="http://schemas.openxmlformats.org/officeDocument/2006/relationships/image" Target="../media/image15.png"/><Relationship Id="rId29" Type="http://schemas.openxmlformats.org/officeDocument/2006/relationships/image" Target="../media/image22.png"/><Relationship Id="rId11" Type="http://schemas.openxmlformats.org/officeDocument/2006/relationships/image" Target="../media/image10.png"/><Relationship Id="rId24" Type="http://schemas.openxmlformats.org/officeDocument/2006/relationships/customXml" Target="../ink/ink4.xml"/><Relationship Id="rId32" Type="http://schemas.openxmlformats.org/officeDocument/2006/relationships/customXml" Target="../ink/ink9.xml"/><Relationship Id="rId37" Type="http://schemas.openxmlformats.org/officeDocument/2006/relationships/image" Target="../media/image25.png"/><Relationship Id="rId40" Type="http://schemas.openxmlformats.org/officeDocument/2006/relationships/image" Target="../media/image27.png"/><Relationship Id="rId45" Type="http://schemas.openxmlformats.org/officeDocument/2006/relationships/customXml" Target="../ink/ink15.xml"/><Relationship Id="rId53" Type="http://schemas.openxmlformats.org/officeDocument/2006/relationships/customXml" Target="../ink/ink19.xml"/><Relationship Id="rId58" Type="http://schemas.openxmlformats.org/officeDocument/2006/relationships/image" Target="../media/image36.png"/><Relationship Id="rId5" Type="http://schemas.openxmlformats.org/officeDocument/2006/relationships/image" Target="../media/image4.png"/><Relationship Id="rId19" Type="http://schemas.openxmlformats.org/officeDocument/2006/relationships/image" Target="../media/image17.png"/><Relationship Id="rId4" Type="http://schemas.openxmlformats.org/officeDocument/2006/relationships/hyperlink" Target="https://pngimg.com/download/41096" TargetMode="External"/><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customXml" Target="../ink/ink3.xml"/><Relationship Id="rId27" Type="http://schemas.openxmlformats.org/officeDocument/2006/relationships/image" Target="../media/image21.png"/><Relationship Id="rId30" Type="http://schemas.openxmlformats.org/officeDocument/2006/relationships/customXml" Target="../ink/ink7.xml"/><Relationship Id="rId35" Type="http://schemas.openxmlformats.org/officeDocument/2006/relationships/image" Target="../media/image24.png"/><Relationship Id="rId43" Type="http://schemas.openxmlformats.org/officeDocument/2006/relationships/customXml" Target="../ink/ink14.xml"/><Relationship Id="rId48" Type="http://schemas.openxmlformats.org/officeDocument/2006/relationships/image" Target="../media/image31.png"/><Relationship Id="rId56" Type="http://schemas.openxmlformats.org/officeDocument/2006/relationships/image" Target="../media/image35.png"/><Relationship Id="rId8" Type="http://schemas.openxmlformats.org/officeDocument/2006/relationships/image" Target="../media/image7.png"/><Relationship Id="rId51" Type="http://schemas.openxmlformats.org/officeDocument/2006/relationships/customXml" Target="../ink/ink18.xml"/><Relationship Id="rId3" Type="http://schemas.openxmlformats.org/officeDocument/2006/relationships/image" Target="../media/image1.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0.png"/><Relationship Id="rId33" Type="http://schemas.openxmlformats.org/officeDocument/2006/relationships/image" Target="../media/image23.png"/><Relationship Id="rId38" Type="http://schemas.openxmlformats.org/officeDocument/2006/relationships/image" Target="../media/image26.png"/><Relationship Id="rId46" Type="http://schemas.openxmlformats.org/officeDocument/2006/relationships/image" Target="../media/image30.png"/><Relationship Id="rId20" Type="http://schemas.openxmlformats.org/officeDocument/2006/relationships/customXml" Target="../ink/ink2.xml"/><Relationship Id="rId41" Type="http://schemas.openxmlformats.org/officeDocument/2006/relationships/customXml" Target="../ink/ink13.xml"/><Relationship Id="rId54"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5.png"/><Relationship Id="rId15" Type="http://schemas.openxmlformats.org/officeDocument/2006/relationships/image" Target="../media/image14.png"/><Relationship Id="rId23" Type="http://schemas.openxmlformats.org/officeDocument/2006/relationships/image" Target="../media/image19.png"/><Relationship Id="rId28" Type="http://schemas.openxmlformats.org/officeDocument/2006/relationships/customXml" Target="../ink/ink6.xml"/><Relationship Id="rId36" Type="http://schemas.openxmlformats.org/officeDocument/2006/relationships/customXml" Target="../ink/ink11.xml"/><Relationship Id="rId49" Type="http://schemas.openxmlformats.org/officeDocument/2006/relationships/customXml" Target="../ink/ink17.xml"/><Relationship Id="rId57" Type="http://schemas.openxmlformats.org/officeDocument/2006/relationships/customXml" Target="../ink/ink21.xml"/><Relationship Id="rId10" Type="http://schemas.openxmlformats.org/officeDocument/2006/relationships/image" Target="../media/image9.png"/><Relationship Id="rId31" Type="http://schemas.openxmlformats.org/officeDocument/2006/relationships/customXml" Target="../ink/ink8.xml"/><Relationship Id="rId44" Type="http://schemas.openxmlformats.org/officeDocument/2006/relationships/image" Target="../media/image29.png"/><Relationship Id="rId52" Type="http://schemas.openxmlformats.org/officeDocument/2006/relationships/image" Target="../media/image33.png"/></Relationships>
</file>

<file path=ppt/slides/_rels/slide5.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40.png"/><Relationship Id="rId26" Type="http://schemas.openxmlformats.org/officeDocument/2006/relationships/image" Target="../media/image44.png"/><Relationship Id="rId39" Type="http://schemas.openxmlformats.org/officeDocument/2006/relationships/customXml" Target="../ink/ink34.xml"/><Relationship Id="rId21" Type="http://schemas.openxmlformats.org/officeDocument/2006/relationships/customXml" Target="../ink/ink25.xml"/><Relationship Id="rId34" Type="http://schemas.openxmlformats.org/officeDocument/2006/relationships/image" Target="../media/image48.png"/><Relationship Id="rId42" Type="http://schemas.openxmlformats.org/officeDocument/2006/relationships/image" Target="../media/image52.png"/><Relationship Id="rId7" Type="http://schemas.openxmlformats.org/officeDocument/2006/relationships/hyperlink" Target="http://commons.wikimedia.org/wiki/File:Nothing_whitespace_blank.png" TargetMode="External"/><Relationship Id="rId2" Type="http://schemas.openxmlformats.org/officeDocument/2006/relationships/image" Target="../media/image1.png"/><Relationship Id="rId16" Type="http://schemas.openxmlformats.org/officeDocument/2006/relationships/image" Target="../media/image26.png"/><Relationship Id="rId20" Type="http://schemas.openxmlformats.org/officeDocument/2006/relationships/image" Target="../media/image41.png"/><Relationship Id="rId29" Type="http://schemas.openxmlformats.org/officeDocument/2006/relationships/customXml" Target="../ink/ink29.xml"/><Relationship Id="rId41" Type="http://schemas.openxmlformats.org/officeDocument/2006/relationships/customXml" Target="../ink/ink35.xml"/><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10.png"/><Relationship Id="rId24" Type="http://schemas.openxmlformats.org/officeDocument/2006/relationships/image" Target="../media/image43.png"/><Relationship Id="rId32" Type="http://schemas.openxmlformats.org/officeDocument/2006/relationships/image" Target="../media/image47.png"/><Relationship Id="rId37" Type="http://schemas.openxmlformats.org/officeDocument/2006/relationships/customXml" Target="../ink/ink33.xml"/><Relationship Id="rId40" Type="http://schemas.openxmlformats.org/officeDocument/2006/relationships/image" Target="../media/image51.png"/><Relationship Id="rId5" Type="http://schemas.openxmlformats.org/officeDocument/2006/relationships/image" Target="../media/image37.png"/><Relationship Id="rId15" Type="http://schemas.openxmlformats.org/officeDocument/2006/relationships/image" Target="../media/image16.png"/><Relationship Id="rId23" Type="http://schemas.openxmlformats.org/officeDocument/2006/relationships/customXml" Target="../ink/ink26.xml"/><Relationship Id="rId28" Type="http://schemas.openxmlformats.org/officeDocument/2006/relationships/image" Target="../media/image45.png"/><Relationship Id="rId36" Type="http://schemas.openxmlformats.org/officeDocument/2006/relationships/image" Target="../media/image49.png"/><Relationship Id="rId10" Type="http://schemas.openxmlformats.org/officeDocument/2006/relationships/image" Target="../media/image6.png"/><Relationship Id="rId19" Type="http://schemas.openxmlformats.org/officeDocument/2006/relationships/customXml" Target="../ink/ink24.xml"/><Relationship Id="rId31" Type="http://schemas.openxmlformats.org/officeDocument/2006/relationships/customXml" Target="../ink/ink30.xml"/><Relationship Id="rId44" Type="http://schemas.openxmlformats.org/officeDocument/2006/relationships/image" Target="../media/image53.png"/><Relationship Id="rId4" Type="http://schemas.openxmlformats.org/officeDocument/2006/relationships/customXml" Target="../ink/ink22.xml"/><Relationship Id="rId9" Type="http://schemas.openxmlformats.org/officeDocument/2006/relationships/image" Target="../media/image5.png"/><Relationship Id="rId14" Type="http://schemas.openxmlformats.org/officeDocument/2006/relationships/image" Target="../media/image14.png"/><Relationship Id="rId22" Type="http://schemas.openxmlformats.org/officeDocument/2006/relationships/image" Target="../media/image42.png"/><Relationship Id="rId27" Type="http://schemas.openxmlformats.org/officeDocument/2006/relationships/customXml" Target="../ink/ink28.xml"/><Relationship Id="rId30" Type="http://schemas.openxmlformats.org/officeDocument/2006/relationships/image" Target="../media/image46.png"/><Relationship Id="rId35" Type="http://schemas.openxmlformats.org/officeDocument/2006/relationships/customXml" Target="../ink/ink32.xml"/><Relationship Id="rId43" Type="http://schemas.openxmlformats.org/officeDocument/2006/relationships/customXml" Target="../ink/ink36.xml"/><Relationship Id="rId8" Type="http://schemas.openxmlformats.org/officeDocument/2006/relationships/image" Target="../media/image39.png"/><Relationship Id="rId3" Type="http://schemas.openxmlformats.org/officeDocument/2006/relationships/hyperlink" Target="https://pngimg.com/download/41096" TargetMode="External"/><Relationship Id="rId12" Type="http://schemas.openxmlformats.org/officeDocument/2006/relationships/image" Target="../media/image15.png"/><Relationship Id="rId17" Type="http://schemas.openxmlformats.org/officeDocument/2006/relationships/customXml" Target="../ink/ink23.xml"/><Relationship Id="rId25" Type="http://schemas.openxmlformats.org/officeDocument/2006/relationships/customXml" Target="../ink/ink27.xml"/><Relationship Id="rId33" Type="http://schemas.openxmlformats.org/officeDocument/2006/relationships/customXml" Target="../ink/ink31.xml"/><Relationship Id="rId38" Type="http://schemas.openxmlformats.org/officeDocument/2006/relationships/image" Target="../media/image50.png"/></Relationships>
</file>

<file path=ppt/slides/_rels/slide6.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customXml" Target="../ink/ink41.xml"/><Relationship Id="rId18" Type="http://schemas.openxmlformats.org/officeDocument/2006/relationships/image" Target="../media/image61.png"/><Relationship Id="rId26" Type="http://schemas.openxmlformats.org/officeDocument/2006/relationships/image" Target="../media/image65.png"/><Relationship Id="rId3" Type="http://schemas.openxmlformats.org/officeDocument/2006/relationships/hyperlink" Target="https://pngimg.com/download/41096" TargetMode="External"/><Relationship Id="rId21" Type="http://schemas.openxmlformats.org/officeDocument/2006/relationships/customXml" Target="../ink/ink45.xml"/><Relationship Id="rId7" Type="http://schemas.openxmlformats.org/officeDocument/2006/relationships/customXml" Target="../ink/ink38.xml"/><Relationship Id="rId12" Type="http://schemas.openxmlformats.org/officeDocument/2006/relationships/image" Target="../media/image58.png"/><Relationship Id="rId17" Type="http://schemas.openxmlformats.org/officeDocument/2006/relationships/customXml" Target="../ink/ink43.xml"/><Relationship Id="rId25" Type="http://schemas.openxmlformats.org/officeDocument/2006/relationships/customXml" Target="../ink/ink47.xml"/><Relationship Id="rId2" Type="http://schemas.openxmlformats.org/officeDocument/2006/relationships/image" Target="../media/image1.png"/><Relationship Id="rId16" Type="http://schemas.openxmlformats.org/officeDocument/2006/relationships/image" Target="../media/image60.png"/><Relationship Id="rId20" Type="http://schemas.openxmlformats.org/officeDocument/2006/relationships/image" Target="../media/image62.png"/><Relationship Id="rId29"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customXml" Target="../ink/ink40.xml"/><Relationship Id="rId24" Type="http://schemas.openxmlformats.org/officeDocument/2006/relationships/image" Target="../media/image64.png"/><Relationship Id="rId5" Type="http://schemas.openxmlformats.org/officeDocument/2006/relationships/customXml" Target="../ink/ink37.xml"/><Relationship Id="rId15" Type="http://schemas.openxmlformats.org/officeDocument/2006/relationships/customXml" Target="../ink/ink42.xml"/><Relationship Id="rId23" Type="http://schemas.openxmlformats.org/officeDocument/2006/relationships/customXml" Target="../ink/ink46.xml"/><Relationship Id="rId28" Type="http://schemas.openxmlformats.org/officeDocument/2006/relationships/image" Target="../media/image67.png"/><Relationship Id="rId10" Type="http://schemas.openxmlformats.org/officeDocument/2006/relationships/image" Target="../media/image57.png"/><Relationship Id="rId19" Type="http://schemas.openxmlformats.org/officeDocument/2006/relationships/customXml" Target="../ink/ink44.xml"/><Relationship Id="rId31" Type="http://schemas.openxmlformats.org/officeDocument/2006/relationships/image" Target="../media/image70.png"/><Relationship Id="rId4" Type="http://schemas.openxmlformats.org/officeDocument/2006/relationships/image" Target="../media/image54.png"/><Relationship Id="rId9" Type="http://schemas.openxmlformats.org/officeDocument/2006/relationships/customXml" Target="../ink/ink39.xml"/><Relationship Id="rId14" Type="http://schemas.openxmlformats.org/officeDocument/2006/relationships/image" Target="../media/image59.png"/><Relationship Id="rId22" Type="http://schemas.openxmlformats.org/officeDocument/2006/relationships/image" Target="../media/image63.png"/><Relationship Id="rId27" Type="http://schemas.openxmlformats.org/officeDocument/2006/relationships/image" Target="../media/image66.png"/><Relationship Id="rId30" Type="http://schemas.openxmlformats.org/officeDocument/2006/relationships/image" Target="../media/image69.png"/></Relationships>
</file>

<file path=ppt/slides/_rels/slide7.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customXml" Target="../ink/ink52.xml"/><Relationship Id="rId18" Type="http://schemas.openxmlformats.org/officeDocument/2006/relationships/image" Target="../media/image77.png"/><Relationship Id="rId26" Type="http://schemas.openxmlformats.org/officeDocument/2006/relationships/image" Target="../media/image81.png"/><Relationship Id="rId3" Type="http://schemas.openxmlformats.org/officeDocument/2006/relationships/hyperlink" Target="https://pngimg.com/download/41096" TargetMode="External"/><Relationship Id="rId21" Type="http://schemas.openxmlformats.org/officeDocument/2006/relationships/customXml" Target="../ink/ink56.xml"/><Relationship Id="rId7" Type="http://schemas.openxmlformats.org/officeDocument/2006/relationships/customXml" Target="../ink/ink49.xml"/><Relationship Id="rId12" Type="http://schemas.openxmlformats.org/officeDocument/2006/relationships/image" Target="../media/image74.png"/><Relationship Id="rId17" Type="http://schemas.openxmlformats.org/officeDocument/2006/relationships/customXml" Target="../ink/ink54.xml"/><Relationship Id="rId25" Type="http://schemas.openxmlformats.org/officeDocument/2006/relationships/customXml" Target="../ink/ink58.xml"/><Relationship Id="rId2" Type="http://schemas.openxmlformats.org/officeDocument/2006/relationships/image" Target="../media/image1.png"/><Relationship Id="rId16" Type="http://schemas.openxmlformats.org/officeDocument/2006/relationships/image" Target="../media/image76.png"/><Relationship Id="rId20" Type="http://schemas.openxmlformats.org/officeDocument/2006/relationships/image" Target="../media/image78.png"/><Relationship Id="rId29"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customXml" Target="../ink/ink51.xml"/><Relationship Id="rId24" Type="http://schemas.openxmlformats.org/officeDocument/2006/relationships/image" Target="../media/image80.png"/><Relationship Id="rId5" Type="http://schemas.openxmlformats.org/officeDocument/2006/relationships/customXml" Target="../ink/ink48.xml"/><Relationship Id="rId15" Type="http://schemas.openxmlformats.org/officeDocument/2006/relationships/customXml" Target="../ink/ink53.xml"/><Relationship Id="rId23" Type="http://schemas.openxmlformats.org/officeDocument/2006/relationships/customXml" Target="../ink/ink57.xml"/><Relationship Id="rId28" Type="http://schemas.openxmlformats.org/officeDocument/2006/relationships/image" Target="../media/image82.png"/><Relationship Id="rId10" Type="http://schemas.openxmlformats.org/officeDocument/2006/relationships/image" Target="../media/image73.png"/><Relationship Id="rId19" Type="http://schemas.openxmlformats.org/officeDocument/2006/relationships/customXml" Target="../ink/ink55.xml"/><Relationship Id="rId31" Type="http://schemas.openxmlformats.org/officeDocument/2006/relationships/image" Target="../media/image68.png"/><Relationship Id="rId4" Type="http://schemas.openxmlformats.org/officeDocument/2006/relationships/image" Target="../media/image69.png"/><Relationship Id="rId9" Type="http://schemas.openxmlformats.org/officeDocument/2006/relationships/customXml" Target="../ink/ink50.xml"/><Relationship Id="rId14" Type="http://schemas.openxmlformats.org/officeDocument/2006/relationships/image" Target="../media/image75.png"/><Relationship Id="rId22" Type="http://schemas.openxmlformats.org/officeDocument/2006/relationships/image" Target="../media/image79.png"/><Relationship Id="rId27" Type="http://schemas.openxmlformats.org/officeDocument/2006/relationships/customXml" Target="../ink/ink59.xml"/><Relationship Id="rId30" Type="http://schemas.openxmlformats.org/officeDocument/2006/relationships/image" Target="../media/image70.png"/></Relationships>
</file>

<file path=ppt/slides/_rels/slide8.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hyperlink" Target="https://pngimg.com/download/41096" TargetMode="External"/><Relationship Id="rId7" Type="http://schemas.openxmlformats.org/officeDocument/2006/relationships/image" Target="../media/image8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png"/><Relationship Id="rId10" Type="http://schemas.openxmlformats.org/officeDocument/2006/relationships/image" Target="../media/image69.png"/><Relationship Id="rId4" Type="http://schemas.openxmlformats.org/officeDocument/2006/relationships/image" Target="../media/image66.png"/><Relationship Id="rId9" Type="http://schemas.openxmlformats.org/officeDocument/2006/relationships/image" Target="../media/image87.png"/></Relationships>
</file>

<file path=ppt/slides/_rels/slide9.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2.png"/><Relationship Id="rId2"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4D161-5633-4C8C-A0B4-09972350903C}"/>
              </a:ext>
            </a:extLst>
          </p:cNvPr>
          <p:cNvSpPr>
            <a:spLocks noGrp="1"/>
          </p:cNvSpPr>
          <p:nvPr>
            <p:ph type="ctrTitle"/>
          </p:nvPr>
        </p:nvSpPr>
        <p:spPr/>
        <p:txBody>
          <a:bodyPr/>
          <a:lstStyle/>
          <a:p>
            <a:r>
              <a:rPr lang="en-US"/>
              <a:t>Ecology Notes Pages 1-7</a:t>
            </a:r>
          </a:p>
        </p:txBody>
      </p:sp>
      <p:sp>
        <p:nvSpPr>
          <p:cNvPr id="3" name="Subtitle 2">
            <a:extLst>
              <a:ext uri="{FF2B5EF4-FFF2-40B4-BE49-F238E27FC236}">
                <a16:creationId xmlns:a16="http://schemas.microsoft.com/office/drawing/2014/main" id="{22F5C389-1A93-4A5A-8C56-69B1BB168D95}"/>
              </a:ext>
            </a:extLst>
          </p:cNvPr>
          <p:cNvSpPr>
            <a:spLocks noGrp="1"/>
          </p:cNvSpPr>
          <p:nvPr>
            <p:ph type="subTitle" idx="1"/>
          </p:nvPr>
        </p:nvSpPr>
        <p:spPr/>
        <p:txBody>
          <a:bodyPr vert="horz" lIns="91440" tIns="45720" rIns="91440" bIns="45720" rtlCol="0" anchor="t">
            <a:normAutofit/>
          </a:bodyPr>
          <a:lstStyle/>
          <a:p>
            <a:r>
              <a:rPr lang="en-US"/>
              <a:t>By Karyssa Casias (Period 3)</a:t>
            </a:r>
          </a:p>
        </p:txBody>
      </p:sp>
    </p:spTree>
    <p:extLst>
      <p:ext uri="{BB962C8B-B14F-4D97-AF65-F5344CB8AC3E}">
        <p14:creationId xmlns:p14="http://schemas.microsoft.com/office/powerpoint/2010/main" val="535100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A1371-324B-4C3F-90C0-35BA175A1556}"/>
              </a:ext>
            </a:extLst>
          </p:cNvPr>
          <p:cNvSpPr>
            <a:spLocks noGrp="1"/>
          </p:cNvSpPr>
          <p:nvPr>
            <p:ph type="ctrTitle"/>
          </p:nvPr>
        </p:nvSpPr>
        <p:spPr/>
        <p:txBody>
          <a:bodyPr/>
          <a:lstStyle/>
          <a:p>
            <a:r>
              <a:rPr lang="en-US"/>
              <a:t>This must be the last page in the PowerPoint</a:t>
            </a:r>
          </a:p>
        </p:txBody>
      </p:sp>
      <p:sp>
        <p:nvSpPr>
          <p:cNvPr id="3" name="Subtitle 2">
            <a:extLst>
              <a:ext uri="{FF2B5EF4-FFF2-40B4-BE49-F238E27FC236}">
                <a16:creationId xmlns:a16="http://schemas.microsoft.com/office/drawing/2014/main" id="{85475424-4C20-4C1F-AFB0-2BFDDA00F15F}"/>
              </a:ext>
            </a:extLst>
          </p:cNvPr>
          <p:cNvSpPr>
            <a:spLocks noGrp="1"/>
          </p:cNvSpPr>
          <p:nvPr>
            <p:ph type="subTitle" idx="1"/>
          </p:nvPr>
        </p:nvSpPr>
        <p:spPr/>
        <p:txBody>
          <a:bodyPr>
            <a:normAutofit fontScale="92500" lnSpcReduction="10000"/>
          </a:bodyPr>
          <a:lstStyle/>
          <a:p>
            <a:r>
              <a:rPr lang="en-US"/>
              <a:t>Instructions</a:t>
            </a:r>
          </a:p>
          <a:p>
            <a:r>
              <a:rPr lang="en-US"/>
              <a:t>Turn your notes into a complete, detailed PowerPoint presentation. You must do more than just insert photos of your notes, but you may include the pictures you drew as part of your presentation. You may use internet pictures as well and you can be creative with the fonts and colors.</a:t>
            </a:r>
          </a:p>
        </p:txBody>
      </p:sp>
    </p:spTree>
    <p:extLst>
      <p:ext uri="{BB962C8B-B14F-4D97-AF65-F5344CB8AC3E}">
        <p14:creationId xmlns:p14="http://schemas.microsoft.com/office/powerpoint/2010/main" val="1801685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EDAA60-0697-406F-BC13-9C3028BBBA62}"/>
              </a:ext>
            </a:extLst>
          </p:cNvPr>
          <p:cNvSpPr txBox="1"/>
          <p:nvPr/>
        </p:nvSpPr>
        <p:spPr>
          <a:xfrm>
            <a:off x="4436853" y="324929"/>
            <a:ext cx="445410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a:solidFill>
                  <a:srgbClr val="002060"/>
                </a:solidFill>
                <a:cs typeface="Calibri"/>
              </a:rPr>
              <a:t>SCIENCE</a:t>
            </a:r>
            <a:endParaRPr lang="en-US" sz="4400">
              <a:solidFill>
                <a:srgbClr val="0070C0"/>
              </a:solidFill>
              <a:cs typeface="Calibri"/>
            </a:endParaRPr>
          </a:p>
        </p:txBody>
      </p:sp>
      <p:pic>
        <p:nvPicPr>
          <p:cNvPr id="3" name="Picture 3" descr="A picture containing black&#10;&#10;Description automatically generated">
            <a:extLst>
              <a:ext uri="{FF2B5EF4-FFF2-40B4-BE49-F238E27FC236}">
                <a16:creationId xmlns:a16="http://schemas.microsoft.com/office/drawing/2014/main" id="{5CF053F0-1C20-461A-AE34-9465EEC4AAC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521570" y="560257"/>
            <a:ext cx="299050" cy="288467"/>
          </a:xfrm>
          <a:prstGeom prst="rect">
            <a:avLst/>
          </a:prstGeom>
        </p:spPr>
      </p:pic>
      <p:sp>
        <p:nvSpPr>
          <p:cNvPr id="4" name="TextBox 3">
            <a:extLst>
              <a:ext uri="{FF2B5EF4-FFF2-40B4-BE49-F238E27FC236}">
                <a16:creationId xmlns:a16="http://schemas.microsoft.com/office/drawing/2014/main" id="{00471A2D-E91C-4733-A21E-33C6EE40EDB7}"/>
              </a:ext>
            </a:extLst>
          </p:cNvPr>
          <p:cNvSpPr txBox="1"/>
          <p:nvPr/>
        </p:nvSpPr>
        <p:spPr>
          <a:xfrm>
            <a:off x="4724400" y="4931584"/>
            <a:ext cx="3289539" cy="188104"/>
          </a:xfrm>
          <a:prstGeom prst="rect">
            <a:avLst/>
          </a:prstGeom>
        </p:spPr>
        <p:txBody>
          <a:bodyPr lIns="91440" tIns="45720" rIns="91440" bIns="45720" anchor="t">
            <a:normAutofit fontScale="40000" lnSpcReduction="20000"/>
          </a:bodyPr>
          <a:lstStyle/>
          <a:p>
            <a:endParaRPr lang="en-US">
              <a:cs typeface="Calibri"/>
            </a:endParaRPr>
          </a:p>
        </p:txBody>
      </p:sp>
      <p:pic>
        <p:nvPicPr>
          <p:cNvPr id="6" name="Picture 3" descr="A picture containing black&#10;&#10;Description automatically generated">
            <a:extLst>
              <a:ext uri="{FF2B5EF4-FFF2-40B4-BE49-F238E27FC236}">
                <a16:creationId xmlns:a16="http://schemas.microsoft.com/office/drawing/2014/main" id="{C6214354-A75E-4FF9-8FA0-48E5353EEB1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149306" y="545879"/>
            <a:ext cx="299050" cy="288467"/>
          </a:xfrm>
          <a:prstGeom prst="rect">
            <a:avLst/>
          </a:prstGeom>
        </p:spPr>
      </p:pic>
      <p:pic>
        <p:nvPicPr>
          <p:cNvPr id="7" name="Picture 3" descr="A picture containing black&#10;&#10;Description automatically generated">
            <a:extLst>
              <a:ext uri="{FF2B5EF4-FFF2-40B4-BE49-F238E27FC236}">
                <a16:creationId xmlns:a16="http://schemas.microsoft.com/office/drawing/2014/main" id="{DBCE26BF-EF3D-4D28-BD0F-ADAB102DBAB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902179" y="588300"/>
            <a:ext cx="248730" cy="238146"/>
          </a:xfrm>
          <a:prstGeom prst="rect">
            <a:avLst/>
          </a:prstGeom>
        </p:spPr>
      </p:pic>
      <p:pic>
        <p:nvPicPr>
          <p:cNvPr id="8" name="Picture 3" descr="A picture containing black&#10;&#10;Description automatically generated">
            <a:extLst>
              <a:ext uri="{FF2B5EF4-FFF2-40B4-BE49-F238E27FC236}">
                <a16:creationId xmlns:a16="http://schemas.microsoft.com/office/drawing/2014/main" id="{511F47E9-6E14-4061-B074-DD7EE1EB8AB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767630" y="552712"/>
            <a:ext cx="248730" cy="238146"/>
          </a:xfrm>
          <a:prstGeom prst="rect">
            <a:avLst/>
          </a:prstGeom>
        </p:spPr>
      </p:pic>
      <p:pic>
        <p:nvPicPr>
          <p:cNvPr id="9" name="Picture 3" descr="A picture containing black&#10;&#10;Description automatically generated">
            <a:extLst>
              <a:ext uri="{FF2B5EF4-FFF2-40B4-BE49-F238E27FC236}">
                <a16:creationId xmlns:a16="http://schemas.microsoft.com/office/drawing/2014/main" id="{6E858500-DEC4-401F-A80B-6C7D4A6D759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264318" y="641112"/>
            <a:ext cx="158196" cy="140067"/>
          </a:xfrm>
          <a:prstGeom prst="rect">
            <a:avLst/>
          </a:prstGeom>
        </p:spPr>
      </p:pic>
      <p:pic>
        <p:nvPicPr>
          <p:cNvPr id="10" name="Picture 3" descr="A picture containing black&#10;&#10;Description automatically generated">
            <a:extLst>
              <a:ext uri="{FF2B5EF4-FFF2-40B4-BE49-F238E27FC236}">
                <a16:creationId xmlns:a16="http://schemas.microsoft.com/office/drawing/2014/main" id="{7C958DB2-CF5C-4386-BEBE-4C81276E0EE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424139" y="641112"/>
            <a:ext cx="158196" cy="140067"/>
          </a:xfrm>
          <a:prstGeom prst="rect">
            <a:avLst/>
          </a:prstGeom>
        </p:spPr>
      </p:pic>
      <p:sp>
        <p:nvSpPr>
          <p:cNvPr id="11" name="TextBox 10">
            <a:extLst>
              <a:ext uri="{FF2B5EF4-FFF2-40B4-BE49-F238E27FC236}">
                <a16:creationId xmlns:a16="http://schemas.microsoft.com/office/drawing/2014/main" id="{3BDFE56A-0583-4338-BF2C-0ADC9DBA1D2E}"/>
              </a:ext>
            </a:extLst>
          </p:cNvPr>
          <p:cNvSpPr txBox="1"/>
          <p:nvPr/>
        </p:nvSpPr>
        <p:spPr>
          <a:xfrm>
            <a:off x="310551" y="1058174"/>
            <a:ext cx="540300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070C0"/>
                </a:solidFill>
                <a:cs typeface="Calibri"/>
              </a:rPr>
              <a:t>To: </a:t>
            </a:r>
            <a:r>
              <a:rPr lang="en-US" sz="2400">
                <a:cs typeface="Calibri"/>
              </a:rPr>
              <a:t>f_last@stu.chino.k12.ca.us</a:t>
            </a:r>
          </a:p>
          <a:p>
            <a:endParaRPr lang="en-US" sz="3200">
              <a:cs typeface="Calibri"/>
            </a:endParaRPr>
          </a:p>
        </p:txBody>
      </p:sp>
      <p:sp>
        <p:nvSpPr>
          <p:cNvPr id="12" name="TextBox 11">
            <a:extLst>
              <a:ext uri="{FF2B5EF4-FFF2-40B4-BE49-F238E27FC236}">
                <a16:creationId xmlns:a16="http://schemas.microsoft.com/office/drawing/2014/main" id="{B928C5BA-F2F9-4987-81A8-88EA61B3FE55}"/>
              </a:ext>
            </a:extLst>
          </p:cNvPr>
          <p:cNvSpPr txBox="1"/>
          <p:nvPr/>
        </p:nvSpPr>
        <p:spPr>
          <a:xfrm>
            <a:off x="309652" y="1431087"/>
            <a:ext cx="527361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solidFill>
                  <a:srgbClr val="0070C0"/>
                </a:solidFill>
                <a:cs typeface="Calibri"/>
              </a:rPr>
              <a:t>Cc:</a:t>
            </a:r>
            <a:endParaRPr lang="en-US" sz="2400">
              <a:cs typeface="Calibri"/>
            </a:endParaRPr>
          </a:p>
        </p:txBody>
      </p:sp>
      <p:sp>
        <p:nvSpPr>
          <p:cNvPr id="13" name="TextBox 12">
            <a:extLst>
              <a:ext uri="{FF2B5EF4-FFF2-40B4-BE49-F238E27FC236}">
                <a16:creationId xmlns:a16="http://schemas.microsoft.com/office/drawing/2014/main" id="{0E8470F4-3848-4084-954B-05B4F87D62E1}"/>
              </a:ext>
            </a:extLst>
          </p:cNvPr>
          <p:cNvSpPr txBox="1"/>
          <p:nvPr/>
        </p:nvSpPr>
        <p:spPr>
          <a:xfrm>
            <a:off x="236866" y="1775244"/>
            <a:ext cx="52017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Subject- Class expectations</a:t>
            </a:r>
          </a:p>
        </p:txBody>
      </p:sp>
      <p:pic>
        <p:nvPicPr>
          <p:cNvPr id="15" name="Picture 15" descr="Kostenlose Vektorgrafik: Pfeil, Recht, Blau, Handgezeichnete - Kostenloses Bild auf Pixabay - 310633">
            <a:extLst>
              <a:ext uri="{FF2B5EF4-FFF2-40B4-BE49-F238E27FC236}">
                <a16:creationId xmlns:a16="http://schemas.microsoft.com/office/drawing/2014/main" id="{39A78392-BC1D-4F77-B910-592B9AA500EE}"/>
              </a:ext>
            </a:extLst>
          </p:cNvPr>
          <p:cNvPicPr>
            <a:picLocks noChangeAspect="1"/>
          </p:cNvPicPr>
          <p:nvPr/>
        </p:nvPicPr>
        <p:blipFill rotWithShape="1">
          <a:blip r:embed="rId4"/>
          <a:srcRect l="23632" t="245" r="300" b="-290"/>
          <a:stretch/>
        </p:blipFill>
        <p:spPr>
          <a:xfrm rot="10800000">
            <a:off x="4294491" y="853025"/>
            <a:ext cx="1382216" cy="883383"/>
          </a:xfrm>
          <a:prstGeom prst="rect">
            <a:avLst/>
          </a:prstGeom>
        </p:spPr>
      </p:pic>
      <p:sp>
        <p:nvSpPr>
          <p:cNvPr id="16" name="TextBox 15">
            <a:extLst>
              <a:ext uri="{FF2B5EF4-FFF2-40B4-BE49-F238E27FC236}">
                <a16:creationId xmlns:a16="http://schemas.microsoft.com/office/drawing/2014/main" id="{7009B7CE-B439-4837-9380-7DFF6EF98C75}"/>
              </a:ext>
            </a:extLst>
          </p:cNvPr>
          <p:cNvSpPr txBox="1"/>
          <p:nvPr/>
        </p:nvSpPr>
        <p:spPr>
          <a:xfrm>
            <a:off x="5670611" y="1055478"/>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0B0F0"/>
                </a:solidFill>
                <a:cs typeface="Calibri"/>
              </a:rPr>
              <a:t>School Email</a:t>
            </a:r>
            <a:endParaRPr lang="en-US">
              <a:cs typeface="Calibri"/>
            </a:endParaRPr>
          </a:p>
        </p:txBody>
      </p:sp>
      <p:sp>
        <p:nvSpPr>
          <p:cNvPr id="17" name="TextBox 16">
            <a:extLst>
              <a:ext uri="{FF2B5EF4-FFF2-40B4-BE49-F238E27FC236}">
                <a16:creationId xmlns:a16="http://schemas.microsoft.com/office/drawing/2014/main" id="{5A659E65-764B-48D3-977B-1D839102DF9F}"/>
              </a:ext>
            </a:extLst>
          </p:cNvPr>
          <p:cNvSpPr txBox="1"/>
          <p:nvPr/>
        </p:nvSpPr>
        <p:spPr>
          <a:xfrm>
            <a:off x="5295900" y="1787825"/>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0B0F0"/>
                </a:solidFill>
                <a:cs typeface="Calibri"/>
              </a:rPr>
              <a:t>Short Subject</a:t>
            </a:r>
            <a:endParaRPr lang="en-US" sz="2400">
              <a:cs typeface="Calibri"/>
            </a:endParaRPr>
          </a:p>
        </p:txBody>
      </p:sp>
      <p:pic>
        <p:nvPicPr>
          <p:cNvPr id="18" name="Picture 15" descr="Kostenlose Vektorgrafik: Pfeil, Recht, Blau, Handgezeichnete - Kostenloses Bild auf Pixabay - 310633">
            <a:extLst>
              <a:ext uri="{FF2B5EF4-FFF2-40B4-BE49-F238E27FC236}">
                <a16:creationId xmlns:a16="http://schemas.microsoft.com/office/drawing/2014/main" id="{1C54E350-3CC9-406D-9886-0DD535F38EFE}"/>
              </a:ext>
            </a:extLst>
          </p:cNvPr>
          <p:cNvPicPr>
            <a:picLocks noChangeAspect="1"/>
          </p:cNvPicPr>
          <p:nvPr/>
        </p:nvPicPr>
        <p:blipFill rotWithShape="1">
          <a:blip r:embed="rId4"/>
          <a:srcRect l="23632" t="245" r="300" b="-290"/>
          <a:stretch/>
        </p:blipFill>
        <p:spPr>
          <a:xfrm rot="10800000">
            <a:off x="3891925" y="1571893"/>
            <a:ext cx="1382216" cy="883383"/>
          </a:xfrm>
          <a:prstGeom prst="rect">
            <a:avLst/>
          </a:prstGeom>
        </p:spPr>
      </p:pic>
      <p:sp>
        <p:nvSpPr>
          <p:cNvPr id="19" name="TextBox 18">
            <a:extLst>
              <a:ext uri="{FF2B5EF4-FFF2-40B4-BE49-F238E27FC236}">
                <a16:creationId xmlns:a16="http://schemas.microsoft.com/office/drawing/2014/main" id="{17490CE7-AB52-48A2-A85F-D505B09CF99C}"/>
              </a:ext>
            </a:extLst>
          </p:cNvPr>
          <p:cNvSpPr txBox="1"/>
          <p:nvPr/>
        </p:nvSpPr>
        <p:spPr>
          <a:xfrm>
            <a:off x="723001" y="2333266"/>
            <a:ext cx="443972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Dear Student, </a:t>
            </a:r>
            <a:endParaRPr lang="en-US">
              <a:cs typeface="Calibri"/>
            </a:endParaRPr>
          </a:p>
          <a:p>
            <a:r>
              <a:rPr lang="en-US" sz="2400">
                <a:cs typeface="Calibri"/>
              </a:rPr>
              <a:t>  Please log on early, be visible, engage and respond, THINK, and ask for help.</a:t>
            </a:r>
          </a:p>
        </p:txBody>
      </p:sp>
      <p:pic>
        <p:nvPicPr>
          <p:cNvPr id="20" name="Picture 15" descr="Kostenlose Vektorgrafik: Pfeil, Recht, Blau, Handgezeichnete - Kostenloses Bild auf Pixabay - 310633">
            <a:extLst>
              <a:ext uri="{FF2B5EF4-FFF2-40B4-BE49-F238E27FC236}">
                <a16:creationId xmlns:a16="http://schemas.microsoft.com/office/drawing/2014/main" id="{4D2D0809-2AED-40A5-83F6-060ED727D379}"/>
              </a:ext>
            </a:extLst>
          </p:cNvPr>
          <p:cNvPicPr>
            <a:picLocks noChangeAspect="1"/>
          </p:cNvPicPr>
          <p:nvPr/>
        </p:nvPicPr>
        <p:blipFill rotWithShape="1">
          <a:blip r:embed="rId4"/>
          <a:srcRect l="23632" t="245" r="300" b="-290"/>
          <a:stretch/>
        </p:blipFill>
        <p:spPr>
          <a:xfrm rot="10800000">
            <a:off x="2626718" y="2089478"/>
            <a:ext cx="1382216" cy="883383"/>
          </a:xfrm>
          <a:prstGeom prst="rect">
            <a:avLst/>
          </a:prstGeom>
        </p:spPr>
      </p:pic>
      <p:sp>
        <p:nvSpPr>
          <p:cNvPr id="21" name="TextBox 20">
            <a:extLst>
              <a:ext uri="{FF2B5EF4-FFF2-40B4-BE49-F238E27FC236}">
                <a16:creationId xmlns:a16="http://schemas.microsoft.com/office/drawing/2014/main" id="{BF9C98AA-43A8-4474-B31D-452FCBE3BA98}"/>
              </a:ext>
            </a:extLst>
          </p:cNvPr>
          <p:cNvSpPr txBox="1"/>
          <p:nvPr/>
        </p:nvSpPr>
        <p:spPr>
          <a:xfrm>
            <a:off x="4072027" y="2332366"/>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0B0F0"/>
                </a:solidFill>
                <a:cs typeface="Calibri"/>
              </a:rPr>
              <a:t>Polite Greeting</a:t>
            </a:r>
            <a:endParaRPr lang="en-US">
              <a:cs typeface="Calibri"/>
            </a:endParaRPr>
          </a:p>
        </p:txBody>
      </p:sp>
      <p:sp>
        <p:nvSpPr>
          <p:cNvPr id="22" name="TextBox 21">
            <a:extLst>
              <a:ext uri="{FF2B5EF4-FFF2-40B4-BE49-F238E27FC236}">
                <a16:creationId xmlns:a16="http://schemas.microsoft.com/office/drawing/2014/main" id="{89C9084A-E0DD-4B9E-9D08-F5B0266AA08B}"/>
              </a:ext>
            </a:extLst>
          </p:cNvPr>
          <p:cNvSpPr txBox="1"/>
          <p:nvPr/>
        </p:nvSpPr>
        <p:spPr>
          <a:xfrm>
            <a:off x="6357129" y="3567921"/>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0B0F0"/>
                </a:solidFill>
                <a:cs typeface="Calibri"/>
              </a:rPr>
              <a:t>Message here not in subject</a:t>
            </a:r>
            <a:endParaRPr lang="en-US">
              <a:cs typeface="Calibri"/>
            </a:endParaRPr>
          </a:p>
        </p:txBody>
      </p:sp>
      <p:pic>
        <p:nvPicPr>
          <p:cNvPr id="23" name="Picture 15" descr="Kostenlose Vektorgrafik: Pfeil, Recht, Blau, Handgezeichnete - Kostenloses Bild auf Pixabay - 310633">
            <a:extLst>
              <a:ext uri="{FF2B5EF4-FFF2-40B4-BE49-F238E27FC236}">
                <a16:creationId xmlns:a16="http://schemas.microsoft.com/office/drawing/2014/main" id="{74011A78-0F93-4C9C-9088-608A68083A8F}"/>
              </a:ext>
            </a:extLst>
          </p:cNvPr>
          <p:cNvPicPr>
            <a:picLocks noChangeAspect="1"/>
          </p:cNvPicPr>
          <p:nvPr/>
        </p:nvPicPr>
        <p:blipFill rotWithShape="1">
          <a:blip r:embed="rId4"/>
          <a:srcRect l="23632" t="245" r="300" b="-290"/>
          <a:stretch/>
        </p:blipFill>
        <p:spPr>
          <a:xfrm rot="11820000">
            <a:off x="4970228" y="2980874"/>
            <a:ext cx="1382216" cy="883383"/>
          </a:xfrm>
          <a:prstGeom prst="rect">
            <a:avLst/>
          </a:prstGeom>
        </p:spPr>
      </p:pic>
      <p:sp>
        <p:nvSpPr>
          <p:cNvPr id="24" name="TextBox 23">
            <a:extLst>
              <a:ext uri="{FF2B5EF4-FFF2-40B4-BE49-F238E27FC236}">
                <a16:creationId xmlns:a16="http://schemas.microsoft.com/office/drawing/2014/main" id="{87B6EF00-AE1E-4E17-A030-B36C10913040}"/>
              </a:ext>
            </a:extLst>
          </p:cNvPr>
          <p:cNvSpPr txBox="1"/>
          <p:nvPr/>
        </p:nvSpPr>
        <p:spPr>
          <a:xfrm>
            <a:off x="303363" y="4055853"/>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Thank you, </a:t>
            </a:r>
            <a:endParaRPr lang="en-US">
              <a:cs typeface="Calibri"/>
            </a:endParaRPr>
          </a:p>
          <a:p>
            <a:r>
              <a:rPr lang="en-US" sz="2400">
                <a:cs typeface="Calibri"/>
              </a:rPr>
              <a:t>    Name</a:t>
            </a:r>
          </a:p>
          <a:p>
            <a:r>
              <a:rPr lang="en-US" sz="2400">
                <a:cs typeface="Calibri"/>
              </a:rPr>
              <a:t>    Period</a:t>
            </a:r>
          </a:p>
        </p:txBody>
      </p:sp>
      <p:pic>
        <p:nvPicPr>
          <p:cNvPr id="25" name="Picture 15" descr="Kostenlose Vektorgrafik: Pfeil, Recht, Blau, Handgezeichnete - Kostenloses Bild auf Pixabay - 310633">
            <a:extLst>
              <a:ext uri="{FF2B5EF4-FFF2-40B4-BE49-F238E27FC236}">
                <a16:creationId xmlns:a16="http://schemas.microsoft.com/office/drawing/2014/main" id="{8BCF5CDD-BA08-4D78-A573-853B8ECA2818}"/>
              </a:ext>
            </a:extLst>
          </p:cNvPr>
          <p:cNvPicPr>
            <a:picLocks noChangeAspect="1"/>
          </p:cNvPicPr>
          <p:nvPr/>
        </p:nvPicPr>
        <p:blipFill rotWithShape="1">
          <a:blip r:embed="rId4"/>
          <a:srcRect l="23632" t="245" r="300" b="-290"/>
          <a:stretch/>
        </p:blipFill>
        <p:spPr>
          <a:xfrm rot="11940000">
            <a:off x="2008490" y="4404232"/>
            <a:ext cx="1382216" cy="883383"/>
          </a:xfrm>
          <a:prstGeom prst="rect">
            <a:avLst/>
          </a:prstGeom>
        </p:spPr>
      </p:pic>
      <p:pic>
        <p:nvPicPr>
          <p:cNvPr id="26" name="Picture 15" descr="Kostenlose Vektorgrafik: Pfeil, Recht, Blau, Handgezeichnete - Kostenloses Bild auf Pixabay - 310633">
            <a:extLst>
              <a:ext uri="{FF2B5EF4-FFF2-40B4-BE49-F238E27FC236}">
                <a16:creationId xmlns:a16="http://schemas.microsoft.com/office/drawing/2014/main" id="{83F1E5FE-81BA-4B27-852A-E96B46FD19A2}"/>
              </a:ext>
            </a:extLst>
          </p:cNvPr>
          <p:cNvPicPr>
            <a:picLocks noChangeAspect="1"/>
          </p:cNvPicPr>
          <p:nvPr/>
        </p:nvPicPr>
        <p:blipFill rotWithShape="1">
          <a:blip r:embed="rId4"/>
          <a:srcRect l="23632" t="245" r="300" b="-290"/>
          <a:stretch/>
        </p:blipFill>
        <p:spPr>
          <a:xfrm rot="10800000">
            <a:off x="1936604" y="4619892"/>
            <a:ext cx="1382216" cy="883383"/>
          </a:xfrm>
          <a:prstGeom prst="rect">
            <a:avLst/>
          </a:prstGeom>
        </p:spPr>
      </p:pic>
      <p:sp>
        <p:nvSpPr>
          <p:cNvPr id="27" name="TextBox 26">
            <a:extLst>
              <a:ext uri="{FF2B5EF4-FFF2-40B4-BE49-F238E27FC236}">
                <a16:creationId xmlns:a16="http://schemas.microsoft.com/office/drawing/2014/main" id="{02E3E2E1-535C-4B6A-80B0-231BD3E1251A}"/>
              </a:ext>
            </a:extLst>
          </p:cNvPr>
          <p:cNvSpPr txBox="1"/>
          <p:nvPr/>
        </p:nvSpPr>
        <p:spPr>
          <a:xfrm>
            <a:off x="3422351" y="4788200"/>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0B0F0"/>
                </a:solidFill>
                <a:cs typeface="Calibri"/>
              </a:rPr>
              <a:t>Completed name and period</a:t>
            </a:r>
          </a:p>
        </p:txBody>
      </p:sp>
      <p:sp>
        <p:nvSpPr>
          <p:cNvPr id="28" name="TextBox 27">
            <a:extLst>
              <a:ext uri="{FF2B5EF4-FFF2-40B4-BE49-F238E27FC236}">
                <a16:creationId xmlns:a16="http://schemas.microsoft.com/office/drawing/2014/main" id="{E846797A-CF8A-4D44-B0DC-41CE72242085}"/>
              </a:ext>
            </a:extLst>
          </p:cNvPr>
          <p:cNvSpPr txBox="1"/>
          <p:nvPr/>
        </p:nvSpPr>
        <p:spPr>
          <a:xfrm>
            <a:off x="8151603" y="862282"/>
            <a:ext cx="2743200" cy="1938992"/>
          </a:xfrm>
          <a:prstGeom prst="rect">
            <a:avLst/>
          </a:prstGeom>
          <a:noFill/>
          <a:ln>
            <a:solidFill>
              <a:srgbClr val="00206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92D050"/>
                </a:solidFill>
                <a:cs typeface="Calibri"/>
              </a:rPr>
              <a:t>True</a:t>
            </a:r>
            <a:endParaRPr lang="en-US">
              <a:solidFill>
                <a:srgbClr val="000000"/>
              </a:solidFill>
              <a:cs typeface="Calibri"/>
            </a:endParaRPr>
          </a:p>
          <a:p>
            <a:r>
              <a:rPr lang="en-US" sz="2400">
                <a:solidFill>
                  <a:srgbClr val="00B050"/>
                </a:solidFill>
                <a:cs typeface="Calibri"/>
              </a:rPr>
              <a:t>Helpful</a:t>
            </a:r>
            <a:endParaRPr lang="en-US"/>
          </a:p>
          <a:p>
            <a:r>
              <a:rPr lang="en-US" sz="2400">
                <a:solidFill>
                  <a:srgbClr val="0070C0"/>
                </a:solidFill>
                <a:cs typeface="Calibri"/>
              </a:rPr>
              <a:t>Inspiring</a:t>
            </a:r>
          </a:p>
          <a:p>
            <a:r>
              <a:rPr lang="en-US" sz="2400">
                <a:solidFill>
                  <a:srgbClr val="FC0882"/>
                </a:solidFill>
                <a:cs typeface="Calibri"/>
              </a:rPr>
              <a:t>Necessary</a:t>
            </a:r>
          </a:p>
          <a:p>
            <a:r>
              <a:rPr lang="en-US" sz="2400">
                <a:solidFill>
                  <a:srgbClr val="7030A0"/>
                </a:solidFill>
                <a:cs typeface="Calibri"/>
              </a:rPr>
              <a:t>Kind</a:t>
            </a:r>
          </a:p>
        </p:txBody>
      </p:sp>
      <p:sp>
        <p:nvSpPr>
          <p:cNvPr id="29" name="TextBox 28">
            <a:extLst>
              <a:ext uri="{FF2B5EF4-FFF2-40B4-BE49-F238E27FC236}">
                <a16:creationId xmlns:a16="http://schemas.microsoft.com/office/drawing/2014/main" id="{6887F2D5-8B94-44C2-8D85-9775854FE456}"/>
              </a:ext>
            </a:extLst>
          </p:cNvPr>
          <p:cNvSpPr txBox="1"/>
          <p:nvPr/>
        </p:nvSpPr>
        <p:spPr>
          <a:xfrm>
            <a:off x="8150704" y="4240062"/>
            <a:ext cx="2743200" cy="1938992"/>
          </a:xfrm>
          <a:prstGeom prst="rect">
            <a:avLst/>
          </a:prstGeom>
          <a:noFill/>
          <a:ln>
            <a:solidFill>
              <a:srgbClr val="00206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0000"/>
                </a:solidFill>
                <a:cs typeface="Calibri"/>
              </a:rPr>
              <a:t>   /20  not graded </a:t>
            </a:r>
          </a:p>
          <a:p>
            <a:endParaRPr lang="en-US" sz="2400">
              <a:solidFill>
                <a:srgbClr val="FF0000"/>
              </a:solidFill>
              <a:cs typeface="Calibri"/>
            </a:endParaRPr>
          </a:p>
          <a:p>
            <a:r>
              <a:rPr lang="en-US" sz="2400">
                <a:solidFill>
                  <a:srgbClr val="FF0000"/>
                </a:solidFill>
                <a:cs typeface="Calibri"/>
              </a:rPr>
              <a:t>  18/20  your grade</a:t>
            </a:r>
          </a:p>
          <a:p>
            <a:endParaRPr lang="en-US" sz="2400">
              <a:solidFill>
                <a:srgbClr val="FF0000"/>
              </a:solidFill>
              <a:cs typeface="Calibri"/>
            </a:endParaRPr>
          </a:p>
          <a:p>
            <a:r>
              <a:rPr lang="en-US" sz="2400">
                <a:solidFill>
                  <a:srgbClr val="FF0000"/>
                </a:solidFill>
                <a:cs typeface="Calibri"/>
              </a:rPr>
              <a:t> 0/20 not turned in</a:t>
            </a:r>
          </a:p>
        </p:txBody>
      </p:sp>
      <p:sp>
        <p:nvSpPr>
          <p:cNvPr id="30" name="TextBox 29">
            <a:extLst>
              <a:ext uri="{FF2B5EF4-FFF2-40B4-BE49-F238E27FC236}">
                <a16:creationId xmlns:a16="http://schemas.microsoft.com/office/drawing/2014/main" id="{7A43B2B4-91E7-432D-9123-8FFD10137E9B}"/>
              </a:ext>
            </a:extLst>
          </p:cNvPr>
          <p:cNvSpPr txBox="1"/>
          <p:nvPr/>
        </p:nvSpPr>
        <p:spPr>
          <a:xfrm>
            <a:off x="10522070" y="213504"/>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Page 1</a:t>
            </a:r>
            <a:endParaRPr lang="en-US" sz="2000">
              <a:cs typeface="Calibri"/>
            </a:endParaRPr>
          </a:p>
        </p:txBody>
      </p:sp>
    </p:spTree>
    <p:extLst>
      <p:ext uri="{BB962C8B-B14F-4D97-AF65-F5344CB8AC3E}">
        <p14:creationId xmlns:p14="http://schemas.microsoft.com/office/powerpoint/2010/main" val="3198283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EABE35-939F-465C-A98D-BBF296F6D579}"/>
              </a:ext>
            </a:extLst>
          </p:cNvPr>
          <p:cNvSpPr txBox="1"/>
          <p:nvPr/>
        </p:nvSpPr>
        <p:spPr>
          <a:xfrm>
            <a:off x="4034287" y="425570"/>
            <a:ext cx="3303916" cy="7708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solidFill>
                  <a:srgbClr val="002060"/>
                </a:solidFill>
                <a:cs typeface="Calibri"/>
              </a:rPr>
              <a:t>CELL THEORY </a:t>
            </a:r>
          </a:p>
        </p:txBody>
      </p:sp>
      <p:pic>
        <p:nvPicPr>
          <p:cNvPr id="6" name="Picture 3" descr="A picture containing black&#10;&#10;Description automatically generated">
            <a:extLst>
              <a:ext uri="{FF2B5EF4-FFF2-40B4-BE49-F238E27FC236}">
                <a16:creationId xmlns:a16="http://schemas.microsoft.com/office/drawing/2014/main" id="{5733B9DC-4885-4361-B3A2-46608B75550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646098" y="660899"/>
            <a:ext cx="299050" cy="288467"/>
          </a:xfrm>
          <a:prstGeom prst="rect">
            <a:avLst/>
          </a:prstGeom>
        </p:spPr>
      </p:pic>
      <p:pic>
        <p:nvPicPr>
          <p:cNvPr id="8" name="Picture 3" descr="A picture containing black&#10;&#10;Description automatically generated">
            <a:extLst>
              <a:ext uri="{FF2B5EF4-FFF2-40B4-BE49-F238E27FC236}">
                <a16:creationId xmlns:a16="http://schemas.microsoft.com/office/drawing/2014/main" id="{9CAB4FEE-BC03-45F8-BE95-F87382358AE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326702" y="660898"/>
            <a:ext cx="299050" cy="288467"/>
          </a:xfrm>
          <a:prstGeom prst="rect">
            <a:avLst/>
          </a:prstGeom>
        </p:spPr>
      </p:pic>
      <p:pic>
        <p:nvPicPr>
          <p:cNvPr id="10" name="Picture 3" descr="A picture containing black&#10;&#10;Description automatically generated">
            <a:extLst>
              <a:ext uri="{FF2B5EF4-FFF2-40B4-BE49-F238E27FC236}">
                <a16:creationId xmlns:a16="http://schemas.microsoft.com/office/drawing/2014/main" id="{8C217C9D-B553-4BE3-97F6-B73E97720C0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779198" y="717696"/>
            <a:ext cx="248730" cy="238146"/>
          </a:xfrm>
          <a:prstGeom prst="rect">
            <a:avLst/>
          </a:prstGeom>
        </p:spPr>
      </p:pic>
      <p:pic>
        <p:nvPicPr>
          <p:cNvPr id="12" name="Picture 3" descr="A picture containing black&#10;&#10;Description automatically generated">
            <a:extLst>
              <a:ext uri="{FF2B5EF4-FFF2-40B4-BE49-F238E27FC236}">
                <a16:creationId xmlns:a16="http://schemas.microsoft.com/office/drawing/2014/main" id="{F6C7B4CD-17F4-416B-B928-95FD2679DDD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221576" y="717697"/>
            <a:ext cx="248730" cy="238146"/>
          </a:xfrm>
          <a:prstGeom prst="rect">
            <a:avLst/>
          </a:prstGeom>
        </p:spPr>
      </p:pic>
      <p:pic>
        <p:nvPicPr>
          <p:cNvPr id="3" name="Picture 3" descr="A picture containing black&#10;&#10;Description automatically generated">
            <a:extLst>
              <a:ext uri="{FF2B5EF4-FFF2-40B4-BE49-F238E27FC236}">
                <a16:creationId xmlns:a16="http://schemas.microsoft.com/office/drawing/2014/main" id="{8CA71F64-8378-4202-9327-0504E6D61F7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154290" y="799263"/>
            <a:ext cx="158196" cy="140067"/>
          </a:xfrm>
          <a:prstGeom prst="rect">
            <a:avLst/>
          </a:prstGeom>
        </p:spPr>
      </p:pic>
      <p:pic>
        <p:nvPicPr>
          <p:cNvPr id="4" name="Picture 3" descr="A picture containing black&#10;&#10;Description automatically generated">
            <a:extLst>
              <a:ext uri="{FF2B5EF4-FFF2-40B4-BE49-F238E27FC236}">
                <a16:creationId xmlns:a16="http://schemas.microsoft.com/office/drawing/2014/main" id="{D4632099-C721-455B-8C59-1381154DEA1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892177" y="813640"/>
            <a:ext cx="158196" cy="140067"/>
          </a:xfrm>
          <a:prstGeom prst="rect">
            <a:avLst/>
          </a:prstGeom>
        </p:spPr>
      </p:pic>
      <p:sp>
        <p:nvSpPr>
          <p:cNvPr id="5" name="TextBox 4">
            <a:extLst>
              <a:ext uri="{FF2B5EF4-FFF2-40B4-BE49-F238E27FC236}">
                <a16:creationId xmlns:a16="http://schemas.microsoft.com/office/drawing/2014/main" id="{7FF94E3F-0B94-44CB-B52C-A1ECF7270B2B}"/>
              </a:ext>
            </a:extLst>
          </p:cNvPr>
          <p:cNvSpPr txBox="1"/>
          <p:nvPr/>
        </p:nvSpPr>
        <p:spPr>
          <a:xfrm>
            <a:off x="669985" y="1719532"/>
            <a:ext cx="8767312"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Calibri"/>
              </a:rPr>
              <a:t>- </a:t>
            </a:r>
            <a:r>
              <a:rPr lang="en-US" sz="3200">
                <a:cs typeface="Calibri"/>
              </a:rPr>
              <a:t>All living things are composed of cells</a:t>
            </a:r>
          </a:p>
          <a:p>
            <a:endParaRPr lang="en-US" sz="3200">
              <a:cs typeface="Calibri"/>
            </a:endParaRPr>
          </a:p>
          <a:p>
            <a:r>
              <a:rPr lang="en-US" sz="3200">
                <a:cs typeface="Calibri"/>
              </a:rPr>
              <a:t>- Cells are the basic units of structure and function in living things</a:t>
            </a:r>
          </a:p>
          <a:p>
            <a:endParaRPr lang="en-US" sz="3200">
              <a:cs typeface="Calibri"/>
            </a:endParaRPr>
          </a:p>
          <a:p>
            <a:r>
              <a:rPr lang="en-US" sz="3200">
                <a:cs typeface="Calibri"/>
              </a:rPr>
              <a:t>- All cells are produced from other cells</a:t>
            </a:r>
          </a:p>
        </p:txBody>
      </p:sp>
      <p:sp>
        <p:nvSpPr>
          <p:cNvPr id="11" name="TextBox 10">
            <a:extLst>
              <a:ext uri="{FF2B5EF4-FFF2-40B4-BE49-F238E27FC236}">
                <a16:creationId xmlns:a16="http://schemas.microsoft.com/office/drawing/2014/main" id="{746C6036-B776-4202-A06B-D9D4C66ADE26}"/>
              </a:ext>
            </a:extLst>
          </p:cNvPr>
          <p:cNvSpPr txBox="1"/>
          <p:nvPr/>
        </p:nvSpPr>
        <p:spPr>
          <a:xfrm>
            <a:off x="10301917" y="194633"/>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Page 2</a:t>
            </a:r>
            <a:endParaRPr lang="en-US">
              <a:cs typeface="Calibri"/>
            </a:endParaRPr>
          </a:p>
        </p:txBody>
      </p:sp>
    </p:spTree>
    <p:extLst>
      <p:ext uri="{BB962C8B-B14F-4D97-AF65-F5344CB8AC3E}">
        <p14:creationId xmlns:p14="http://schemas.microsoft.com/office/powerpoint/2010/main" val="1267060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2B343E6-7479-48CC-9F4A-9F422D431BE0}"/>
              </a:ext>
            </a:extLst>
          </p:cNvPr>
          <p:cNvPicPr>
            <a:picLocks noChangeAspect="1"/>
          </p:cNvPicPr>
          <p:nvPr/>
        </p:nvPicPr>
        <p:blipFill>
          <a:blip r:embed="rId2"/>
          <a:stretch>
            <a:fillRect/>
          </a:stretch>
        </p:blipFill>
        <p:spPr>
          <a:xfrm rot="5400000">
            <a:off x="450467" y="1492854"/>
            <a:ext cx="4402167" cy="3997444"/>
          </a:xfrm>
          <a:prstGeom prst="rect">
            <a:avLst/>
          </a:prstGeom>
        </p:spPr>
      </p:pic>
      <p:sp>
        <p:nvSpPr>
          <p:cNvPr id="3" name="TextBox 2">
            <a:extLst>
              <a:ext uri="{FF2B5EF4-FFF2-40B4-BE49-F238E27FC236}">
                <a16:creationId xmlns:a16="http://schemas.microsoft.com/office/drawing/2014/main" id="{326912CD-FCED-40C6-BD9D-58CE80EA58DB}"/>
              </a:ext>
            </a:extLst>
          </p:cNvPr>
          <p:cNvSpPr txBox="1"/>
          <p:nvPr/>
        </p:nvSpPr>
        <p:spPr>
          <a:xfrm>
            <a:off x="5184476" y="109268"/>
            <a:ext cx="162176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a:solidFill>
                  <a:srgbClr val="002060"/>
                </a:solidFill>
                <a:cs typeface="Calibri"/>
              </a:rPr>
              <a:t>CELLS</a:t>
            </a:r>
            <a:endParaRPr lang="en-US">
              <a:cs typeface="Calibri"/>
            </a:endParaRPr>
          </a:p>
        </p:txBody>
      </p:sp>
      <p:pic>
        <p:nvPicPr>
          <p:cNvPr id="7" name="Picture 3" descr="A picture containing black&#10;&#10;Description automatically generated">
            <a:extLst>
              <a:ext uri="{FF2B5EF4-FFF2-40B4-BE49-F238E27FC236}">
                <a16:creationId xmlns:a16="http://schemas.microsoft.com/office/drawing/2014/main" id="{5EBA6EB7-F244-4529-9472-30B7BC4E80C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722853" y="344596"/>
            <a:ext cx="299050" cy="288467"/>
          </a:xfrm>
          <a:prstGeom prst="rect">
            <a:avLst/>
          </a:prstGeom>
        </p:spPr>
      </p:pic>
      <p:pic>
        <p:nvPicPr>
          <p:cNvPr id="8" name="Picture 3" descr="A picture containing black&#10;&#10;Description automatically generated">
            <a:extLst>
              <a:ext uri="{FF2B5EF4-FFF2-40B4-BE49-F238E27FC236}">
                <a16:creationId xmlns:a16="http://schemas.microsoft.com/office/drawing/2014/main" id="{2E38EB82-C548-42A2-B6D6-8716C64ABA3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825041" y="344596"/>
            <a:ext cx="299050" cy="288467"/>
          </a:xfrm>
          <a:prstGeom prst="rect">
            <a:avLst/>
          </a:prstGeom>
        </p:spPr>
      </p:pic>
      <p:pic>
        <p:nvPicPr>
          <p:cNvPr id="10" name="Picture 3" descr="A picture containing black&#10;&#10;Description automatically generated">
            <a:extLst>
              <a:ext uri="{FF2B5EF4-FFF2-40B4-BE49-F238E27FC236}">
                <a16:creationId xmlns:a16="http://schemas.microsoft.com/office/drawing/2014/main" id="{9FD753DB-BCAF-4D62-975A-A1C9FA8C3D8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204104" y="372639"/>
            <a:ext cx="248730" cy="238146"/>
          </a:xfrm>
          <a:prstGeom prst="rect">
            <a:avLst/>
          </a:prstGeom>
        </p:spPr>
      </p:pic>
      <p:pic>
        <p:nvPicPr>
          <p:cNvPr id="11" name="Picture 3" descr="A picture containing black&#10;&#10;Description automatically generated">
            <a:extLst>
              <a:ext uri="{FF2B5EF4-FFF2-40B4-BE49-F238E27FC236}">
                <a16:creationId xmlns:a16="http://schemas.microsoft.com/office/drawing/2014/main" id="{DBB2B670-1A1F-481F-BD6F-E730D8D475C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343009" y="372638"/>
            <a:ext cx="248730" cy="238146"/>
          </a:xfrm>
          <a:prstGeom prst="rect">
            <a:avLst/>
          </a:prstGeom>
        </p:spPr>
      </p:pic>
      <p:pic>
        <p:nvPicPr>
          <p:cNvPr id="13" name="Picture 3" descr="A picture containing black&#10;&#10;Description automatically generated">
            <a:extLst>
              <a:ext uri="{FF2B5EF4-FFF2-40B4-BE49-F238E27FC236}">
                <a16:creationId xmlns:a16="http://schemas.microsoft.com/office/drawing/2014/main" id="{0C2F020C-4D3F-4420-B226-F96D304C3C9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665460" y="468584"/>
            <a:ext cx="158196" cy="140067"/>
          </a:xfrm>
          <a:prstGeom prst="rect">
            <a:avLst/>
          </a:prstGeom>
        </p:spPr>
      </p:pic>
      <p:pic>
        <p:nvPicPr>
          <p:cNvPr id="14" name="Picture 3" descr="A picture containing black&#10;&#10;Description automatically generated">
            <a:extLst>
              <a:ext uri="{FF2B5EF4-FFF2-40B4-BE49-F238E27FC236}">
                <a16:creationId xmlns:a16="http://schemas.microsoft.com/office/drawing/2014/main" id="{98F1FE28-B519-4780-8431-EAB88728F61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884214" y="468583"/>
            <a:ext cx="158196" cy="140067"/>
          </a:xfrm>
          <a:prstGeom prst="rect">
            <a:avLst/>
          </a:prstGeom>
        </p:spPr>
      </p:pic>
      <p:sp>
        <p:nvSpPr>
          <p:cNvPr id="15" name="TextBox 14">
            <a:extLst>
              <a:ext uri="{FF2B5EF4-FFF2-40B4-BE49-F238E27FC236}">
                <a16:creationId xmlns:a16="http://schemas.microsoft.com/office/drawing/2014/main" id="{36D38506-72A1-451D-B5EE-F178F6B1E1DE}"/>
              </a:ext>
            </a:extLst>
          </p:cNvPr>
          <p:cNvSpPr txBox="1"/>
          <p:nvPr/>
        </p:nvSpPr>
        <p:spPr>
          <a:xfrm>
            <a:off x="1719533" y="943155"/>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00B050"/>
                </a:solidFill>
                <a:cs typeface="Calibri"/>
              </a:rPr>
              <a:t>PLANT CELL</a:t>
            </a:r>
            <a:endParaRPr lang="en-US">
              <a:solidFill>
                <a:srgbClr val="00B050"/>
              </a:solidFill>
              <a:cs typeface="Calibri"/>
            </a:endParaRPr>
          </a:p>
        </p:txBody>
      </p:sp>
      <p:pic>
        <p:nvPicPr>
          <p:cNvPr id="16" name="Picture 16" descr="Shape, square&#10;&#10;Description automatically generated">
            <a:extLst>
              <a:ext uri="{FF2B5EF4-FFF2-40B4-BE49-F238E27FC236}">
                <a16:creationId xmlns:a16="http://schemas.microsoft.com/office/drawing/2014/main" id="{91AA47CF-092C-4CE2-BF41-5C37DAD82B2A}"/>
              </a:ext>
            </a:extLst>
          </p:cNvPr>
          <p:cNvPicPr>
            <a:picLocks noChangeAspect="1"/>
          </p:cNvPicPr>
          <p:nvPr/>
        </p:nvPicPr>
        <p:blipFill rotWithShape="1">
          <a:blip r:embed="rId5"/>
          <a:srcRect l="7576" t="7333" r="7189" b="6667"/>
          <a:stretch/>
        </p:blipFill>
        <p:spPr>
          <a:xfrm>
            <a:off x="1103566" y="1638572"/>
            <a:ext cx="3106278" cy="3683388"/>
          </a:xfrm>
          <a:prstGeom prst="rect">
            <a:avLst/>
          </a:prstGeom>
        </p:spPr>
      </p:pic>
      <p:pic>
        <p:nvPicPr>
          <p:cNvPr id="17" name="Picture 17" descr="Shape, circle&#10;&#10;Description automatically generated">
            <a:extLst>
              <a:ext uri="{FF2B5EF4-FFF2-40B4-BE49-F238E27FC236}">
                <a16:creationId xmlns:a16="http://schemas.microsoft.com/office/drawing/2014/main" id="{2919C236-741C-4176-B4B6-4CBE8EE4ED0C}"/>
              </a:ext>
            </a:extLst>
          </p:cNvPr>
          <p:cNvPicPr>
            <a:picLocks noChangeAspect="1"/>
          </p:cNvPicPr>
          <p:nvPr/>
        </p:nvPicPr>
        <p:blipFill>
          <a:blip r:embed="rId6"/>
          <a:stretch>
            <a:fillRect/>
          </a:stretch>
        </p:blipFill>
        <p:spPr>
          <a:xfrm>
            <a:off x="1588249" y="2141778"/>
            <a:ext cx="734145" cy="719767"/>
          </a:xfrm>
          <a:prstGeom prst="rect">
            <a:avLst/>
          </a:prstGeom>
        </p:spPr>
      </p:pic>
      <p:pic>
        <p:nvPicPr>
          <p:cNvPr id="18" name="Picture 18" descr="Shape&#10;&#10;Description automatically generated">
            <a:extLst>
              <a:ext uri="{FF2B5EF4-FFF2-40B4-BE49-F238E27FC236}">
                <a16:creationId xmlns:a16="http://schemas.microsoft.com/office/drawing/2014/main" id="{2BC39C35-6C1E-4039-8827-9656BDB7E281}"/>
              </a:ext>
            </a:extLst>
          </p:cNvPr>
          <p:cNvPicPr>
            <a:picLocks noChangeAspect="1"/>
          </p:cNvPicPr>
          <p:nvPr/>
        </p:nvPicPr>
        <p:blipFill rotWithShape="1">
          <a:blip r:embed="rId7"/>
          <a:srcRect l="15275" r="17742" b="-605"/>
          <a:stretch/>
        </p:blipFill>
        <p:spPr>
          <a:xfrm>
            <a:off x="1372777" y="4027097"/>
            <a:ext cx="675512" cy="1039287"/>
          </a:xfrm>
          <a:prstGeom prst="rect">
            <a:avLst/>
          </a:prstGeom>
        </p:spPr>
      </p:pic>
      <p:pic>
        <p:nvPicPr>
          <p:cNvPr id="19" name="Picture 19" descr="A green ball on a white background&#10;&#10;Description automatically generated">
            <a:extLst>
              <a:ext uri="{FF2B5EF4-FFF2-40B4-BE49-F238E27FC236}">
                <a16:creationId xmlns:a16="http://schemas.microsoft.com/office/drawing/2014/main" id="{32B4EEF9-164D-4AD5-93FB-00AED47DB592}"/>
              </a:ext>
            </a:extLst>
          </p:cNvPr>
          <p:cNvPicPr>
            <a:picLocks noChangeAspect="1"/>
          </p:cNvPicPr>
          <p:nvPr/>
        </p:nvPicPr>
        <p:blipFill rotWithShape="1">
          <a:blip r:embed="rId8"/>
          <a:srcRect t="23158" r="1047" b="19474"/>
          <a:stretch/>
        </p:blipFill>
        <p:spPr>
          <a:xfrm rot="-2280000">
            <a:off x="2323381" y="3365740"/>
            <a:ext cx="1176086" cy="653577"/>
          </a:xfrm>
          <a:prstGeom prst="rect">
            <a:avLst/>
          </a:prstGeom>
        </p:spPr>
      </p:pic>
      <p:pic>
        <p:nvPicPr>
          <p:cNvPr id="20" name="Picture 20" descr="A picture containing night sky&#10;&#10;Description automatically generated">
            <a:extLst>
              <a:ext uri="{FF2B5EF4-FFF2-40B4-BE49-F238E27FC236}">
                <a16:creationId xmlns:a16="http://schemas.microsoft.com/office/drawing/2014/main" id="{E7E5A480-BE56-4042-BD0C-47C8A37723D3}"/>
              </a:ext>
            </a:extLst>
          </p:cNvPr>
          <p:cNvPicPr>
            <a:picLocks noChangeAspect="1"/>
          </p:cNvPicPr>
          <p:nvPr/>
        </p:nvPicPr>
        <p:blipFill>
          <a:blip r:embed="rId9"/>
          <a:stretch>
            <a:fillRect/>
          </a:stretch>
        </p:blipFill>
        <p:spPr>
          <a:xfrm rot="9120000">
            <a:off x="2306873" y="3646704"/>
            <a:ext cx="1828261" cy="1320740"/>
          </a:xfrm>
          <a:prstGeom prst="rect">
            <a:avLst/>
          </a:prstGeom>
        </p:spPr>
      </p:pic>
      <p:pic>
        <p:nvPicPr>
          <p:cNvPr id="79" name="Picture 79" descr="Icon, arrow&#10;&#10;Description automatically generated">
            <a:extLst>
              <a:ext uri="{FF2B5EF4-FFF2-40B4-BE49-F238E27FC236}">
                <a16:creationId xmlns:a16="http://schemas.microsoft.com/office/drawing/2014/main" id="{921CE2F3-B80A-412A-98C1-F416E6BBCC51}"/>
              </a:ext>
            </a:extLst>
          </p:cNvPr>
          <p:cNvPicPr>
            <a:picLocks noChangeAspect="1"/>
          </p:cNvPicPr>
          <p:nvPr/>
        </p:nvPicPr>
        <p:blipFill>
          <a:blip r:embed="rId10"/>
          <a:stretch>
            <a:fillRect/>
          </a:stretch>
        </p:blipFill>
        <p:spPr>
          <a:xfrm rot="10800000">
            <a:off x="4134928" y="1571628"/>
            <a:ext cx="2743200" cy="652366"/>
          </a:xfrm>
          <a:prstGeom prst="rect">
            <a:avLst/>
          </a:prstGeom>
        </p:spPr>
      </p:pic>
      <p:sp>
        <p:nvSpPr>
          <p:cNvPr id="80" name="TextBox 79">
            <a:extLst>
              <a:ext uri="{FF2B5EF4-FFF2-40B4-BE49-F238E27FC236}">
                <a16:creationId xmlns:a16="http://schemas.microsoft.com/office/drawing/2014/main" id="{FFD7CA97-504E-405D-9288-160765BD197E}"/>
              </a:ext>
            </a:extLst>
          </p:cNvPr>
          <p:cNvSpPr txBox="1"/>
          <p:nvPr/>
        </p:nvSpPr>
        <p:spPr>
          <a:xfrm>
            <a:off x="6592558" y="1661124"/>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0B050"/>
                </a:solidFill>
                <a:cs typeface="Calibri"/>
              </a:rPr>
              <a:t>Cell Wall</a:t>
            </a:r>
          </a:p>
        </p:txBody>
      </p:sp>
      <p:pic>
        <p:nvPicPr>
          <p:cNvPr id="81" name="Picture 81" descr="A picture containing silhouette&#10;&#10;Description automatically generated">
            <a:extLst>
              <a:ext uri="{FF2B5EF4-FFF2-40B4-BE49-F238E27FC236}">
                <a16:creationId xmlns:a16="http://schemas.microsoft.com/office/drawing/2014/main" id="{2A30DC92-6145-42EC-A32C-D6EBD01DB416}"/>
              </a:ext>
            </a:extLst>
          </p:cNvPr>
          <p:cNvPicPr>
            <a:picLocks noChangeAspect="1"/>
          </p:cNvPicPr>
          <p:nvPr/>
        </p:nvPicPr>
        <p:blipFill>
          <a:blip r:embed="rId11"/>
          <a:stretch>
            <a:fillRect/>
          </a:stretch>
        </p:blipFill>
        <p:spPr>
          <a:xfrm rot="5640000">
            <a:off x="4596267" y="1817050"/>
            <a:ext cx="651952" cy="1397480"/>
          </a:xfrm>
          <a:prstGeom prst="rect">
            <a:avLst/>
          </a:prstGeom>
        </p:spPr>
      </p:pic>
      <p:sp>
        <p:nvSpPr>
          <p:cNvPr id="82" name="TextBox 81">
            <a:extLst>
              <a:ext uri="{FF2B5EF4-FFF2-40B4-BE49-F238E27FC236}">
                <a16:creationId xmlns:a16="http://schemas.microsoft.com/office/drawing/2014/main" id="{0BCD4B9E-2632-4412-98FB-866E644DAF7C}"/>
              </a:ext>
            </a:extLst>
          </p:cNvPr>
          <p:cNvSpPr txBox="1"/>
          <p:nvPr/>
        </p:nvSpPr>
        <p:spPr>
          <a:xfrm>
            <a:off x="5642754" y="2264075"/>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C0882"/>
                </a:solidFill>
                <a:cs typeface="Calibri"/>
              </a:rPr>
              <a:t>Cell Membrane</a:t>
            </a:r>
            <a:endParaRPr lang="en-US">
              <a:cs typeface="Calibri"/>
            </a:endParaRPr>
          </a:p>
        </p:txBody>
      </p:sp>
      <p:pic>
        <p:nvPicPr>
          <p:cNvPr id="83" name="Picture 83" descr="Shape, icon&#10;&#10;Description automatically generated">
            <a:extLst>
              <a:ext uri="{FF2B5EF4-FFF2-40B4-BE49-F238E27FC236}">
                <a16:creationId xmlns:a16="http://schemas.microsoft.com/office/drawing/2014/main" id="{F3C93D96-1552-4702-8246-D40D75DC9049}"/>
              </a:ext>
            </a:extLst>
          </p:cNvPr>
          <p:cNvPicPr>
            <a:picLocks noChangeAspect="1"/>
          </p:cNvPicPr>
          <p:nvPr/>
        </p:nvPicPr>
        <p:blipFill>
          <a:blip r:embed="rId12"/>
          <a:stretch>
            <a:fillRect/>
          </a:stretch>
        </p:blipFill>
        <p:spPr>
          <a:xfrm>
            <a:off x="5357004" y="2787276"/>
            <a:ext cx="2225615" cy="751484"/>
          </a:xfrm>
          <a:prstGeom prst="rect">
            <a:avLst/>
          </a:prstGeom>
        </p:spPr>
      </p:pic>
      <p:sp>
        <p:nvSpPr>
          <p:cNvPr id="84" name="TextBox 83">
            <a:extLst>
              <a:ext uri="{FF2B5EF4-FFF2-40B4-BE49-F238E27FC236}">
                <a16:creationId xmlns:a16="http://schemas.microsoft.com/office/drawing/2014/main" id="{B18AD935-DC1F-4FCC-81E7-B27DC42C5681}"/>
              </a:ext>
            </a:extLst>
          </p:cNvPr>
          <p:cNvSpPr txBox="1"/>
          <p:nvPr/>
        </p:nvSpPr>
        <p:spPr>
          <a:xfrm>
            <a:off x="5641855" y="2953289"/>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solidFill>
                  <a:srgbClr val="92D050"/>
                </a:solidFill>
                <a:cs typeface="Calibri"/>
              </a:rPr>
              <a:t>Chloroplast</a:t>
            </a:r>
            <a:endParaRPr lang="en-US">
              <a:cs typeface="Calibri"/>
            </a:endParaRPr>
          </a:p>
        </p:txBody>
      </p:sp>
      <p:pic>
        <p:nvPicPr>
          <p:cNvPr id="85" name="Picture 85">
            <a:extLst>
              <a:ext uri="{FF2B5EF4-FFF2-40B4-BE49-F238E27FC236}">
                <a16:creationId xmlns:a16="http://schemas.microsoft.com/office/drawing/2014/main" id="{CA8232FE-9A47-4761-BFC9-297AFC3C3864}"/>
              </a:ext>
            </a:extLst>
          </p:cNvPr>
          <p:cNvPicPr>
            <a:picLocks noChangeAspect="1"/>
          </p:cNvPicPr>
          <p:nvPr/>
        </p:nvPicPr>
        <p:blipFill>
          <a:blip r:embed="rId13"/>
          <a:stretch>
            <a:fillRect/>
          </a:stretch>
        </p:blipFill>
        <p:spPr>
          <a:xfrm rot="10800000">
            <a:off x="3473571" y="2876610"/>
            <a:ext cx="1751162" cy="558436"/>
          </a:xfrm>
          <a:prstGeom prst="rect">
            <a:avLst/>
          </a:prstGeom>
        </p:spPr>
      </p:pic>
      <p:pic>
        <p:nvPicPr>
          <p:cNvPr id="87" name="Picture 87" descr="Kostenlose Vektorgrafik: Pfeil, Recht, Blau, Handgezeichnete - Kostenloses Bild auf Pixabay - 310613">
            <a:extLst>
              <a:ext uri="{FF2B5EF4-FFF2-40B4-BE49-F238E27FC236}">
                <a16:creationId xmlns:a16="http://schemas.microsoft.com/office/drawing/2014/main" id="{C726A6A8-F08E-4751-AA20-1B800CEE2203}"/>
              </a:ext>
            </a:extLst>
          </p:cNvPr>
          <p:cNvPicPr>
            <a:picLocks noChangeAspect="1"/>
          </p:cNvPicPr>
          <p:nvPr/>
        </p:nvPicPr>
        <p:blipFill rotWithShape="1">
          <a:blip r:embed="rId14"/>
          <a:srcRect l="16730" t="1992" r="-178" b="2107"/>
          <a:stretch/>
        </p:blipFill>
        <p:spPr>
          <a:xfrm rot="11580000">
            <a:off x="3776083" y="3402025"/>
            <a:ext cx="2289143" cy="1315370"/>
          </a:xfrm>
          <a:prstGeom prst="rect">
            <a:avLst/>
          </a:prstGeom>
        </p:spPr>
      </p:pic>
      <p:sp>
        <p:nvSpPr>
          <p:cNvPr id="88" name="TextBox 87">
            <a:extLst>
              <a:ext uri="{FF2B5EF4-FFF2-40B4-BE49-F238E27FC236}">
                <a16:creationId xmlns:a16="http://schemas.microsoft.com/office/drawing/2014/main" id="{1D30A320-B1E0-4D4E-87F9-D866D7600655}"/>
              </a:ext>
            </a:extLst>
          </p:cNvPr>
          <p:cNvSpPr txBox="1"/>
          <p:nvPr/>
        </p:nvSpPr>
        <p:spPr>
          <a:xfrm>
            <a:off x="6101032" y="3757523"/>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solidFill>
                  <a:srgbClr val="0070C0"/>
                </a:solidFill>
                <a:cs typeface="Calibri"/>
              </a:rPr>
              <a:t>Vacuole</a:t>
            </a:r>
            <a:endParaRPr lang="en-US" err="1">
              <a:cs typeface="Calibri"/>
            </a:endParaRPr>
          </a:p>
        </p:txBody>
      </p:sp>
      <p:pic>
        <p:nvPicPr>
          <p:cNvPr id="97" name="Picture 97" descr="Shape, arrow&#10;&#10;Description automatically generated">
            <a:extLst>
              <a:ext uri="{FF2B5EF4-FFF2-40B4-BE49-F238E27FC236}">
                <a16:creationId xmlns:a16="http://schemas.microsoft.com/office/drawing/2014/main" id="{67CF7851-024E-43B0-82F1-200A09714B2E}"/>
              </a:ext>
            </a:extLst>
          </p:cNvPr>
          <p:cNvPicPr>
            <a:picLocks noChangeAspect="1"/>
          </p:cNvPicPr>
          <p:nvPr/>
        </p:nvPicPr>
        <p:blipFill rotWithShape="1">
          <a:blip r:embed="rId15"/>
          <a:srcRect l="31060" t="580" r="540" b="-1695"/>
          <a:stretch/>
        </p:blipFill>
        <p:spPr>
          <a:xfrm>
            <a:off x="4357216" y="4466327"/>
            <a:ext cx="2004238" cy="475125"/>
          </a:xfrm>
          <a:prstGeom prst="rect">
            <a:avLst/>
          </a:prstGeom>
        </p:spPr>
      </p:pic>
      <p:sp>
        <p:nvSpPr>
          <p:cNvPr id="98" name="TextBox 97">
            <a:extLst>
              <a:ext uri="{FF2B5EF4-FFF2-40B4-BE49-F238E27FC236}">
                <a16:creationId xmlns:a16="http://schemas.microsoft.com/office/drawing/2014/main" id="{A9CCE96F-2A33-436C-9D10-1B6FCCDA3F63}"/>
              </a:ext>
            </a:extLst>
          </p:cNvPr>
          <p:cNvSpPr txBox="1"/>
          <p:nvPr/>
        </p:nvSpPr>
        <p:spPr>
          <a:xfrm>
            <a:off x="6287039" y="4461115"/>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solidFill>
                  <a:schemeClr val="accent2"/>
                </a:solidFill>
                <a:cs typeface="Calibri"/>
              </a:rPr>
              <a:t>Cytoplasm</a:t>
            </a:r>
            <a:endParaRPr lang="en-US">
              <a:cs typeface="Calibri"/>
            </a:endParaRPr>
          </a:p>
        </p:txBody>
      </p:sp>
      <p:pic>
        <p:nvPicPr>
          <p:cNvPr id="99" name="Picture 99" descr="Shape, arrow&#10;&#10;Description automatically generated">
            <a:extLst>
              <a:ext uri="{FF2B5EF4-FFF2-40B4-BE49-F238E27FC236}">
                <a16:creationId xmlns:a16="http://schemas.microsoft.com/office/drawing/2014/main" id="{A26BCCCC-F891-4DCA-813B-66D56F4F6C7E}"/>
              </a:ext>
            </a:extLst>
          </p:cNvPr>
          <p:cNvPicPr>
            <a:picLocks noChangeAspect="1"/>
          </p:cNvPicPr>
          <p:nvPr/>
        </p:nvPicPr>
        <p:blipFill>
          <a:blip r:embed="rId16"/>
          <a:stretch>
            <a:fillRect/>
          </a:stretch>
        </p:blipFill>
        <p:spPr>
          <a:xfrm rot="-2460000">
            <a:off x="1155011" y="1098244"/>
            <a:ext cx="442824" cy="1219199"/>
          </a:xfrm>
          <a:prstGeom prst="rect">
            <a:avLst/>
          </a:prstGeom>
        </p:spPr>
      </p:pic>
      <p:sp>
        <p:nvSpPr>
          <p:cNvPr id="100" name="TextBox 99">
            <a:extLst>
              <a:ext uri="{FF2B5EF4-FFF2-40B4-BE49-F238E27FC236}">
                <a16:creationId xmlns:a16="http://schemas.microsoft.com/office/drawing/2014/main" id="{0B22FA7E-E216-445A-BDEB-E390B9DB0093}"/>
              </a:ext>
            </a:extLst>
          </p:cNvPr>
          <p:cNvSpPr txBox="1"/>
          <p:nvPr/>
        </p:nvSpPr>
        <p:spPr>
          <a:xfrm>
            <a:off x="161386" y="736480"/>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solidFill>
                  <a:srgbClr val="7030A0"/>
                </a:solidFill>
                <a:cs typeface="Calibri"/>
              </a:rPr>
              <a:t>Nucleus</a:t>
            </a:r>
            <a:endParaRPr lang="en-US">
              <a:cs typeface="Calibri"/>
            </a:endParaRPr>
          </a:p>
        </p:txBody>
      </p:sp>
      <p:sp>
        <p:nvSpPr>
          <p:cNvPr id="101" name="TextBox 100">
            <a:extLst>
              <a:ext uri="{FF2B5EF4-FFF2-40B4-BE49-F238E27FC236}">
                <a16:creationId xmlns:a16="http://schemas.microsoft.com/office/drawing/2014/main" id="{8E2561DF-EAE3-4AA3-9259-095E729B418C}"/>
              </a:ext>
            </a:extLst>
          </p:cNvPr>
          <p:cNvSpPr txBox="1"/>
          <p:nvPr/>
        </p:nvSpPr>
        <p:spPr>
          <a:xfrm>
            <a:off x="721206" y="6184599"/>
            <a:ext cx="1995578"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accent4">
                    <a:lumMod val="50000"/>
                  </a:schemeClr>
                </a:solidFill>
                <a:cs typeface="Calibri"/>
              </a:rPr>
              <a:t>Mitochondria                                                                                                                                                                                                                      </a:t>
            </a:r>
            <a:endParaRPr lang="en-US">
              <a:solidFill>
                <a:schemeClr val="accent4">
                  <a:lumMod val="50000"/>
                </a:schemeClr>
              </a:solidFill>
              <a:cs typeface="Calibri"/>
            </a:endParaRPr>
          </a:p>
        </p:txBody>
      </p:sp>
      <p:pic>
        <p:nvPicPr>
          <p:cNvPr id="102" name="Picture 102" descr="Shape, arrow&#10;&#10;Description automatically generated">
            <a:extLst>
              <a:ext uri="{FF2B5EF4-FFF2-40B4-BE49-F238E27FC236}">
                <a16:creationId xmlns:a16="http://schemas.microsoft.com/office/drawing/2014/main" id="{99D092F0-E226-4E91-A2DF-F7626798F3FD}"/>
              </a:ext>
            </a:extLst>
          </p:cNvPr>
          <p:cNvPicPr>
            <a:picLocks noChangeAspect="1"/>
          </p:cNvPicPr>
          <p:nvPr/>
        </p:nvPicPr>
        <p:blipFill rotWithShape="1">
          <a:blip r:embed="rId17"/>
          <a:srcRect l="25786" t="6584" r="-2094" b="13915"/>
          <a:stretch/>
        </p:blipFill>
        <p:spPr>
          <a:xfrm rot="5400000">
            <a:off x="1270266" y="4912148"/>
            <a:ext cx="885584" cy="1098191"/>
          </a:xfrm>
          <a:prstGeom prst="rect">
            <a:avLst/>
          </a:prstGeom>
        </p:spPr>
      </p:pic>
      <mc:AlternateContent xmlns:mc="http://schemas.openxmlformats.org/markup-compatibility/2006" xmlns:p14="http://schemas.microsoft.com/office/powerpoint/2010/main">
        <mc:Choice Requires="p14">
          <p:contentPart p14:bwMode="auto" r:id="rId18">
            <p14:nvContentPartPr>
              <p14:cNvPr id="106" name="Ink 105">
                <a:extLst>
                  <a:ext uri="{FF2B5EF4-FFF2-40B4-BE49-F238E27FC236}">
                    <a16:creationId xmlns:a16="http://schemas.microsoft.com/office/drawing/2014/main" id="{F917D171-48D2-41B8-ACC2-CCFAC2AF6322}"/>
                  </a:ext>
                </a:extLst>
              </p14:cNvPr>
              <p14:cNvContentPartPr/>
              <p14:nvPr/>
            </p14:nvContentPartPr>
            <p14:xfrm>
              <a:off x="1495339" y="1856763"/>
              <a:ext cx="2495550" cy="2028825"/>
            </p14:xfrm>
          </p:contentPart>
        </mc:Choice>
        <mc:Fallback xmlns="">
          <p:pic>
            <p:nvPicPr>
              <p:cNvPr id="106" name="Ink 105">
                <a:extLst>
                  <a:ext uri="{FF2B5EF4-FFF2-40B4-BE49-F238E27FC236}">
                    <a16:creationId xmlns:a16="http://schemas.microsoft.com/office/drawing/2014/main" id="{F917D171-48D2-41B8-ACC2-CCFAC2AF6322}"/>
                  </a:ext>
                </a:extLst>
              </p:cNvPr>
              <p:cNvPicPr/>
              <p:nvPr/>
            </p:nvPicPr>
            <p:blipFill>
              <a:blip r:embed="rId19"/>
              <a:stretch>
                <a:fillRect/>
              </a:stretch>
            </p:blipFill>
            <p:spPr>
              <a:xfrm>
                <a:off x="1477315" y="1838767"/>
                <a:ext cx="2531237" cy="2064456"/>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7" name="Ink 106">
                <a:extLst>
                  <a:ext uri="{FF2B5EF4-FFF2-40B4-BE49-F238E27FC236}">
                    <a16:creationId xmlns:a16="http://schemas.microsoft.com/office/drawing/2014/main" id="{2345EB2F-9610-476A-9409-FB3AF061939B}"/>
                  </a:ext>
                </a:extLst>
              </p14:cNvPr>
              <p14:cNvContentPartPr/>
              <p14:nvPr/>
            </p14:nvContentPartPr>
            <p14:xfrm>
              <a:off x="2003686" y="2061331"/>
              <a:ext cx="1914525" cy="2038349"/>
            </p14:xfrm>
          </p:contentPart>
        </mc:Choice>
        <mc:Fallback xmlns="">
          <p:pic>
            <p:nvPicPr>
              <p:cNvPr id="107" name="Ink 106">
                <a:extLst>
                  <a:ext uri="{FF2B5EF4-FFF2-40B4-BE49-F238E27FC236}">
                    <a16:creationId xmlns:a16="http://schemas.microsoft.com/office/drawing/2014/main" id="{2345EB2F-9610-476A-9409-FB3AF061939B}"/>
                  </a:ext>
                </a:extLst>
              </p:cNvPr>
              <p:cNvPicPr/>
              <p:nvPr/>
            </p:nvPicPr>
            <p:blipFill>
              <a:blip r:embed="rId21"/>
              <a:stretch>
                <a:fillRect/>
              </a:stretch>
            </p:blipFill>
            <p:spPr>
              <a:xfrm>
                <a:off x="1985723" y="2043337"/>
                <a:ext cx="1950092" cy="2073977"/>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8" name="Ink 107">
                <a:extLst>
                  <a:ext uri="{FF2B5EF4-FFF2-40B4-BE49-F238E27FC236}">
                    <a16:creationId xmlns:a16="http://schemas.microsoft.com/office/drawing/2014/main" id="{568DED98-D16A-4B17-A1BA-CA7B8813AA9D}"/>
                  </a:ext>
                </a:extLst>
              </p14:cNvPr>
              <p14:cNvContentPartPr/>
              <p14:nvPr/>
            </p14:nvContentPartPr>
            <p14:xfrm>
              <a:off x="1402932" y="2121443"/>
              <a:ext cx="228600" cy="1295400"/>
            </p14:xfrm>
          </p:contentPart>
        </mc:Choice>
        <mc:Fallback xmlns="">
          <p:pic>
            <p:nvPicPr>
              <p:cNvPr id="108" name="Ink 107">
                <a:extLst>
                  <a:ext uri="{FF2B5EF4-FFF2-40B4-BE49-F238E27FC236}">
                    <a16:creationId xmlns:a16="http://schemas.microsoft.com/office/drawing/2014/main" id="{568DED98-D16A-4B17-A1BA-CA7B8813AA9D}"/>
                  </a:ext>
                </a:extLst>
              </p:cNvPr>
              <p:cNvPicPr/>
              <p:nvPr/>
            </p:nvPicPr>
            <p:blipFill>
              <a:blip r:embed="rId23"/>
              <a:stretch>
                <a:fillRect/>
              </a:stretch>
            </p:blipFill>
            <p:spPr>
              <a:xfrm>
                <a:off x="1384760" y="2103396"/>
                <a:ext cx="264580" cy="1331133"/>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9" name="Ink 108">
                <a:extLst>
                  <a:ext uri="{FF2B5EF4-FFF2-40B4-BE49-F238E27FC236}">
                    <a16:creationId xmlns:a16="http://schemas.microsoft.com/office/drawing/2014/main" id="{DE248F18-3B40-4BF7-B46D-D56EBA1D32AE}"/>
                  </a:ext>
                </a:extLst>
              </p14:cNvPr>
              <p14:cNvContentPartPr/>
              <p14:nvPr/>
            </p14:nvContentPartPr>
            <p14:xfrm>
              <a:off x="1427594" y="2978994"/>
              <a:ext cx="19050" cy="19050"/>
            </p14:xfrm>
          </p:contentPart>
        </mc:Choice>
        <mc:Fallback xmlns="">
          <p:pic>
            <p:nvPicPr>
              <p:cNvPr id="109" name="Ink 108">
                <a:extLst>
                  <a:ext uri="{FF2B5EF4-FFF2-40B4-BE49-F238E27FC236}">
                    <a16:creationId xmlns:a16="http://schemas.microsoft.com/office/drawing/2014/main" id="{DE248F18-3B40-4BF7-B46D-D56EBA1D32AE}"/>
                  </a:ext>
                </a:extLst>
              </p:cNvPr>
              <p:cNvPicPr/>
              <p:nvPr/>
            </p:nvPicPr>
            <p:blipFill>
              <a:blip r:embed="rId25"/>
              <a:stretch>
                <a:fillRect/>
              </a:stretch>
            </p:blipFill>
            <p:spPr>
              <a:xfrm>
                <a:off x="475094" y="2026494"/>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0" name="Ink 109">
                <a:extLst>
                  <a:ext uri="{FF2B5EF4-FFF2-40B4-BE49-F238E27FC236}">
                    <a16:creationId xmlns:a16="http://schemas.microsoft.com/office/drawing/2014/main" id="{B459536D-1ABF-4388-87F8-534984DB23F9}"/>
                  </a:ext>
                </a:extLst>
              </p14:cNvPr>
              <p14:cNvContentPartPr/>
              <p14:nvPr/>
            </p14:nvContentPartPr>
            <p14:xfrm>
              <a:off x="1834527" y="1974179"/>
              <a:ext cx="685800" cy="171450"/>
            </p14:xfrm>
          </p:contentPart>
        </mc:Choice>
        <mc:Fallback xmlns="">
          <p:pic>
            <p:nvPicPr>
              <p:cNvPr id="110" name="Ink 109">
                <a:extLst>
                  <a:ext uri="{FF2B5EF4-FFF2-40B4-BE49-F238E27FC236}">
                    <a16:creationId xmlns:a16="http://schemas.microsoft.com/office/drawing/2014/main" id="{B459536D-1ABF-4388-87F8-534984DB23F9}"/>
                  </a:ext>
                </a:extLst>
              </p:cNvPr>
              <p:cNvPicPr/>
              <p:nvPr/>
            </p:nvPicPr>
            <p:blipFill>
              <a:blip r:embed="rId27"/>
              <a:stretch>
                <a:fillRect/>
              </a:stretch>
            </p:blipFill>
            <p:spPr>
              <a:xfrm>
                <a:off x="1816499" y="1956504"/>
                <a:ext cx="721496" cy="20644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1" name="Ink 110">
                <a:extLst>
                  <a:ext uri="{FF2B5EF4-FFF2-40B4-BE49-F238E27FC236}">
                    <a16:creationId xmlns:a16="http://schemas.microsoft.com/office/drawing/2014/main" id="{69981746-6652-460F-B292-473282B7725F}"/>
                  </a:ext>
                </a:extLst>
              </p14:cNvPr>
              <p14:cNvContentPartPr/>
              <p14:nvPr/>
            </p14:nvContentPartPr>
            <p14:xfrm>
              <a:off x="2426199" y="2192142"/>
              <a:ext cx="247649" cy="771525"/>
            </p14:xfrm>
          </p:contentPart>
        </mc:Choice>
        <mc:Fallback xmlns="">
          <p:pic>
            <p:nvPicPr>
              <p:cNvPr id="111" name="Ink 110">
                <a:extLst>
                  <a:ext uri="{FF2B5EF4-FFF2-40B4-BE49-F238E27FC236}">
                    <a16:creationId xmlns:a16="http://schemas.microsoft.com/office/drawing/2014/main" id="{69981746-6652-460F-B292-473282B7725F}"/>
                  </a:ext>
                </a:extLst>
              </p:cNvPr>
              <p:cNvPicPr/>
              <p:nvPr/>
            </p:nvPicPr>
            <p:blipFill>
              <a:blip r:embed="rId29"/>
              <a:stretch>
                <a:fillRect/>
              </a:stretch>
            </p:blipFill>
            <p:spPr>
              <a:xfrm>
                <a:off x="2407909" y="2174116"/>
                <a:ext cx="283864" cy="80721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2" name="Ink 111">
                <a:extLst>
                  <a:ext uri="{FF2B5EF4-FFF2-40B4-BE49-F238E27FC236}">
                    <a16:creationId xmlns:a16="http://schemas.microsoft.com/office/drawing/2014/main" id="{DACD8D07-5873-4585-A2CA-62675669C4A9}"/>
                  </a:ext>
                </a:extLst>
              </p14:cNvPr>
              <p14:cNvContentPartPr/>
              <p14:nvPr/>
            </p14:nvContentPartPr>
            <p14:xfrm>
              <a:off x="2413852" y="3516105"/>
              <a:ext cx="19050" cy="19050"/>
            </p14:xfrm>
          </p:contentPart>
        </mc:Choice>
        <mc:Fallback xmlns="">
          <p:pic>
            <p:nvPicPr>
              <p:cNvPr id="112" name="Ink 111">
                <a:extLst>
                  <a:ext uri="{FF2B5EF4-FFF2-40B4-BE49-F238E27FC236}">
                    <a16:creationId xmlns:a16="http://schemas.microsoft.com/office/drawing/2014/main" id="{DACD8D07-5873-4585-A2CA-62675669C4A9}"/>
                  </a:ext>
                </a:extLst>
              </p:cNvPr>
              <p:cNvPicPr/>
              <p:nvPr/>
            </p:nvPicPr>
            <p:blipFill>
              <a:blip r:embed="rId25"/>
              <a:stretch>
                <a:fillRect/>
              </a:stretch>
            </p:blipFill>
            <p:spPr>
              <a:xfrm>
                <a:off x="1461352" y="2563605"/>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13" name="Ink 112">
                <a:extLst>
                  <a:ext uri="{FF2B5EF4-FFF2-40B4-BE49-F238E27FC236}">
                    <a16:creationId xmlns:a16="http://schemas.microsoft.com/office/drawing/2014/main" id="{0D3DDD8B-4A10-48F2-8015-D08E1D73C453}"/>
                  </a:ext>
                </a:extLst>
              </p14:cNvPr>
              <p14:cNvContentPartPr/>
              <p14:nvPr/>
            </p14:nvContentPartPr>
            <p14:xfrm>
              <a:off x="3495674" y="2915909"/>
              <a:ext cx="19050" cy="19050"/>
            </p14:xfrm>
          </p:contentPart>
        </mc:Choice>
        <mc:Fallback xmlns="">
          <p:pic>
            <p:nvPicPr>
              <p:cNvPr id="113" name="Ink 112">
                <a:extLst>
                  <a:ext uri="{FF2B5EF4-FFF2-40B4-BE49-F238E27FC236}">
                    <a16:creationId xmlns:a16="http://schemas.microsoft.com/office/drawing/2014/main" id="{0D3DDD8B-4A10-48F2-8015-D08E1D73C453}"/>
                  </a:ext>
                </a:extLst>
              </p:cNvPr>
              <p:cNvPicPr/>
              <p:nvPr/>
            </p:nvPicPr>
            <p:blipFill>
              <a:blip r:embed="rId25"/>
              <a:stretch>
                <a:fillRect/>
              </a:stretch>
            </p:blipFill>
            <p:spPr>
              <a:xfrm>
                <a:off x="2543174" y="1963409"/>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5" name="Ink 114">
                <a:extLst>
                  <a:ext uri="{FF2B5EF4-FFF2-40B4-BE49-F238E27FC236}">
                    <a16:creationId xmlns:a16="http://schemas.microsoft.com/office/drawing/2014/main" id="{77F7B8D7-C001-49DB-AC41-B4BFFBBE123E}"/>
                  </a:ext>
                </a:extLst>
              </p14:cNvPr>
              <p14:cNvContentPartPr/>
              <p14:nvPr/>
            </p14:nvContentPartPr>
            <p14:xfrm>
              <a:off x="1403470" y="2505180"/>
              <a:ext cx="2324100" cy="2343150"/>
            </p14:xfrm>
          </p:contentPart>
        </mc:Choice>
        <mc:Fallback xmlns="">
          <p:pic>
            <p:nvPicPr>
              <p:cNvPr id="115" name="Ink 114">
                <a:extLst>
                  <a:ext uri="{FF2B5EF4-FFF2-40B4-BE49-F238E27FC236}">
                    <a16:creationId xmlns:a16="http://schemas.microsoft.com/office/drawing/2014/main" id="{77F7B8D7-C001-49DB-AC41-B4BFFBBE123E}"/>
                  </a:ext>
                </a:extLst>
              </p:cNvPr>
              <p:cNvPicPr/>
              <p:nvPr/>
            </p:nvPicPr>
            <p:blipFill>
              <a:blip r:embed="rId33"/>
              <a:stretch>
                <a:fillRect/>
              </a:stretch>
            </p:blipFill>
            <p:spPr>
              <a:xfrm>
                <a:off x="1385454" y="2487203"/>
                <a:ext cx="2359772" cy="237874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6" name="Ink 115">
                <a:extLst>
                  <a:ext uri="{FF2B5EF4-FFF2-40B4-BE49-F238E27FC236}">
                    <a16:creationId xmlns:a16="http://schemas.microsoft.com/office/drawing/2014/main" id="{9682A5A0-D88C-4CEA-BCB5-786C74F87A8E}"/>
                  </a:ext>
                </a:extLst>
              </p14:cNvPr>
              <p14:cNvContentPartPr/>
              <p14:nvPr/>
            </p14:nvContentPartPr>
            <p14:xfrm>
              <a:off x="3495254" y="4379978"/>
              <a:ext cx="438150" cy="561975"/>
            </p14:xfrm>
          </p:contentPart>
        </mc:Choice>
        <mc:Fallback xmlns="">
          <p:pic>
            <p:nvPicPr>
              <p:cNvPr id="116" name="Ink 115">
                <a:extLst>
                  <a:ext uri="{FF2B5EF4-FFF2-40B4-BE49-F238E27FC236}">
                    <a16:creationId xmlns:a16="http://schemas.microsoft.com/office/drawing/2014/main" id="{9682A5A0-D88C-4CEA-BCB5-786C74F87A8E}"/>
                  </a:ext>
                </a:extLst>
              </p:cNvPr>
              <p:cNvPicPr/>
              <p:nvPr/>
            </p:nvPicPr>
            <p:blipFill>
              <a:blip r:embed="rId35"/>
              <a:stretch>
                <a:fillRect/>
              </a:stretch>
            </p:blipFill>
            <p:spPr>
              <a:xfrm>
                <a:off x="3477399" y="4362024"/>
                <a:ext cx="473502" cy="597525"/>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7" name="Ink 116">
                <a:extLst>
                  <a:ext uri="{FF2B5EF4-FFF2-40B4-BE49-F238E27FC236}">
                    <a16:creationId xmlns:a16="http://schemas.microsoft.com/office/drawing/2014/main" id="{A0965338-76AA-40E7-BAB4-4F327ED773D4}"/>
                  </a:ext>
                </a:extLst>
              </p14:cNvPr>
              <p14:cNvContentPartPr/>
              <p14:nvPr/>
            </p14:nvContentPartPr>
            <p14:xfrm>
              <a:off x="1860333" y="3409422"/>
              <a:ext cx="628650" cy="1495425"/>
            </p14:xfrm>
          </p:contentPart>
        </mc:Choice>
        <mc:Fallback xmlns="">
          <p:pic>
            <p:nvPicPr>
              <p:cNvPr id="117" name="Ink 116">
                <a:extLst>
                  <a:ext uri="{FF2B5EF4-FFF2-40B4-BE49-F238E27FC236}">
                    <a16:creationId xmlns:a16="http://schemas.microsoft.com/office/drawing/2014/main" id="{A0965338-76AA-40E7-BAB4-4F327ED773D4}"/>
                  </a:ext>
                </a:extLst>
              </p:cNvPr>
              <p:cNvPicPr/>
              <p:nvPr/>
            </p:nvPicPr>
            <p:blipFill>
              <a:blip r:embed="rId37"/>
              <a:stretch>
                <a:fillRect/>
              </a:stretch>
            </p:blipFill>
            <p:spPr>
              <a:xfrm>
                <a:off x="1842463" y="3391431"/>
                <a:ext cx="664032" cy="1531047"/>
              </a:xfrm>
              <a:prstGeom prst="rect">
                <a:avLst/>
              </a:prstGeom>
            </p:spPr>
          </p:pic>
        </mc:Fallback>
      </mc:AlternateContent>
      <p:sp>
        <p:nvSpPr>
          <p:cNvPr id="118" name="TextBox 117">
            <a:extLst>
              <a:ext uri="{FF2B5EF4-FFF2-40B4-BE49-F238E27FC236}">
                <a16:creationId xmlns:a16="http://schemas.microsoft.com/office/drawing/2014/main" id="{D68A8F20-6863-4CB8-A789-A2569526528D}"/>
              </a:ext>
            </a:extLst>
          </p:cNvPr>
          <p:cNvSpPr txBox="1"/>
          <p:nvPr/>
        </p:nvSpPr>
        <p:spPr>
          <a:xfrm>
            <a:off x="9684589" y="238664"/>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Page 3 </a:t>
            </a:r>
            <a:r>
              <a:rPr lang="en-US" sz="2000">
                <a:cs typeface="Calibri"/>
              </a:rPr>
              <a:t>(Part 1)</a:t>
            </a:r>
            <a:endParaRPr lang="en-US">
              <a:cs typeface="Calibri"/>
            </a:endParaRPr>
          </a:p>
        </p:txBody>
      </p:sp>
      <p:pic>
        <p:nvPicPr>
          <p:cNvPr id="122" name="Picture 122">
            <a:extLst>
              <a:ext uri="{FF2B5EF4-FFF2-40B4-BE49-F238E27FC236}">
                <a16:creationId xmlns:a16="http://schemas.microsoft.com/office/drawing/2014/main" id="{C011C5DA-FE56-4889-A305-376B7F1980AD}"/>
              </a:ext>
            </a:extLst>
          </p:cNvPr>
          <p:cNvPicPr>
            <a:picLocks noChangeAspect="1"/>
          </p:cNvPicPr>
          <p:nvPr/>
        </p:nvPicPr>
        <p:blipFill>
          <a:blip r:embed="rId38"/>
          <a:stretch>
            <a:fillRect/>
          </a:stretch>
        </p:blipFill>
        <p:spPr>
          <a:xfrm>
            <a:off x="468702" y="5617434"/>
            <a:ext cx="2513163" cy="1244676"/>
          </a:xfrm>
          <a:prstGeom prst="rect">
            <a:avLst/>
          </a:prstGeom>
        </p:spPr>
      </p:pic>
      <mc:AlternateContent xmlns:mc="http://schemas.openxmlformats.org/markup-compatibility/2006" xmlns:p14="http://schemas.microsoft.com/office/powerpoint/2010/main">
        <mc:Choice Requires="p14">
          <p:contentPart p14:bwMode="auto" r:id="rId39">
            <p14:nvContentPartPr>
              <p14:cNvPr id="125" name="Ink 124">
                <a:extLst>
                  <a:ext uri="{FF2B5EF4-FFF2-40B4-BE49-F238E27FC236}">
                    <a16:creationId xmlns:a16="http://schemas.microsoft.com/office/drawing/2014/main" id="{25501E2E-3CA3-48DB-8431-4274BB314E29}"/>
                  </a:ext>
                </a:extLst>
              </p14:cNvPr>
              <p14:cNvContentPartPr/>
              <p14:nvPr/>
            </p14:nvContentPartPr>
            <p14:xfrm>
              <a:off x="1896127" y="1848445"/>
              <a:ext cx="1933575" cy="1933575"/>
            </p14:xfrm>
          </p:contentPart>
        </mc:Choice>
        <mc:Fallback xmlns="">
          <p:pic>
            <p:nvPicPr>
              <p:cNvPr id="125" name="Ink 124">
                <a:extLst>
                  <a:ext uri="{FF2B5EF4-FFF2-40B4-BE49-F238E27FC236}">
                    <a16:creationId xmlns:a16="http://schemas.microsoft.com/office/drawing/2014/main" id="{25501E2E-3CA3-48DB-8431-4274BB314E29}"/>
                  </a:ext>
                </a:extLst>
              </p:cNvPr>
              <p:cNvPicPr/>
              <p:nvPr/>
            </p:nvPicPr>
            <p:blipFill>
              <a:blip r:embed="rId40"/>
              <a:stretch>
                <a:fillRect/>
              </a:stretch>
            </p:blipFill>
            <p:spPr>
              <a:xfrm>
                <a:off x="1878090" y="1830421"/>
                <a:ext cx="1969288" cy="1969262"/>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26" name="Ink 125">
                <a:extLst>
                  <a:ext uri="{FF2B5EF4-FFF2-40B4-BE49-F238E27FC236}">
                    <a16:creationId xmlns:a16="http://schemas.microsoft.com/office/drawing/2014/main" id="{BB79CCB6-19B8-417C-ABA2-3B708569EC35}"/>
                  </a:ext>
                </a:extLst>
              </p14:cNvPr>
              <p14:cNvContentPartPr/>
              <p14:nvPr/>
            </p14:nvContentPartPr>
            <p14:xfrm>
              <a:off x="1327389" y="2215491"/>
              <a:ext cx="2095500" cy="1552575"/>
            </p14:xfrm>
          </p:contentPart>
        </mc:Choice>
        <mc:Fallback xmlns="">
          <p:pic>
            <p:nvPicPr>
              <p:cNvPr id="126" name="Ink 125">
                <a:extLst>
                  <a:ext uri="{FF2B5EF4-FFF2-40B4-BE49-F238E27FC236}">
                    <a16:creationId xmlns:a16="http://schemas.microsoft.com/office/drawing/2014/main" id="{BB79CCB6-19B8-417C-ABA2-3B708569EC35}"/>
                  </a:ext>
                </a:extLst>
              </p:cNvPr>
              <p:cNvPicPr/>
              <p:nvPr/>
            </p:nvPicPr>
            <p:blipFill>
              <a:blip r:embed="rId42"/>
              <a:stretch>
                <a:fillRect/>
              </a:stretch>
            </p:blipFill>
            <p:spPr>
              <a:xfrm>
                <a:off x="1309359" y="2197513"/>
                <a:ext cx="2131200" cy="1588171"/>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27" name="Ink 126">
                <a:extLst>
                  <a:ext uri="{FF2B5EF4-FFF2-40B4-BE49-F238E27FC236}">
                    <a16:creationId xmlns:a16="http://schemas.microsoft.com/office/drawing/2014/main" id="{6AAFD680-D8DE-43F0-A5EC-8AC9F9A50A83}"/>
                  </a:ext>
                </a:extLst>
              </p14:cNvPr>
              <p14:cNvContentPartPr/>
              <p14:nvPr/>
            </p14:nvContentPartPr>
            <p14:xfrm>
              <a:off x="1368097" y="3345215"/>
              <a:ext cx="609600" cy="647700"/>
            </p14:xfrm>
          </p:contentPart>
        </mc:Choice>
        <mc:Fallback xmlns="">
          <p:pic>
            <p:nvPicPr>
              <p:cNvPr id="127" name="Ink 126">
                <a:extLst>
                  <a:ext uri="{FF2B5EF4-FFF2-40B4-BE49-F238E27FC236}">
                    <a16:creationId xmlns:a16="http://schemas.microsoft.com/office/drawing/2014/main" id="{6AAFD680-D8DE-43F0-A5EC-8AC9F9A50A83}"/>
                  </a:ext>
                </a:extLst>
              </p:cNvPr>
              <p:cNvPicPr/>
              <p:nvPr/>
            </p:nvPicPr>
            <p:blipFill>
              <a:blip r:embed="rId44"/>
              <a:stretch>
                <a:fillRect/>
              </a:stretch>
            </p:blipFill>
            <p:spPr>
              <a:xfrm>
                <a:off x="1350178" y="3327143"/>
                <a:ext cx="645079" cy="683483"/>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28" name="Ink 127">
                <a:extLst>
                  <a:ext uri="{FF2B5EF4-FFF2-40B4-BE49-F238E27FC236}">
                    <a16:creationId xmlns:a16="http://schemas.microsoft.com/office/drawing/2014/main" id="{F6E1D5AA-5423-4D96-827B-AD9D5FC317AF}"/>
                  </a:ext>
                </a:extLst>
              </p14:cNvPr>
              <p14:cNvContentPartPr/>
              <p14:nvPr/>
            </p14:nvContentPartPr>
            <p14:xfrm>
              <a:off x="1409484" y="2848265"/>
              <a:ext cx="2085975" cy="1828800"/>
            </p14:xfrm>
          </p:contentPart>
        </mc:Choice>
        <mc:Fallback xmlns="">
          <p:pic>
            <p:nvPicPr>
              <p:cNvPr id="128" name="Ink 127">
                <a:extLst>
                  <a:ext uri="{FF2B5EF4-FFF2-40B4-BE49-F238E27FC236}">
                    <a16:creationId xmlns:a16="http://schemas.microsoft.com/office/drawing/2014/main" id="{F6E1D5AA-5423-4D96-827B-AD9D5FC317AF}"/>
                  </a:ext>
                </a:extLst>
              </p:cNvPr>
              <p:cNvPicPr/>
              <p:nvPr/>
            </p:nvPicPr>
            <p:blipFill>
              <a:blip r:embed="rId46"/>
              <a:stretch>
                <a:fillRect/>
              </a:stretch>
            </p:blipFill>
            <p:spPr>
              <a:xfrm>
                <a:off x="1391501" y="2830279"/>
                <a:ext cx="2121580" cy="1864412"/>
              </a:xfrm>
              <a:prstGeom prst="rect">
                <a:avLst/>
              </a:prstGeom>
            </p:spPr>
          </p:pic>
        </mc:Fallback>
      </mc:AlternateContent>
      <p:sp>
        <p:nvSpPr>
          <p:cNvPr id="4" name="TextBox 3">
            <a:extLst>
              <a:ext uri="{FF2B5EF4-FFF2-40B4-BE49-F238E27FC236}">
                <a16:creationId xmlns:a16="http://schemas.microsoft.com/office/drawing/2014/main" id="{6C71B243-3A3A-4E68-8667-73F43FF68A1D}"/>
              </a:ext>
            </a:extLst>
          </p:cNvPr>
          <p:cNvSpPr txBox="1"/>
          <p:nvPr/>
        </p:nvSpPr>
        <p:spPr>
          <a:xfrm rot="-1740000">
            <a:off x="7312324" y="3214777"/>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cs typeface="Calibri"/>
              </a:rPr>
              <a:t>photosynthesis</a:t>
            </a:r>
            <a:endParaRPr lang="en-US">
              <a:cs typeface="Calibri"/>
            </a:endParaRPr>
          </a:p>
        </p:txBody>
      </p:sp>
      <p:sp>
        <p:nvSpPr>
          <p:cNvPr id="5" name="TextBox 4">
            <a:extLst>
              <a:ext uri="{FF2B5EF4-FFF2-40B4-BE49-F238E27FC236}">
                <a16:creationId xmlns:a16="http://schemas.microsoft.com/office/drawing/2014/main" id="{5AFF8C4C-4DAE-4046-ABFB-E18B2D31BC52}"/>
              </a:ext>
            </a:extLst>
          </p:cNvPr>
          <p:cNvSpPr txBox="1"/>
          <p:nvPr/>
        </p:nvSpPr>
        <p:spPr>
          <a:xfrm rot="1320000">
            <a:off x="2624408" y="6031841"/>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Cellular Respiration</a:t>
            </a:r>
            <a:endParaRPr lang="en-US" sz="2400">
              <a:cs typeface="Calibri"/>
            </a:endParaRPr>
          </a:p>
        </p:txBody>
      </p:sp>
      <mc:AlternateContent xmlns:mc="http://schemas.openxmlformats.org/markup-compatibility/2006" xmlns:p14="http://schemas.microsoft.com/office/powerpoint/2010/main">
        <mc:Choice Requires="p14">
          <p:contentPart p14:bwMode="auto" r:id="rId47">
            <p14:nvContentPartPr>
              <p14:cNvPr id="6" name="Ink 5">
                <a:extLst>
                  <a:ext uri="{FF2B5EF4-FFF2-40B4-BE49-F238E27FC236}">
                    <a16:creationId xmlns:a16="http://schemas.microsoft.com/office/drawing/2014/main" id="{5D8DADDB-FC39-4551-A220-0553C1827836}"/>
                  </a:ext>
                </a:extLst>
              </p14:cNvPr>
              <p14:cNvContentPartPr/>
              <p14:nvPr/>
            </p14:nvContentPartPr>
            <p14:xfrm>
              <a:off x="1338416" y="2007130"/>
              <a:ext cx="2562225" cy="2857500"/>
            </p14:xfrm>
          </p:contentPart>
        </mc:Choice>
        <mc:Fallback xmlns="">
          <p:pic>
            <p:nvPicPr>
              <p:cNvPr id="6" name="Ink 5">
                <a:extLst>
                  <a:ext uri="{FF2B5EF4-FFF2-40B4-BE49-F238E27FC236}">
                    <a16:creationId xmlns:a16="http://schemas.microsoft.com/office/drawing/2014/main" id="{5D8DADDB-FC39-4551-A220-0553C1827836}"/>
                  </a:ext>
                </a:extLst>
              </p:cNvPr>
              <p:cNvPicPr/>
              <p:nvPr/>
            </p:nvPicPr>
            <p:blipFill>
              <a:blip r:embed="rId48"/>
              <a:stretch>
                <a:fillRect/>
              </a:stretch>
            </p:blipFill>
            <p:spPr>
              <a:xfrm>
                <a:off x="1302420" y="1971105"/>
                <a:ext cx="2633858" cy="292919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9" name="Ink 8">
                <a:extLst>
                  <a:ext uri="{FF2B5EF4-FFF2-40B4-BE49-F238E27FC236}">
                    <a16:creationId xmlns:a16="http://schemas.microsoft.com/office/drawing/2014/main" id="{CE04AD2C-53D2-44CB-BFC6-69D463742003}"/>
                  </a:ext>
                </a:extLst>
              </p14:cNvPr>
              <p14:cNvContentPartPr/>
              <p14:nvPr/>
            </p14:nvContentPartPr>
            <p14:xfrm>
              <a:off x="2307210" y="2670767"/>
              <a:ext cx="1562100" cy="1247775"/>
            </p14:xfrm>
          </p:contentPart>
        </mc:Choice>
        <mc:Fallback xmlns="">
          <p:pic>
            <p:nvPicPr>
              <p:cNvPr id="9" name="Ink 8">
                <a:extLst>
                  <a:ext uri="{FF2B5EF4-FFF2-40B4-BE49-F238E27FC236}">
                    <a16:creationId xmlns:a16="http://schemas.microsoft.com/office/drawing/2014/main" id="{CE04AD2C-53D2-44CB-BFC6-69D463742003}"/>
                  </a:ext>
                </a:extLst>
              </p:cNvPr>
              <p:cNvPicPr/>
              <p:nvPr/>
            </p:nvPicPr>
            <p:blipFill>
              <a:blip r:embed="rId50"/>
              <a:stretch>
                <a:fillRect/>
              </a:stretch>
            </p:blipFill>
            <p:spPr>
              <a:xfrm>
                <a:off x="2271167" y="2634787"/>
                <a:ext cx="1633825" cy="1319375"/>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2" name="Ink 11">
                <a:extLst>
                  <a:ext uri="{FF2B5EF4-FFF2-40B4-BE49-F238E27FC236}">
                    <a16:creationId xmlns:a16="http://schemas.microsoft.com/office/drawing/2014/main" id="{642CCD58-BD7B-4FE9-8D50-FA12EBD20425}"/>
                  </a:ext>
                </a:extLst>
              </p14:cNvPr>
              <p14:cNvContentPartPr/>
              <p14:nvPr/>
            </p14:nvContentPartPr>
            <p14:xfrm>
              <a:off x="1426175" y="2288255"/>
              <a:ext cx="2038349" cy="1895475"/>
            </p14:xfrm>
          </p:contentPart>
        </mc:Choice>
        <mc:Fallback xmlns="">
          <p:pic>
            <p:nvPicPr>
              <p:cNvPr id="12" name="Ink 11">
                <a:extLst>
                  <a:ext uri="{FF2B5EF4-FFF2-40B4-BE49-F238E27FC236}">
                    <a16:creationId xmlns:a16="http://schemas.microsoft.com/office/drawing/2014/main" id="{642CCD58-BD7B-4FE9-8D50-FA12EBD20425}"/>
                  </a:ext>
                </a:extLst>
              </p:cNvPr>
              <p:cNvPicPr/>
              <p:nvPr/>
            </p:nvPicPr>
            <p:blipFill>
              <a:blip r:embed="rId52"/>
              <a:stretch>
                <a:fillRect/>
              </a:stretch>
            </p:blipFill>
            <p:spPr>
              <a:xfrm>
                <a:off x="1390219" y="2252199"/>
                <a:ext cx="2109902" cy="1967227"/>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1" name="Ink 20">
                <a:extLst>
                  <a:ext uri="{FF2B5EF4-FFF2-40B4-BE49-F238E27FC236}">
                    <a16:creationId xmlns:a16="http://schemas.microsoft.com/office/drawing/2014/main" id="{A247AA81-52FE-44EE-B68C-3D287792EB82}"/>
                  </a:ext>
                </a:extLst>
              </p14:cNvPr>
              <p14:cNvContentPartPr/>
              <p14:nvPr/>
            </p14:nvContentPartPr>
            <p14:xfrm>
              <a:off x="3548960" y="4431063"/>
              <a:ext cx="390525" cy="523875"/>
            </p14:xfrm>
          </p:contentPart>
        </mc:Choice>
        <mc:Fallback xmlns="">
          <p:pic>
            <p:nvPicPr>
              <p:cNvPr id="21" name="Ink 20">
                <a:extLst>
                  <a:ext uri="{FF2B5EF4-FFF2-40B4-BE49-F238E27FC236}">
                    <a16:creationId xmlns:a16="http://schemas.microsoft.com/office/drawing/2014/main" id="{A247AA81-52FE-44EE-B68C-3D287792EB82}"/>
                  </a:ext>
                </a:extLst>
              </p:cNvPr>
              <p:cNvPicPr/>
              <p:nvPr/>
            </p:nvPicPr>
            <p:blipFill>
              <a:blip r:embed="rId54"/>
              <a:stretch>
                <a:fillRect/>
              </a:stretch>
            </p:blipFill>
            <p:spPr>
              <a:xfrm>
                <a:off x="3513132" y="4395206"/>
                <a:ext cx="461823" cy="595231"/>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2" name="Ink 21">
                <a:extLst>
                  <a:ext uri="{FF2B5EF4-FFF2-40B4-BE49-F238E27FC236}">
                    <a16:creationId xmlns:a16="http://schemas.microsoft.com/office/drawing/2014/main" id="{E0698D90-5085-49C5-83EA-BDA638EF036B}"/>
                  </a:ext>
                </a:extLst>
              </p14:cNvPr>
              <p14:cNvContentPartPr/>
              <p14:nvPr/>
            </p14:nvContentPartPr>
            <p14:xfrm>
              <a:off x="1422147" y="2241295"/>
              <a:ext cx="104775" cy="933450"/>
            </p14:xfrm>
          </p:contentPart>
        </mc:Choice>
        <mc:Fallback xmlns="">
          <p:pic>
            <p:nvPicPr>
              <p:cNvPr id="22" name="Ink 21">
                <a:extLst>
                  <a:ext uri="{FF2B5EF4-FFF2-40B4-BE49-F238E27FC236}">
                    <a16:creationId xmlns:a16="http://schemas.microsoft.com/office/drawing/2014/main" id="{E0698D90-5085-49C5-83EA-BDA638EF036B}"/>
                  </a:ext>
                </a:extLst>
              </p:cNvPr>
              <p:cNvPicPr/>
              <p:nvPr/>
            </p:nvPicPr>
            <p:blipFill>
              <a:blip r:embed="rId56"/>
              <a:stretch>
                <a:fillRect/>
              </a:stretch>
            </p:blipFill>
            <p:spPr>
              <a:xfrm>
                <a:off x="1386142" y="2205213"/>
                <a:ext cx="176425" cy="1005254"/>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3" name="Ink 22">
                <a:extLst>
                  <a:ext uri="{FF2B5EF4-FFF2-40B4-BE49-F238E27FC236}">
                    <a16:creationId xmlns:a16="http://schemas.microsoft.com/office/drawing/2014/main" id="{899FFEFA-8F1D-4143-A858-167D1A545116}"/>
                  </a:ext>
                </a:extLst>
              </p14:cNvPr>
              <p14:cNvContentPartPr/>
              <p14:nvPr/>
            </p14:nvContentPartPr>
            <p14:xfrm>
              <a:off x="2004156" y="1992789"/>
              <a:ext cx="1733550" cy="647700"/>
            </p14:xfrm>
          </p:contentPart>
        </mc:Choice>
        <mc:Fallback xmlns="">
          <p:pic>
            <p:nvPicPr>
              <p:cNvPr id="23" name="Ink 22">
                <a:extLst>
                  <a:ext uri="{FF2B5EF4-FFF2-40B4-BE49-F238E27FC236}">
                    <a16:creationId xmlns:a16="http://schemas.microsoft.com/office/drawing/2014/main" id="{899FFEFA-8F1D-4143-A858-167D1A545116}"/>
                  </a:ext>
                </a:extLst>
              </p:cNvPr>
              <p:cNvPicPr/>
              <p:nvPr/>
            </p:nvPicPr>
            <p:blipFill>
              <a:blip r:embed="rId58"/>
              <a:stretch>
                <a:fillRect/>
              </a:stretch>
            </p:blipFill>
            <p:spPr>
              <a:xfrm>
                <a:off x="1968205" y="1956766"/>
                <a:ext cx="1805092" cy="719386"/>
              </a:xfrm>
              <a:prstGeom prst="rect">
                <a:avLst/>
              </a:prstGeom>
            </p:spPr>
          </p:pic>
        </mc:Fallback>
      </mc:AlternateContent>
    </p:spTree>
    <p:extLst>
      <p:ext uri="{BB962C8B-B14F-4D97-AF65-F5344CB8AC3E}">
        <p14:creationId xmlns:p14="http://schemas.microsoft.com/office/powerpoint/2010/main" val="1138116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1B30DE-7749-481F-BC71-F39EEBBC9F27}"/>
              </a:ext>
            </a:extLst>
          </p:cNvPr>
          <p:cNvSpPr txBox="1"/>
          <p:nvPr/>
        </p:nvSpPr>
        <p:spPr>
          <a:xfrm>
            <a:off x="4954438" y="123645"/>
            <a:ext cx="27432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a:solidFill>
                  <a:srgbClr val="002060"/>
                </a:solidFill>
                <a:cs typeface="Calibri"/>
              </a:rPr>
              <a:t>CELLS</a:t>
            </a:r>
            <a:endParaRPr lang="en-US">
              <a:cs typeface="Calibri"/>
            </a:endParaRPr>
          </a:p>
        </p:txBody>
      </p:sp>
      <p:pic>
        <p:nvPicPr>
          <p:cNvPr id="4" name="Picture 3" descr="A picture containing black&#10;&#10;Description automatically generated">
            <a:extLst>
              <a:ext uri="{FF2B5EF4-FFF2-40B4-BE49-F238E27FC236}">
                <a16:creationId xmlns:a16="http://schemas.microsoft.com/office/drawing/2014/main" id="{2F28E78D-6E11-428E-9867-9B99EF9B83E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06551" y="358973"/>
            <a:ext cx="299050" cy="288467"/>
          </a:xfrm>
          <a:prstGeom prst="rect">
            <a:avLst/>
          </a:prstGeom>
        </p:spPr>
      </p:pic>
      <p:pic>
        <p:nvPicPr>
          <p:cNvPr id="5" name="Picture 4" descr="A picture containing black&#10;&#10;Description automatically generated">
            <a:extLst>
              <a:ext uri="{FF2B5EF4-FFF2-40B4-BE49-F238E27FC236}">
                <a16:creationId xmlns:a16="http://schemas.microsoft.com/office/drawing/2014/main" id="{2433C375-700B-4687-B16D-B9CA50A319C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666890" y="358972"/>
            <a:ext cx="299050" cy="288467"/>
          </a:xfrm>
          <a:prstGeom prst="rect">
            <a:avLst/>
          </a:prstGeom>
        </p:spPr>
      </p:pic>
      <p:pic>
        <p:nvPicPr>
          <p:cNvPr id="7" name="Picture 3" descr="A picture containing black&#10;&#10;Description automatically generated">
            <a:extLst>
              <a:ext uri="{FF2B5EF4-FFF2-40B4-BE49-F238E27FC236}">
                <a16:creationId xmlns:a16="http://schemas.microsoft.com/office/drawing/2014/main" id="{110E921E-7A5B-4CFA-94A2-1D7398677A5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15915" y="387016"/>
            <a:ext cx="248730" cy="238146"/>
          </a:xfrm>
          <a:prstGeom prst="rect">
            <a:avLst/>
          </a:prstGeom>
        </p:spPr>
      </p:pic>
      <p:pic>
        <p:nvPicPr>
          <p:cNvPr id="8" name="Picture 3" descr="A picture containing black&#10;&#10;Description automatically generated">
            <a:extLst>
              <a:ext uri="{FF2B5EF4-FFF2-40B4-BE49-F238E27FC236}">
                <a16:creationId xmlns:a16="http://schemas.microsoft.com/office/drawing/2014/main" id="{0FDE40EA-D70B-492D-BBBB-FC4D49B47F9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242367" y="387015"/>
            <a:ext cx="248730" cy="238146"/>
          </a:xfrm>
          <a:prstGeom prst="rect">
            <a:avLst/>
          </a:prstGeom>
        </p:spPr>
      </p:pic>
      <p:pic>
        <p:nvPicPr>
          <p:cNvPr id="10" name="Picture 3" descr="A picture containing black&#10;&#10;Description automatically generated">
            <a:extLst>
              <a:ext uri="{FF2B5EF4-FFF2-40B4-BE49-F238E27FC236}">
                <a16:creationId xmlns:a16="http://schemas.microsoft.com/office/drawing/2014/main" id="{E7933A37-10BE-48B8-AC0D-F49AA447152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262894" y="482961"/>
            <a:ext cx="158196" cy="140067"/>
          </a:xfrm>
          <a:prstGeom prst="rect">
            <a:avLst/>
          </a:prstGeom>
        </p:spPr>
      </p:pic>
      <p:pic>
        <p:nvPicPr>
          <p:cNvPr id="11" name="Picture 3" descr="A picture containing black&#10;&#10;Description automatically generated">
            <a:extLst>
              <a:ext uri="{FF2B5EF4-FFF2-40B4-BE49-F238E27FC236}">
                <a16:creationId xmlns:a16="http://schemas.microsoft.com/office/drawing/2014/main" id="{02151DE7-54DA-4D8A-8919-E538D22D398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898592" y="482960"/>
            <a:ext cx="158196" cy="140067"/>
          </a:xfrm>
          <a:prstGeom prst="rect">
            <a:avLst/>
          </a:prstGeom>
        </p:spPr>
      </p:pic>
      <p:sp>
        <p:nvSpPr>
          <p:cNvPr id="12" name="TextBox 11">
            <a:extLst>
              <a:ext uri="{FF2B5EF4-FFF2-40B4-BE49-F238E27FC236}">
                <a16:creationId xmlns:a16="http://schemas.microsoft.com/office/drawing/2014/main" id="{0421A794-5C39-4AB2-A2FF-5F8840A69CA8}"/>
              </a:ext>
            </a:extLst>
          </p:cNvPr>
          <p:cNvSpPr txBox="1"/>
          <p:nvPr/>
        </p:nvSpPr>
        <p:spPr>
          <a:xfrm>
            <a:off x="9785230" y="181155"/>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Page 3 </a:t>
            </a:r>
            <a:r>
              <a:rPr lang="en-US" sz="2000">
                <a:cs typeface="Calibri"/>
              </a:rPr>
              <a:t>(part 2)</a:t>
            </a:r>
            <a:endParaRPr lang="en-US">
              <a:cs typeface="Calibri"/>
            </a:endParaRPr>
          </a:p>
        </p:txBody>
      </p:sp>
      <p:sp>
        <p:nvSpPr>
          <p:cNvPr id="13" name="TextBox 12">
            <a:extLst>
              <a:ext uri="{FF2B5EF4-FFF2-40B4-BE49-F238E27FC236}">
                <a16:creationId xmlns:a16="http://schemas.microsoft.com/office/drawing/2014/main" id="{4419389C-BCDB-4C90-A454-5546C63879A0}"/>
              </a:ext>
            </a:extLst>
          </p:cNvPr>
          <p:cNvSpPr txBox="1"/>
          <p:nvPr/>
        </p:nvSpPr>
        <p:spPr>
          <a:xfrm>
            <a:off x="2221841" y="1201049"/>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C0882"/>
                </a:solidFill>
                <a:cs typeface="Calibri"/>
              </a:rPr>
              <a:t>ANIMAL CELL</a:t>
            </a:r>
          </a:p>
        </p:txBody>
      </p:sp>
      <mc:AlternateContent xmlns:mc="http://schemas.openxmlformats.org/markup-compatibility/2006" xmlns:p14="http://schemas.microsoft.com/office/powerpoint/2010/main">
        <mc:Choice Requires="p14">
          <p:contentPart p14:bwMode="auto" r:id="rId4">
            <p14:nvContentPartPr>
              <p14:cNvPr id="22" name="Ink 21">
                <a:extLst>
                  <a:ext uri="{FF2B5EF4-FFF2-40B4-BE49-F238E27FC236}">
                    <a16:creationId xmlns:a16="http://schemas.microsoft.com/office/drawing/2014/main" id="{C7D6E603-9C4E-4846-9889-E06181F231E6}"/>
                  </a:ext>
                </a:extLst>
              </p14:cNvPr>
              <p14:cNvContentPartPr/>
              <p14:nvPr/>
            </p14:nvContentPartPr>
            <p14:xfrm>
              <a:off x="940025" y="1853322"/>
              <a:ext cx="4867275" cy="4295775"/>
            </p14:xfrm>
          </p:contentPart>
        </mc:Choice>
        <mc:Fallback xmlns="">
          <p:pic>
            <p:nvPicPr>
              <p:cNvPr id="22" name="Ink 21">
                <a:extLst>
                  <a:ext uri="{FF2B5EF4-FFF2-40B4-BE49-F238E27FC236}">
                    <a16:creationId xmlns:a16="http://schemas.microsoft.com/office/drawing/2014/main" id="{C7D6E603-9C4E-4846-9889-E06181F231E6}"/>
                  </a:ext>
                </a:extLst>
              </p:cNvPr>
              <p:cNvPicPr/>
              <p:nvPr/>
            </p:nvPicPr>
            <p:blipFill>
              <a:blip r:embed="rId5"/>
              <a:stretch>
                <a:fillRect/>
              </a:stretch>
            </p:blipFill>
            <p:spPr>
              <a:xfrm>
                <a:off x="904048" y="1817299"/>
                <a:ext cx="4938868" cy="4367461"/>
              </a:xfrm>
              <a:prstGeom prst="rect">
                <a:avLst/>
              </a:prstGeom>
            </p:spPr>
          </p:pic>
        </mc:Fallback>
      </mc:AlternateContent>
      <p:pic>
        <p:nvPicPr>
          <p:cNvPr id="29" name="Picture 29" descr="A picture containing shape&#10;&#10;Description automatically generated">
            <a:extLst>
              <a:ext uri="{FF2B5EF4-FFF2-40B4-BE49-F238E27FC236}">
                <a16:creationId xmlns:a16="http://schemas.microsoft.com/office/drawing/2014/main" id="{75653F4A-29D8-45D2-ABEB-57C99A77EDD5}"/>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1384" r="81152" b="68861"/>
          <a:stretch/>
        </p:blipFill>
        <p:spPr>
          <a:xfrm>
            <a:off x="5620930" y="3429860"/>
            <a:ext cx="555004" cy="751582"/>
          </a:xfrm>
          <a:prstGeom prst="rect">
            <a:avLst/>
          </a:prstGeom>
        </p:spPr>
      </p:pic>
      <p:pic>
        <p:nvPicPr>
          <p:cNvPr id="33" name="Picture 33" descr="Shape, circle&#10;&#10;Description automatically generated">
            <a:extLst>
              <a:ext uri="{FF2B5EF4-FFF2-40B4-BE49-F238E27FC236}">
                <a16:creationId xmlns:a16="http://schemas.microsoft.com/office/drawing/2014/main" id="{4B7F487B-BCAE-499E-B1EA-1F89C3172964}"/>
              </a:ext>
            </a:extLst>
          </p:cNvPr>
          <p:cNvPicPr>
            <a:picLocks noChangeAspect="1"/>
          </p:cNvPicPr>
          <p:nvPr/>
        </p:nvPicPr>
        <p:blipFill>
          <a:blip r:embed="rId8"/>
          <a:stretch>
            <a:fillRect/>
          </a:stretch>
        </p:blipFill>
        <p:spPr>
          <a:xfrm>
            <a:off x="2078966" y="2891285"/>
            <a:ext cx="543465" cy="529088"/>
          </a:xfrm>
          <a:prstGeom prst="rect">
            <a:avLst/>
          </a:prstGeom>
        </p:spPr>
      </p:pic>
      <p:pic>
        <p:nvPicPr>
          <p:cNvPr id="34" name="Picture 33" descr="Shape, circle&#10;&#10;Description automatically generated">
            <a:extLst>
              <a:ext uri="{FF2B5EF4-FFF2-40B4-BE49-F238E27FC236}">
                <a16:creationId xmlns:a16="http://schemas.microsoft.com/office/drawing/2014/main" id="{C2D477BA-BEC6-445B-9EBA-7F26EB538C16}"/>
              </a:ext>
            </a:extLst>
          </p:cNvPr>
          <p:cNvPicPr>
            <a:picLocks noChangeAspect="1"/>
          </p:cNvPicPr>
          <p:nvPr/>
        </p:nvPicPr>
        <p:blipFill>
          <a:blip r:embed="rId8"/>
          <a:stretch>
            <a:fillRect/>
          </a:stretch>
        </p:blipFill>
        <p:spPr>
          <a:xfrm>
            <a:off x="1547004" y="3423247"/>
            <a:ext cx="543465" cy="529088"/>
          </a:xfrm>
          <a:prstGeom prst="rect">
            <a:avLst/>
          </a:prstGeom>
        </p:spPr>
      </p:pic>
      <p:pic>
        <p:nvPicPr>
          <p:cNvPr id="35" name="Picture 34" descr="Shape, circle&#10;&#10;Description automatically generated">
            <a:extLst>
              <a:ext uri="{FF2B5EF4-FFF2-40B4-BE49-F238E27FC236}">
                <a16:creationId xmlns:a16="http://schemas.microsoft.com/office/drawing/2014/main" id="{0B6D0653-7029-47E3-A00B-964C3DA27874}"/>
              </a:ext>
            </a:extLst>
          </p:cNvPr>
          <p:cNvPicPr>
            <a:picLocks noChangeAspect="1"/>
          </p:cNvPicPr>
          <p:nvPr/>
        </p:nvPicPr>
        <p:blipFill>
          <a:blip r:embed="rId8"/>
          <a:stretch>
            <a:fillRect/>
          </a:stretch>
        </p:blipFill>
        <p:spPr>
          <a:xfrm>
            <a:off x="2222739" y="3638907"/>
            <a:ext cx="543465" cy="529088"/>
          </a:xfrm>
          <a:prstGeom prst="rect">
            <a:avLst/>
          </a:prstGeom>
        </p:spPr>
      </p:pic>
      <p:pic>
        <p:nvPicPr>
          <p:cNvPr id="37" name="Picture 17" descr="Shape, circle&#10;&#10;Description automatically generated">
            <a:extLst>
              <a:ext uri="{FF2B5EF4-FFF2-40B4-BE49-F238E27FC236}">
                <a16:creationId xmlns:a16="http://schemas.microsoft.com/office/drawing/2014/main" id="{8C75A3EF-FE09-4561-B905-C7E87B73DB73}"/>
              </a:ext>
            </a:extLst>
          </p:cNvPr>
          <p:cNvPicPr>
            <a:picLocks noChangeAspect="1"/>
          </p:cNvPicPr>
          <p:nvPr/>
        </p:nvPicPr>
        <p:blipFill>
          <a:blip r:embed="rId9"/>
          <a:stretch>
            <a:fillRect/>
          </a:stretch>
        </p:blipFill>
        <p:spPr>
          <a:xfrm>
            <a:off x="4363079" y="2716872"/>
            <a:ext cx="734145" cy="719767"/>
          </a:xfrm>
          <a:prstGeom prst="rect">
            <a:avLst/>
          </a:prstGeom>
        </p:spPr>
      </p:pic>
      <p:pic>
        <p:nvPicPr>
          <p:cNvPr id="39" name="Picture 18" descr="Shape&#10;&#10;Description automatically generated">
            <a:extLst>
              <a:ext uri="{FF2B5EF4-FFF2-40B4-BE49-F238E27FC236}">
                <a16:creationId xmlns:a16="http://schemas.microsoft.com/office/drawing/2014/main" id="{48B38039-515A-4E55-B49C-FBFDE2708068}"/>
              </a:ext>
            </a:extLst>
          </p:cNvPr>
          <p:cNvPicPr>
            <a:picLocks noChangeAspect="1"/>
          </p:cNvPicPr>
          <p:nvPr/>
        </p:nvPicPr>
        <p:blipFill rotWithShape="1">
          <a:blip r:embed="rId10"/>
          <a:srcRect l="15275" r="17742" b="-605"/>
          <a:stretch/>
        </p:blipFill>
        <p:spPr>
          <a:xfrm>
            <a:off x="1674701" y="4616569"/>
            <a:ext cx="675512" cy="1039287"/>
          </a:xfrm>
          <a:prstGeom prst="rect">
            <a:avLst/>
          </a:prstGeom>
        </p:spPr>
      </p:pic>
      <p:pic>
        <p:nvPicPr>
          <p:cNvPr id="41" name="Picture 81" descr="A picture containing silhouette&#10;&#10;Description automatically generated">
            <a:extLst>
              <a:ext uri="{FF2B5EF4-FFF2-40B4-BE49-F238E27FC236}">
                <a16:creationId xmlns:a16="http://schemas.microsoft.com/office/drawing/2014/main" id="{00BB0EA5-3CB1-4431-BE26-A53D4C1DC6D6}"/>
              </a:ext>
            </a:extLst>
          </p:cNvPr>
          <p:cNvPicPr>
            <a:picLocks noChangeAspect="1"/>
          </p:cNvPicPr>
          <p:nvPr/>
        </p:nvPicPr>
        <p:blipFill>
          <a:blip r:embed="rId11"/>
          <a:stretch>
            <a:fillRect/>
          </a:stretch>
        </p:blipFill>
        <p:spPr>
          <a:xfrm rot="6780000">
            <a:off x="5962117" y="4174937"/>
            <a:ext cx="651952" cy="1397480"/>
          </a:xfrm>
          <a:prstGeom prst="rect">
            <a:avLst/>
          </a:prstGeom>
        </p:spPr>
      </p:pic>
      <p:pic>
        <p:nvPicPr>
          <p:cNvPr id="43" name="Picture 99" descr="Shape, arrow&#10;&#10;Description automatically generated">
            <a:extLst>
              <a:ext uri="{FF2B5EF4-FFF2-40B4-BE49-F238E27FC236}">
                <a16:creationId xmlns:a16="http://schemas.microsoft.com/office/drawing/2014/main" id="{E9DD0DAA-039F-4AD2-96D0-E713716BAE06}"/>
              </a:ext>
            </a:extLst>
          </p:cNvPr>
          <p:cNvPicPr>
            <a:picLocks noChangeAspect="1"/>
          </p:cNvPicPr>
          <p:nvPr/>
        </p:nvPicPr>
        <p:blipFill>
          <a:blip r:embed="rId12"/>
          <a:stretch>
            <a:fillRect/>
          </a:stretch>
        </p:blipFill>
        <p:spPr>
          <a:xfrm rot="4020000">
            <a:off x="5453840" y="2018395"/>
            <a:ext cx="442824" cy="1219199"/>
          </a:xfrm>
          <a:prstGeom prst="rect">
            <a:avLst/>
          </a:prstGeom>
        </p:spPr>
      </p:pic>
      <p:pic>
        <p:nvPicPr>
          <p:cNvPr id="45" name="Picture 87" descr="Kostenlose Vektorgrafik: Pfeil, Recht, Blau, Handgezeichnete - Kostenloses Bild auf Pixabay - 310613">
            <a:extLst>
              <a:ext uri="{FF2B5EF4-FFF2-40B4-BE49-F238E27FC236}">
                <a16:creationId xmlns:a16="http://schemas.microsoft.com/office/drawing/2014/main" id="{BE28B0D2-71D6-473C-A4FF-11CFA35C0338}"/>
              </a:ext>
            </a:extLst>
          </p:cNvPr>
          <p:cNvPicPr>
            <a:picLocks noChangeAspect="1"/>
          </p:cNvPicPr>
          <p:nvPr/>
        </p:nvPicPr>
        <p:blipFill rotWithShape="1">
          <a:blip r:embed="rId13"/>
          <a:srcRect l="41413" t="2482" r="-1552" b="1011"/>
          <a:stretch/>
        </p:blipFill>
        <p:spPr>
          <a:xfrm rot="2760000">
            <a:off x="347030" y="2291871"/>
            <a:ext cx="1649713" cy="1323682"/>
          </a:xfrm>
          <a:prstGeom prst="rect">
            <a:avLst/>
          </a:prstGeom>
        </p:spPr>
      </p:pic>
      <p:pic>
        <p:nvPicPr>
          <p:cNvPr id="47" name="Picture 97" descr="Shape, arrow&#10;&#10;Description automatically generated">
            <a:extLst>
              <a:ext uri="{FF2B5EF4-FFF2-40B4-BE49-F238E27FC236}">
                <a16:creationId xmlns:a16="http://schemas.microsoft.com/office/drawing/2014/main" id="{A4A4EBDD-CB1A-4D0A-A361-757AA038808E}"/>
              </a:ext>
            </a:extLst>
          </p:cNvPr>
          <p:cNvPicPr>
            <a:picLocks noChangeAspect="1"/>
          </p:cNvPicPr>
          <p:nvPr/>
        </p:nvPicPr>
        <p:blipFill rotWithShape="1">
          <a:blip r:embed="rId14"/>
          <a:srcRect l="31060" t="580" r="540" b="-1695"/>
          <a:stretch/>
        </p:blipFill>
        <p:spPr>
          <a:xfrm rot="1380000">
            <a:off x="4385970" y="5415233"/>
            <a:ext cx="2004238" cy="475125"/>
          </a:xfrm>
          <a:prstGeom prst="rect">
            <a:avLst/>
          </a:prstGeom>
        </p:spPr>
      </p:pic>
      <p:pic>
        <p:nvPicPr>
          <p:cNvPr id="49" name="Picture 102" descr="Shape, arrow&#10;&#10;Description automatically generated">
            <a:extLst>
              <a:ext uri="{FF2B5EF4-FFF2-40B4-BE49-F238E27FC236}">
                <a16:creationId xmlns:a16="http://schemas.microsoft.com/office/drawing/2014/main" id="{E3DBC8E9-9842-46B3-B40A-DB2181C8D613}"/>
              </a:ext>
            </a:extLst>
          </p:cNvPr>
          <p:cNvPicPr>
            <a:picLocks noChangeAspect="1"/>
          </p:cNvPicPr>
          <p:nvPr/>
        </p:nvPicPr>
        <p:blipFill rotWithShape="1">
          <a:blip r:embed="rId15"/>
          <a:srcRect l="25786" t="6584" r="-2094" b="13915"/>
          <a:stretch/>
        </p:blipFill>
        <p:spPr>
          <a:xfrm rot="3120000">
            <a:off x="2161662" y="5271581"/>
            <a:ext cx="885584" cy="1098191"/>
          </a:xfrm>
          <a:prstGeom prst="rect">
            <a:avLst/>
          </a:prstGeom>
        </p:spPr>
      </p:pic>
      <p:sp>
        <p:nvSpPr>
          <p:cNvPr id="50" name="TextBox 49">
            <a:extLst>
              <a:ext uri="{FF2B5EF4-FFF2-40B4-BE49-F238E27FC236}">
                <a16:creationId xmlns:a16="http://schemas.microsoft.com/office/drawing/2014/main" id="{0AD1D7E0-91CF-495E-BB45-C863F7D96764}"/>
              </a:ext>
            </a:extLst>
          </p:cNvPr>
          <p:cNvSpPr txBox="1"/>
          <p:nvPr/>
        </p:nvSpPr>
        <p:spPr>
          <a:xfrm>
            <a:off x="6320287" y="2179608"/>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solidFill>
                  <a:srgbClr val="7030A0"/>
                </a:solidFill>
                <a:cs typeface="Calibri"/>
              </a:rPr>
              <a:t>Nucleus</a:t>
            </a:r>
            <a:endParaRPr lang="en-US" sz="2800">
              <a:cs typeface="Calibri"/>
            </a:endParaRPr>
          </a:p>
        </p:txBody>
      </p:sp>
      <p:sp>
        <p:nvSpPr>
          <p:cNvPr id="51" name="TextBox 50">
            <a:extLst>
              <a:ext uri="{FF2B5EF4-FFF2-40B4-BE49-F238E27FC236}">
                <a16:creationId xmlns:a16="http://schemas.microsoft.com/office/drawing/2014/main" id="{6E203675-D939-4F00-8218-C41DB678B155}"/>
              </a:ext>
            </a:extLst>
          </p:cNvPr>
          <p:cNvSpPr txBox="1"/>
          <p:nvPr/>
        </p:nvSpPr>
        <p:spPr>
          <a:xfrm>
            <a:off x="6937615" y="4924785"/>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FC0882"/>
                </a:solidFill>
                <a:cs typeface="Calibri"/>
              </a:rPr>
              <a:t>Cell Membrane</a:t>
            </a:r>
          </a:p>
        </p:txBody>
      </p:sp>
      <p:sp>
        <p:nvSpPr>
          <p:cNvPr id="52" name="TextBox 51">
            <a:extLst>
              <a:ext uri="{FF2B5EF4-FFF2-40B4-BE49-F238E27FC236}">
                <a16:creationId xmlns:a16="http://schemas.microsoft.com/office/drawing/2014/main" id="{BC1840BD-CB9C-4E34-8CB7-A148C4333F91}"/>
              </a:ext>
            </a:extLst>
          </p:cNvPr>
          <p:cNvSpPr txBox="1"/>
          <p:nvPr/>
        </p:nvSpPr>
        <p:spPr>
          <a:xfrm>
            <a:off x="6174716" y="5815282"/>
            <a:ext cx="274320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accent2"/>
                </a:solidFill>
                <a:cs typeface="Calibri"/>
              </a:rPr>
              <a:t>Cytoplasm </a:t>
            </a:r>
          </a:p>
          <a:p>
            <a:endParaRPr lang="en-US" sz="2800">
              <a:solidFill>
                <a:schemeClr val="accent2"/>
              </a:solidFill>
              <a:cs typeface="Calibri"/>
            </a:endParaRPr>
          </a:p>
          <a:p>
            <a:endParaRPr lang="en-US" sz="2800">
              <a:solidFill>
                <a:schemeClr val="accent2"/>
              </a:solidFill>
              <a:cs typeface="Calibri"/>
            </a:endParaRPr>
          </a:p>
        </p:txBody>
      </p:sp>
      <p:sp>
        <p:nvSpPr>
          <p:cNvPr id="53" name="TextBox 52">
            <a:extLst>
              <a:ext uri="{FF2B5EF4-FFF2-40B4-BE49-F238E27FC236}">
                <a16:creationId xmlns:a16="http://schemas.microsoft.com/office/drawing/2014/main" id="{5C2878B3-E678-4BBD-8F99-133A933E57AA}"/>
              </a:ext>
            </a:extLst>
          </p:cNvPr>
          <p:cNvSpPr txBox="1"/>
          <p:nvPr/>
        </p:nvSpPr>
        <p:spPr>
          <a:xfrm>
            <a:off x="5931" y="1918119"/>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00B0F0"/>
                </a:solidFill>
                <a:cs typeface="Calibri"/>
              </a:rPr>
              <a:t>Vacuoles </a:t>
            </a:r>
            <a:endParaRPr lang="en-US">
              <a:cs typeface="Calibri"/>
            </a:endParaRPr>
          </a:p>
        </p:txBody>
      </p:sp>
      <p:sp>
        <p:nvSpPr>
          <p:cNvPr id="54" name="TextBox 53">
            <a:extLst>
              <a:ext uri="{FF2B5EF4-FFF2-40B4-BE49-F238E27FC236}">
                <a16:creationId xmlns:a16="http://schemas.microsoft.com/office/drawing/2014/main" id="{F17EAC86-A3DA-49FE-94A2-89FDBF2D2581}"/>
              </a:ext>
            </a:extLst>
          </p:cNvPr>
          <p:cNvSpPr txBox="1"/>
          <p:nvPr/>
        </p:nvSpPr>
        <p:spPr>
          <a:xfrm>
            <a:off x="1715937" y="6374202"/>
            <a:ext cx="26713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solidFill>
                  <a:schemeClr val="accent2">
                    <a:lumMod val="50000"/>
                  </a:schemeClr>
                </a:solidFill>
                <a:cs typeface="Calibri"/>
              </a:rPr>
              <a:t>Mitochondria</a:t>
            </a:r>
            <a:endParaRPr lang="en-US" err="1">
              <a:cs typeface="Calibri"/>
            </a:endParaRPr>
          </a:p>
        </p:txBody>
      </p:sp>
      <p:pic>
        <p:nvPicPr>
          <p:cNvPr id="56" name="Picture 122">
            <a:extLst>
              <a:ext uri="{FF2B5EF4-FFF2-40B4-BE49-F238E27FC236}">
                <a16:creationId xmlns:a16="http://schemas.microsoft.com/office/drawing/2014/main" id="{CEDD5C99-FC2D-4C71-A6ED-BAB4EE4833B8}"/>
              </a:ext>
            </a:extLst>
          </p:cNvPr>
          <p:cNvPicPr>
            <a:picLocks noChangeAspect="1"/>
          </p:cNvPicPr>
          <p:nvPr/>
        </p:nvPicPr>
        <p:blipFill>
          <a:blip r:embed="rId16"/>
          <a:stretch>
            <a:fillRect/>
          </a:stretch>
        </p:blipFill>
        <p:spPr>
          <a:xfrm>
            <a:off x="1475117" y="5890604"/>
            <a:ext cx="2513163" cy="1244676"/>
          </a:xfrm>
          <a:prstGeom prst="rect">
            <a:avLst/>
          </a:prstGeom>
        </p:spPr>
      </p:pic>
      <mc:AlternateContent xmlns:mc="http://schemas.openxmlformats.org/markup-compatibility/2006" xmlns:p14="http://schemas.microsoft.com/office/powerpoint/2010/main">
        <mc:Choice Requires="p14">
          <p:contentPart p14:bwMode="auto" r:id="rId17">
            <p14:nvContentPartPr>
              <p14:cNvPr id="6" name="Ink 5">
                <a:extLst>
                  <a:ext uri="{FF2B5EF4-FFF2-40B4-BE49-F238E27FC236}">
                    <a16:creationId xmlns:a16="http://schemas.microsoft.com/office/drawing/2014/main" id="{490E7A12-338C-4541-AD04-2939753220CF}"/>
                  </a:ext>
                </a:extLst>
              </p14:cNvPr>
              <p14:cNvContentPartPr/>
              <p14:nvPr/>
            </p14:nvContentPartPr>
            <p14:xfrm>
              <a:off x="1080210" y="2019012"/>
              <a:ext cx="4219575" cy="3810000"/>
            </p14:xfrm>
          </p:contentPart>
        </mc:Choice>
        <mc:Fallback xmlns="">
          <p:pic>
            <p:nvPicPr>
              <p:cNvPr id="6" name="Ink 5">
                <a:extLst>
                  <a:ext uri="{FF2B5EF4-FFF2-40B4-BE49-F238E27FC236}">
                    <a16:creationId xmlns:a16="http://schemas.microsoft.com/office/drawing/2014/main" id="{490E7A12-338C-4541-AD04-2939753220CF}"/>
                  </a:ext>
                </a:extLst>
              </p:cNvPr>
              <p:cNvPicPr/>
              <p:nvPr/>
            </p:nvPicPr>
            <p:blipFill>
              <a:blip r:embed="rId18"/>
              <a:stretch>
                <a:fillRect/>
              </a:stretch>
            </p:blipFill>
            <p:spPr>
              <a:xfrm>
                <a:off x="1044216" y="1983001"/>
                <a:ext cx="4291203" cy="388166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 name="Ink 8">
                <a:extLst>
                  <a:ext uri="{FF2B5EF4-FFF2-40B4-BE49-F238E27FC236}">
                    <a16:creationId xmlns:a16="http://schemas.microsoft.com/office/drawing/2014/main" id="{727974AF-6DD7-471F-A7A6-346BC94051E3}"/>
                  </a:ext>
                </a:extLst>
              </p14:cNvPr>
              <p14:cNvContentPartPr/>
              <p14:nvPr/>
            </p14:nvContentPartPr>
            <p14:xfrm>
              <a:off x="1456698" y="2598696"/>
              <a:ext cx="3286125" cy="3190875"/>
            </p14:xfrm>
          </p:contentPart>
        </mc:Choice>
        <mc:Fallback xmlns="">
          <p:pic>
            <p:nvPicPr>
              <p:cNvPr id="9" name="Ink 8">
                <a:extLst>
                  <a:ext uri="{FF2B5EF4-FFF2-40B4-BE49-F238E27FC236}">
                    <a16:creationId xmlns:a16="http://schemas.microsoft.com/office/drawing/2014/main" id="{727974AF-6DD7-471F-A7A6-346BC94051E3}"/>
                  </a:ext>
                </a:extLst>
              </p:cNvPr>
              <p:cNvPicPr/>
              <p:nvPr/>
            </p:nvPicPr>
            <p:blipFill>
              <a:blip r:embed="rId20"/>
              <a:stretch>
                <a:fillRect/>
              </a:stretch>
            </p:blipFill>
            <p:spPr>
              <a:xfrm>
                <a:off x="1420666" y="2562673"/>
                <a:ext cx="3357829" cy="3262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Ink 13">
                <a:extLst>
                  <a:ext uri="{FF2B5EF4-FFF2-40B4-BE49-F238E27FC236}">
                    <a16:creationId xmlns:a16="http://schemas.microsoft.com/office/drawing/2014/main" id="{F3769281-3E7C-4D0B-B907-5B2F243B62FB}"/>
                  </a:ext>
                </a:extLst>
              </p14:cNvPr>
              <p14:cNvContentPartPr/>
              <p14:nvPr/>
            </p14:nvContentPartPr>
            <p14:xfrm>
              <a:off x="2864498" y="4932408"/>
              <a:ext cx="1028700" cy="895350"/>
            </p14:xfrm>
          </p:contentPart>
        </mc:Choice>
        <mc:Fallback xmlns="">
          <p:pic>
            <p:nvPicPr>
              <p:cNvPr id="14" name="Ink 13">
                <a:extLst>
                  <a:ext uri="{FF2B5EF4-FFF2-40B4-BE49-F238E27FC236}">
                    <a16:creationId xmlns:a16="http://schemas.microsoft.com/office/drawing/2014/main" id="{F3769281-3E7C-4D0B-B907-5B2F243B62FB}"/>
                  </a:ext>
                </a:extLst>
              </p:cNvPr>
              <p:cNvPicPr/>
              <p:nvPr/>
            </p:nvPicPr>
            <p:blipFill>
              <a:blip r:embed="rId22"/>
              <a:stretch>
                <a:fillRect/>
              </a:stretch>
            </p:blipFill>
            <p:spPr>
              <a:xfrm>
                <a:off x="2828479" y="4896608"/>
                <a:ext cx="1100378" cy="966591"/>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Ink 14">
                <a:extLst>
                  <a:ext uri="{FF2B5EF4-FFF2-40B4-BE49-F238E27FC236}">
                    <a16:creationId xmlns:a16="http://schemas.microsoft.com/office/drawing/2014/main" id="{E749453B-757F-49EA-BF2C-9E7AC8C3B302}"/>
                  </a:ext>
                </a:extLst>
              </p14:cNvPr>
              <p14:cNvContentPartPr/>
              <p14:nvPr/>
            </p14:nvContentPartPr>
            <p14:xfrm>
              <a:off x="2194886" y="4394331"/>
              <a:ext cx="400050" cy="314325"/>
            </p14:xfrm>
          </p:contentPart>
        </mc:Choice>
        <mc:Fallback xmlns="">
          <p:pic>
            <p:nvPicPr>
              <p:cNvPr id="15" name="Ink 14">
                <a:extLst>
                  <a:ext uri="{FF2B5EF4-FFF2-40B4-BE49-F238E27FC236}">
                    <a16:creationId xmlns:a16="http://schemas.microsoft.com/office/drawing/2014/main" id="{E749453B-757F-49EA-BF2C-9E7AC8C3B302}"/>
                  </a:ext>
                </a:extLst>
              </p:cNvPr>
              <p:cNvPicPr/>
              <p:nvPr/>
            </p:nvPicPr>
            <p:blipFill>
              <a:blip r:embed="rId24"/>
              <a:stretch>
                <a:fillRect/>
              </a:stretch>
            </p:blipFill>
            <p:spPr>
              <a:xfrm>
                <a:off x="2159103" y="4358531"/>
                <a:ext cx="471257" cy="385567"/>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Ink 15">
                <a:extLst>
                  <a:ext uri="{FF2B5EF4-FFF2-40B4-BE49-F238E27FC236}">
                    <a16:creationId xmlns:a16="http://schemas.microsoft.com/office/drawing/2014/main" id="{D3C970C8-DF59-4348-92F6-96B4C52051B4}"/>
                  </a:ext>
                </a:extLst>
              </p14:cNvPr>
              <p14:cNvContentPartPr/>
              <p14:nvPr/>
            </p14:nvContentPartPr>
            <p14:xfrm>
              <a:off x="4278760" y="3334400"/>
              <a:ext cx="1238250" cy="1971675"/>
            </p14:xfrm>
          </p:contentPart>
        </mc:Choice>
        <mc:Fallback xmlns="">
          <p:pic>
            <p:nvPicPr>
              <p:cNvPr id="16" name="Ink 15">
                <a:extLst>
                  <a:ext uri="{FF2B5EF4-FFF2-40B4-BE49-F238E27FC236}">
                    <a16:creationId xmlns:a16="http://schemas.microsoft.com/office/drawing/2014/main" id="{D3C970C8-DF59-4348-92F6-96B4C52051B4}"/>
                  </a:ext>
                </a:extLst>
              </p:cNvPr>
              <p:cNvPicPr/>
              <p:nvPr/>
            </p:nvPicPr>
            <p:blipFill>
              <a:blip r:embed="rId26"/>
              <a:stretch>
                <a:fillRect/>
              </a:stretch>
            </p:blipFill>
            <p:spPr>
              <a:xfrm>
                <a:off x="4242733" y="3298361"/>
                <a:ext cx="1309944" cy="2043392"/>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Ink 16">
                <a:extLst>
                  <a:ext uri="{FF2B5EF4-FFF2-40B4-BE49-F238E27FC236}">
                    <a16:creationId xmlns:a16="http://schemas.microsoft.com/office/drawing/2014/main" id="{9FA54469-ED4B-48BD-8001-7B06A549ACA4}"/>
                  </a:ext>
                </a:extLst>
              </p14:cNvPr>
              <p14:cNvContentPartPr/>
              <p14:nvPr/>
            </p14:nvContentPartPr>
            <p14:xfrm>
              <a:off x="1727655" y="2525017"/>
              <a:ext cx="895350" cy="390525"/>
            </p14:xfrm>
          </p:contentPart>
        </mc:Choice>
        <mc:Fallback xmlns="">
          <p:pic>
            <p:nvPicPr>
              <p:cNvPr id="17" name="Ink 16">
                <a:extLst>
                  <a:ext uri="{FF2B5EF4-FFF2-40B4-BE49-F238E27FC236}">
                    <a16:creationId xmlns:a16="http://schemas.microsoft.com/office/drawing/2014/main" id="{9FA54469-ED4B-48BD-8001-7B06A549ACA4}"/>
                  </a:ext>
                </a:extLst>
              </p:cNvPr>
              <p:cNvPicPr/>
              <p:nvPr/>
            </p:nvPicPr>
            <p:blipFill>
              <a:blip r:embed="rId28"/>
              <a:stretch>
                <a:fillRect/>
              </a:stretch>
            </p:blipFill>
            <p:spPr>
              <a:xfrm>
                <a:off x="1691581" y="2489156"/>
                <a:ext cx="967137" cy="46188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Ink 17">
                <a:extLst>
                  <a:ext uri="{FF2B5EF4-FFF2-40B4-BE49-F238E27FC236}">
                    <a16:creationId xmlns:a16="http://schemas.microsoft.com/office/drawing/2014/main" id="{167DE4EF-4878-4111-AE35-BCA5C5F3F311}"/>
                  </a:ext>
                </a:extLst>
              </p14:cNvPr>
              <p14:cNvContentPartPr/>
              <p14:nvPr/>
            </p14:nvContentPartPr>
            <p14:xfrm>
              <a:off x="1868662" y="2713525"/>
              <a:ext cx="866775" cy="190500"/>
            </p14:xfrm>
          </p:contentPart>
        </mc:Choice>
        <mc:Fallback xmlns="">
          <p:pic>
            <p:nvPicPr>
              <p:cNvPr id="18" name="Ink 17">
                <a:extLst>
                  <a:ext uri="{FF2B5EF4-FFF2-40B4-BE49-F238E27FC236}">
                    <a16:creationId xmlns:a16="http://schemas.microsoft.com/office/drawing/2014/main" id="{167DE4EF-4878-4111-AE35-BCA5C5F3F311}"/>
                  </a:ext>
                </a:extLst>
              </p:cNvPr>
              <p:cNvPicPr/>
              <p:nvPr/>
            </p:nvPicPr>
            <p:blipFill>
              <a:blip r:embed="rId30"/>
              <a:stretch>
                <a:fillRect/>
              </a:stretch>
            </p:blipFill>
            <p:spPr>
              <a:xfrm>
                <a:off x="1832756" y="2677445"/>
                <a:ext cx="938228" cy="262298"/>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Ink 18">
                <a:extLst>
                  <a:ext uri="{FF2B5EF4-FFF2-40B4-BE49-F238E27FC236}">
                    <a16:creationId xmlns:a16="http://schemas.microsoft.com/office/drawing/2014/main" id="{15444450-A985-4958-BF0A-6CE2BBA6761A}"/>
                  </a:ext>
                </a:extLst>
              </p14:cNvPr>
              <p14:cNvContentPartPr/>
              <p14:nvPr/>
            </p14:nvContentPartPr>
            <p14:xfrm>
              <a:off x="2580630" y="3384340"/>
              <a:ext cx="457200" cy="257175"/>
            </p14:xfrm>
          </p:contentPart>
        </mc:Choice>
        <mc:Fallback xmlns="">
          <p:pic>
            <p:nvPicPr>
              <p:cNvPr id="19" name="Ink 18">
                <a:extLst>
                  <a:ext uri="{FF2B5EF4-FFF2-40B4-BE49-F238E27FC236}">
                    <a16:creationId xmlns:a16="http://schemas.microsoft.com/office/drawing/2014/main" id="{15444450-A985-4958-BF0A-6CE2BBA6761A}"/>
                  </a:ext>
                </a:extLst>
              </p:cNvPr>
              <p:cNvPicPr/>
              <p:nvPr/>
            </p:nvPicPr>
            <p:blipFill>
              <a:blip r:embed="rId32"/>
              <a:stretch>
                <a:fillRect/>
              </a:stretch>
            </p:blipFill>
            <p:spPr>
              <a:xfrm>
                <a:off x="2544488" y="3348621"/>
                <a:ext cx="529123" cy="328255"/>
              </a:xfrm>
              <a:prstGeom prst="rect">
                <a:avLst/>
              </a:prstGeom>
            </p:spPr>
          </p:pic>
        </mc:Fallback>
      </mc:AlternateContent>
      <p:sp>
        <p:nvSpPr>
          <p:cNvPr id="20" name="TextBox 19">
            <a:extLst>
              <a:ext uri="{FF2B5EF4-FFF2-40B4-BE49-F238E27FC236}">
                <a16:creationId xmlns:a16="http://schemas.microsoft.com/office/drawing/2014/main" id="{F828AFF4-A082-4FF4-8992-99E474C7EFBE}"/>
              </a:ext>
            </a:extLst>
          </p:cNvPr>
          <p:cNvSpPr txBox="1"/>
          <p:nvPr/>
        </p:nvSpPr>
        <p:spPr>
          <a:xfrm rot="-1080000">
            <a:off x="5888966" y="3329796"/>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Cellular Respiration</a:t>
            </a:r>
          </a:p>
        </p:txBody>
      </p:sp>
      <mc:AlternateContent xmlns:mc="http://schemas.openxmlformats.org/markup-compatibility/2006" xmlns:p14="http://schemas.microsoft.com/office/powerpoint/2010/main">
        <mc:Choice Requires="p14">
          <p:contentPart p14:bwMode="auto" r:id="rId33">
            <p14:nvContentPartPr>
              <p14:cNvPr id="21" name="Ink 20">
                <a:extLst>
                  <a:ext uri="{FF2B5EF4-FFF2-40B4-BE49-F238E27FC236}">
                    <a16:creationId xmlns:a16="http://schemas.microsoft.com/office/drawing/2014/main" id="{A42D6D69-6FD0-45E4-A43C-CFDC88BE09AF}"/>
                  </a:ext>
                </a:extLst>
              </p14:cNvPr>
              <p14:cNvContentPartPr/>
              <p14:nvPr/>
            </p14:nvContentPartPr>
            <p14:xfrm>
              <a:off x="2568887" y="2623842"/>
              <a:ext cx="2552700" cy="3143250"/>
            </p14:xfrm>
          </p:contentPart>
        </mc:Choice>
        <mc:Fallback xmlns="">
          <p:pic>
            <p:nvPicPr>
              <p:cNvPr id="21" name="Ink 20">
                <a:extLst>
                  <a:ext uri="{FF2B5EF4-FFF2-40B4-BE49-F238E27FC236}">
                    <a16:creationId xmlns:a16="http://schemas.microsoft.com/office/drawing/2014/main" id="{A42D6D69-6FD0-45E4-A43C-CFDC88BE09AF}"/>
                  </a:ext>
                </a:extLst>
              </p:cNvPr>
              <p:cNvPicPr/>
              <p:nvPr/>
            </p:nvPicPr>
            <p:blipFill>
              <a:blip r:embed="rId34"/>
              <a:stretch>
                <a:fillRect/>
              </a:stretch>
            </p:blipFill>
            <p:spPr>
              <a:xfrm>
                <a:off x="2532883" y="2587804"/>
                <a:ext cx="2624348" cy="3214966"/>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Ink 22">
                <a:extLst>
                  <a:ext uri="{FF2B5EF4-FFF2-40B4-BE49-F238E27FC236}">
                    <a16:creationId xmlns:a16="http://schemas.microsoft.com/office/drawing/2014/main" id="{E81C9589-7182-42F1-BB21-84C2E96BB367}"/>
                  </a:ext>
                </a:extLst>
              </p14:cNvPr>
              <p14:cNvContentPartPr/>
              <p14:nvPr/>
            </p14:nvContentPartPr>
            <p14:xfrm>
              <a:off x="1105677" y="2222796"/>
              <a:ext cx="3000375" cy="2905125"/>
            </p14:xfrm>
          </p:contentPart>
        </mc:Choice>
        <mc:Fallback xmlns="">
          <p:pic>
            <p:nvPicPr>
              <p:cNvPr id="23" name="Ink 22">
                <a:extLst>
                  <a:ext uri="{FF2B5EF4-FFF2-40B4-BE49-F238E27FC236}">
                    <a16:creationId xmlns:a16="http://schemas.microsoft.com/office/drawing/2014/main" id="{E81C9589-7182-42F1-BB21-84C2E96BB367}"/>
                  </a:ext>
                </a:extLst>
              </p:cNvPr>
              <p:cNvPicPr/>
              <p:nvPr/>
            </p:nvPicPr>
            <p:blipFill>
              <a:blip r:embed="rId36"/>
              <a:stretch>
                <a:fillRect/>
              </a:stretch>
            </p:blipFill>
            <p:spPr>
              <a:xfrm>
                <a:off x="1069675" y="2186761"/>
                <a:ext cx="3072018" cy="2976834"/>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Ink 23">
                <a:extLst>
                  <a:ext uri="{FF2B5EF4-FFF2-40B4-BE49-F238E27FC236}">
                    <a16:creationId xmlns:a16="http://schemas.microsoft.com/office/drawing/2014/main" id="{9EB5B3D0-8651-4ADD-8E82-4209CB75E091}"/>
                  </a:ext>
                </a:extLst>
              </p14:cNvPr>
              <p14:cNvContentPartPr/>
              <p14:nvPr/>
            </p14:nvContentPartPr>
            <p14:xfrm>
              <a:off x="2826210" y="2191915"/>
              <a:ext cx="19050" cy="19050"/>
            </p14:xfrm>
          </p:contentPart>
        </mc:Choice>
        <mc:Fallback xmlns="">
          <p:pic>
            <p:nvPicPr>
              <p:cNvPr id="24" name="Ink 23">
                <a:extLst>
                  <a:ext uri="{FF2B5EF4-FFF2-40B4-BE49-F238E27FC236}">
                    <a16:creationId xmlns:a16="http://schemas.microsoft.com/office/drawing/2014/main" id="{9EB5B3D0-8651-4ADD-8E82-4209CB75E091}"/>
                  </a:ext>
                </a:extLst>
              </p:cNvPr>
              <p:cNvPicPr/>
              <p:nvPr/>
            </p:nvPicPr>
            <p:blipFill>
              <a:blip r:embed="rId38"/>
              <a:stretch>
                <a:fillRect/>
              </a:stretch>
            </p:blipFill>
            <p:spPr>
              <a:xfrm>
                <a:off x="921210" y="286915"/>
                <a:ext cx="3810000" cy="3810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Ink 24">
                <a:extLst>
                  <a:ext uri="{FF2B5EF4-FFF2-40B4-BE49-F238E27FC236}">
                    <a16:creationId xmlns:a16="http://schemas.microsoft.com/office/drawing/2014/main" id="{192A2035-4F8F-4B0A-B553-BA44D4F41E29}"/>
                  </a:ext>
                </a:extLst>
              </p14:cNvPr>
              <p14:cNvContentPartPr/>
              <p14:nvPr/>
            </p14:nvContentPartPr>
            <p14:xfrm>
              <a:off x="2272937" y="3163771"/>
              <a:ext cx="3181350" cy="2714625"/>
            </p14:xfrm>
          </p:contentPart>
        </mc:Choice>
        <mc:Fallback xmlns="">
          <p:pic>
            <p:nvPicPr>
              <p:cNvPr id="25" name="Ink 24">
                <a:extLst>
                  <a:ext uri="{FF2B5EF4-FFF2-40B4-BE49-F238E27FC236}">
                    <a16:creationId xmlns:a16="http://schemas.microsoft.com/office/drawing/2014/main" id="{192A2035-4F8F-4B0A-B553-BA44D4F41E29}"/>
                  </a:ext>
                </a:extLst>
              </p:cNvPr>
              <p:cNvPicPr/>
              <p:nvPr/>
            </p:nvPicPr>
            <p:blipFill>
              <a:blip r:embed="rId40"/>
              <a:stretch>
                <a:fillRect/>
              </a:stretch>
            </p:blipFill>
            <p:spPr>
              <a:xfrm>
                <a:off x="2236896" y="3127816"/>
                <a:ext cx="3253072" cy="2786176"/>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Ink 25">
                <a:extLst>
                  <a:ext uri="{FF2B5EF4-FFF2-40B4-BE49-F238E27FC236}">
                    <a16:creationId xmlns:a16="http://schemas.microsoft.com/office/drawing/2014/main" id="{780980DF-6EF3-4341-8AEB-91758CE9D4A0}"/>
                  </a:ext>
                </a:extLst>
              </p14:cNvPr>
              <p14:cNvContentPartPr/>
              <p14:nvPr/>
            </p14:nvContentPartPr>
            <p14:xfrm>
              <a:off x="1163992" y="3441326"/>
              <a:ext cx="990600" cy="1466850"/>
            </p14:xfrm>
          </p:contentPart>
        </mc:Choice>
        <mc:Fallback xmlns="">
          <p:pic>
            <p:nvPicPr>
              <p:cNvPr id="26" name="Ink 25">
                <a:extLst>
                  <a:ext uri="{FF2B5EF4-FFF2-40B4-BE49-F238E27FC236}">
                    <a16:creationId xmlns:a16="http://schemas.microsoft.com/office/drawing/2014/main" id="{780980DF-6EF3-4341-8AEB-91758CE9D4A0}"/>
                  </a:ext>
                </a:extLst>
              </p:cNvPr>
              <p:cNvPicPr/>
              <p:nvPr/>
            </p:nvPicPr>
            <p:blipFill>
              <a:blip r:embed="rId42"/>
              <a:stretch>
                <a:fillRect/>
              </a:stretch>
            </p:blipFill>
            <p:spPr>
              <a:xfrm>
                <a:off x="1127970" y="3405268"/>
                <a:ext cx="1062283" cy="1538606"/>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Ink 26">
                <a:extLst>
                  <a:ext uri="{FF2B5EF4-FFF2-40B4-BE49-F238E27FC236}">
                    <a16:creationId xmlns:a16="http://schemas.microsoft.com/office/drawing/2014/main" id="{B7B44E34-D0D8-4502-9726-DA661A1D238E}"/>
                  </a:ext>
                </a:extLst>
              </p14:cNvPr>
              <p14:cNvContentPartPr/>
              <p14:nvPr/>
            </p14:nvContentPartPr>
            <p14:xfrm>
              <a:off x="2998584" y="2243934"/>
              <a:ext cx="1143000" cy="2581275"/>
            </p14:xfrm>
          </p:contentPart>
        </mc:Choice>
        <mc:Fallback xmlns="">
          <p:pic>
            <p:nvPicPr>
              <p:cNvPr id="27" name="Ink 26">
                <a:extLst>
                  <a:ext uri="{FF2B5EF4-FFF2-40B4-BE49-F238E27FC236}">
                    <a16:creationId xmlns:a16="http://schemas.microsoft.com/office/drawing/2014/main" id="{B7B44E34-D0D8-4502-9726-DA661A1D238E}"/>
                  </a:ext>
                </a:extLst>
              </p:cNvPr>
              <p:cNvPicPr/>
              <p:nvPr/>
            </p:nvPicPr>
            <p:blipFill>
              <a:blip r:embed="rId44"/>
              <a:stretch>
                <a:fillRect/>
              </a:stretch>
            </p:blipFill>
            <p:spPr>
              <a:xfrm>
                <a:off x="2962470" y="2207968"/>
                <a:ext cx="1214866" cy="2652847"/>
              </a:xfrm>
              <a:prstGeom prst="rect">
                <a:avLst/>
              </a:prstGeom>
            </p:spPr>
          </p:pic>
        </mc:Fallback>
      </mc:AlternateContent>
    </p:spTree>
    <p:extLst>
      <p:ext uri="{BB962C8B-B14F-4D97-AF65-F5344CB8AC3E}">
        <p14:creationId xmlns:p14="http://schemas.microsoft.com/office/powerpoint/2010/main" val="832001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137436-3273-4FBE-9C30-555F5293BA04}"/>
              </a:ext>
            </a:extLst>
          </p:cNvPr>
          <p:cNvSpPr txBox="1"/>
          <p:nvPr/>
        </p:nvSpPr>
        <p:spPr>
          <a:xfrm>
            <a:off x="3761117" y="123646"/>
            <a:ext cx="441097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a:solidFill>
                  <a:srgbClr val="002060"/>
                </a:solidFill>
                <a:cs typeface="Calibri"/>
              </a:rPr>
              <a:t>PHOTOSYNTHESIS</a:t>
            </a:r>
            <a:endParaRPr lang="en-US">
              <a:cs typeface="Calibri"/>
            </a:endParaRPr>
          </a:p>
        </p:txBody>
      </p:sp>
      <p:pic>
        <p:nvPicPr>
          <p:cNvPr id="4" name="Picture 3" descr="A picture containing black&#10;&#10;Description automatically generated">
            <a:extLst>
              <a:ext uri="{FF2B5EF4-FFF2-40B4-BE49-F238E27FC236}">
                <a16:creationId xmlns:a16="http://schemas.microsoft.com/office/drawing/2014/main" id="{CFD68512-D822-4D46-AC68-400DCD926A1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16815" y="358973"/>
            <a:ext cx="299050" cy="288467"/>
          </a:xfrm>
          <a:prstGeom prst="rect">
            <a:avLst/>
          </a:prstGeom>
        </p:spPr>
      </p:pic>
      <p:pic>
        <p:nvPicPr>
          <p:cNvPr id="5" name="Picture 4" descr="A picture containing black&#10;&#10;Description automatically generated">
            <a:extLst>
              <a:ext uri="{FF2B5EF4-FFF2-40B4-BE49-F238E27FC236}">
                <a16:creationId xmlns:a16="http://schemas.microsoft.com/office/drawing/2014/main" id="{FE9E2B3D-F20A-4BC1-95B9-49A54551201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473569" y="358972"/>
            <a:ext cx="299050" cy="288467"/>
          </a:xfrm>
          <a:prstGeom prst="rect">
            <a:avLst/>
          </a:prstGeom>
        </p:spPr>
      </p:pic>
      <p:pic>
        <p:nvPicPr>
          <p:cNvPr id="7" name="Picture 3" descr="A picture containing black&#10;&#10;Description automatically generated">
            <a:extLst>
              <a:ext uri="{FF2B5EF4-FFF2-40B4-BE49-F238E27FC236}">
                <a16:creationId xmlns:a16="http://schemas.microsoft.com/office/drawing/2014/main" id="{EF853E36-8798-4BE3-A191-94398C44A17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469310" y="415770"/>
            <a:ext cx="248730" cy="238146"/>
          </a:xfrm>
          <a:prstGeom prst="rect">
            <a:avLst/>
          </a:prstGeom>
        </p:spPr>
      </p:pic>
      <p:pic>
        <p:nvPicPr>
          <p:cNvPr id="8" name="Picture 3" descr="A picture containing black&#10;&#10;Description automatically generated">
            <a:extLst>
              <a:ext uri="{FF2B5EF4-FFF2-40B4-BE49-F238E27FC236}">
                <a16:creationId xmlns:a16="http://schemas.microsoft.com/office/drawing/2014/main" id="{F9F38A7A-C8FE-4A85-8638-A75F9D2BE37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049045" y="415769"/>
            <a:ext cx="248730" cy="238146"/>
          </a:xfrm>
          <a:prstGeom prst="rect">
            <a:avLst/>
          </a:prstGeom>
        </p:spPr>
      </p:pic>
      <p:pic>
        <p:nvPicPr>
          <p:cNvPr id="10" name="Picture 3" descr="A picture containing black&#10;&#10;Description automatically generated">
            <a:extLst>
              <a:ext uri="{FF2B5EF4-FFF2-40B4-BE49-F238E27FC236}">
                <a16:creationId xmlns:a16="http://schemas.microsoft.com/office/drawing/2014/main" id="{BA3FDC32-D475-4765-991E-12935F76C8C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916290" y="468583"/>
            <a:ext cx="158196" cy="140067"/>
          </a:xfrm>
          <a:prstGeom prst="rect">
            <a:avLst/>
          </a:prstGeom>
        </p:spPr>
      </p:pic>
      <p:pic>
        <p:nvPicPr>
          <p:cNvPr id="11" name="Picture 3" descr="A picture containing black&#10;&#10;Description automatically generated">
            <a:extLst>
              <a:ext uri="{FF2B5EF4-FFF2-40B4-BE49-F238E27FC236}">
                <a16:creationId xmlns:a16="http://schemas.microsoft.com/office/drawing/2014/main" id="{C24374A3-952E-44A0-95A0-F18AF818DCA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690893" y="468582"/>
            <a:ext cx="158196" cy="140067"/>
          </a:xfrm>
          <a:prstGeom prst="rect">
            <a:avLst/>
          </a:prstGeom>
        </p:spPr>
      </p:pic>
      <p:sp>
        <p:nvSpPr>
          <p:cNvPr id="12" name="TextBox 11">
            <a:extLst>
              <a:ext uri="{FF2B5EF4-FFF2-40B4-BE49-F238E27FC236}">
                <a16:creationId xmlns:a16="http://schemas.microsoft.com/office/drawing/2014/main" id="{233377D4-739E-4763-8F1B-B55035BE0E57}"/>
              </a:ext>
            </a:extLst>
          </p:cNvPr>
          <p:cNvSpPr txBox="1"/>
          <p:nvPr/>
        </p:nvSpPr>
        <p:spPr>
          <a:xfrm>
            <a:off x="10575985" y="181155"/>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Page 4 </a:t>
            </a:r>
            <a:endParaRPr lang="en-US">
              <a:cs typeface="Calibri"/>
            </a:endParaRPr>
          </a:p>
        </p:txBody>
      </p:sp>
      <p:sp>
        <p:nvSpPr>
          <p:cNvPr id="13" name="TextBox 12">
            <a:extLst>
              <a:ext uri="{FF2B5EF4-FFF2-40B4-BE49-F238E27FC236}">
                <a16:creationId xmlns:a16="http://schemas.microsoft.com/office/drawing/2014/main" id="{458F6C8C-E4AA-474F-BE09-6ED2AD0B98B1}"/>
              </a:ext>
            </a:extLst>
          </p:cNvPr>
          <p:cNvSpPr txBox="1"/>
          <p:nvPr/>
        </p:nvSpPr>
        <p:spPr>
          <a:xfrm>
            <a:off x="2696293" y="1316067"/>
            <a:ext cx="239814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Calibri"/>
              </a:rPr>
              <a:t>6CO</a:t>
            </a:r>
            <a:r>
              <a:rPr lang="en-US" sz="2400">
                <a:cs typeface="Calibri"/>
              </a:rPr>
              <a:t>2 </a:t>
            </a:r>
            <a:r>
              <a:rPr lang="en-US" sz="3200">
                <a:cs typeface="Calibri"/>
              </a:rPr>
              <a:t>+ 6H</a:t>
            </a:r>
            <a:r>
              <a:rPr lang="en-US" sz="2400">
                <a:cs typeface="Calibri"/>
              </a:rPr>
              <a:t>2</a:t>
            </a:r>
            <a:r>
              <a:rPr lang="en-US" sz="3200">
                <a:cs typeface="Calibri"/>
              </a:rPr>
              <a:t>O </a:t>
            </a:r>
            <a:endParaRPr lang="en-US">
              <a:cs typeface="Calibri"/>
            </a:endParaRPr>
          </a:p>
        </p:txBody>
      </p:sp>
      <p:pic>
        <p:nvPicPr>
          <p:cNvPr id="15" name="Picture 15" descr="Shape, arrow&#10;&#10;Description automatically generated">
            <a:extLst>
              <a:ext uri="{FF2B5EF4-FFF2-40B4-BE49-F238E27FC236}">
                <a16:creationId xmlns:a16="http://schemas.microsoft.com/office/drawing/2014/main" id="{D6B9D167-D9B6-484F-BA73-DB822B8F3106}"/>
              </a:ext>
            </a:extLst>
          </p:cNvPr>
          <p:cNvPicPr>
            <a:picLocks noChangeAspect="1"/>
          </p:cNvPicPr>
          <p:nvPr/>
        </p:nvPicPr>
        <p:blipFill>
          <a:blip r:embed="rId4"/>
          <a:stretch>
            <a:fillRect/>
          </a:stretch>
        </p:blipFill>
        <p:spPr>
          <a:xfrm rot="10800000">
            <a:off x="5055081" y="1420224"/>
            <a:ext cx="888521" cy="380081"/>
          </a:xfrm>
          <a:prstGeom prst="rect">
            <a:avLst/>
          </a:prstGeom>
        </p:spPr>
      </p:pic>
      <p:sp>
        <p:nvSpPr>
          <p:cNvPr id="16" name="TextBox 15">
            <a:extLst>
              <a:ext uri="{FF2B5EF4-FFF2-40B4-BE49-F238E27FC236}">
                <a16:creationId xmlns:a16="http://schemas.microsoft.com/office/drawing/2014/main" id="{5BC302A5-F2C7-424E-991A-63B00F82A7F6}"/>
              </a:ext>
            </a:extLst>
          </p:cNvPr>
          <p:cNvSpPr txBox="1"/>
          <p:nvPr/>
        </p:nvSpPr>
        <p:spPr>
          <a:xfrm>
            <a:off x="5973433" y="1343923"/>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Calibri"/>
              </a:rPr>
              <a:t>C</a:t>
            </a:r>
            <a:r>
              <a:rPr lang="en-US" sz="2400">
                <a:cs typeface="Calibri"/>
              </a:rPr>
              <a:t>6</a:t>
            </a:r>
            <a:r>
              <a:rPr lang="en-US" sz="3200">
                <a:cs typeface="Calibri"/>
              </a:rPr>
              <a:t>H</a:t>
            </a:r>
            <a:r>
              <a:rPr lang="en-US" sz="2400">
                <a:cs typeface="Calibri"/>
              </a:rPr>
              <a:t>12</a:t>
            </a:r>
            <a:r>
              <a:rPr lang="en-US" sz="3200">
                <a:cs typeface="Calibri"/>
              </a:rPr>
              <a:t>O</a:t>
            </a:r>
            <a:r>
              <a:rPr lang="en-US" sz="2400">
                <a:cs typeface="Calibri"/>
              </a:rPr>
              <a:t>6 </a:t>
            </a:r>
            <a:r>
              <a:rPr lang="en-US" sz="3200">
                <a:cs typeface="Calibri"/>
              </a:rPr>
              <a:t>+ 6O</a:t>
            </a:r>
            <a:r>
              <a:rPr lang="en-US" sz="2400">
                <a:cs typeface="Calibri"/>
              </a:rPr>
              <a:t>2</a:t>
            </a:r>
            <a:endParaRPr lang="en-US" sz="2800">
              <a:cs typeface="Calibri"/>
            </a:endParaRPr>
          </a:p>
        </p:txBody>
      </p:sp>
      <p:sp>
        <p:nvSpPr>
          <p:cNvPr id="17" name="TextBox 16">
            <a:extLst>
              <a:ext uri="{FF2B5EF4-FFF2-40B4-BE49-F238E27FC236}">
                <a16:creationId xmlns:a16="http://schemas.microsoft.com/office/drawing/2014/main" id="{B3FE00BD-8BE3-4AD2-8138-42E8BBB06E03}"/>
              </a:ext>
            </a:extLst>
          </p:cNvPr>
          <p:cNvSpPr txBox="1"/>
          <p:nvPr/>
        </p:nvSpPr>
        <p:spPr>
          <a:xfrm>
            <a:off x="1946874" y="1932497"/>
            <a:ext cx="89398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Carbon Dioxide + Water + Sunlight yields Glucose + Oxygen</a:t>
            </a:r>
            <a:endParaRPr lang="en-US">
              <a:cs typeface="Calibri"/>
            </a:endParaRPr>
          </a:p>
        </p:txBody>
      </p:sp>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B27EA306-1A51-4888-860D-EDA217945C0B}"/>
                  </a:ext>
                </a:extLst>
              </p14:cNvPr>
              <p14:cNvContentPartPr/>
              <p14:nvPr/>
            </p14:nvContentPartPr>
            <p14:xfrm>
              <a:off x="2840176" y="1797763"/>
              <a:ext cx="723900" cy="47625"/>
            </p14:xfrm>
          </p:contentPart>
        </mc:Choice>
        <mc:Fallback xmlns="">
          <p:pic>
            <p:nvPicPr>
              <p:cNvPr id="3" name="Ink 2">
                <a:extLst>
                  <a:ext uri="{FF2B5EF4-FFF2-40B4-BE49-F238E27FC236}">
                    <a16:creationId xmlns:a16="http://schemas.microsoft.com/office/drawing/2014/main" id="{B27EA306-1A51-4888-860D-EDA217945C0B}"/>
                  </a:ext>
                </a:extLst>
              </p:cNvPr>
              <p:cNvPicPr/>
              <p:nvPr/>
            </p:nvPicPr>
            <p:blipFill>
              <a:blip r:embed="rId6"/>
              <a:stretch>
                <a:fillRect/>
              </a:stretch>
            </p:blipFill>
            <p:spPr>
              <a:xfrm>
                <a:off x="2804375" y="1764459"/>
                <a:ext cx="795144" cy="1139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2C479BEC-F7AC-4996-9278-B0FC68C62946}"/>
                  </a:ext>
                </a:extLst>
              </p14:cNvPr>
              <p14:cNvContentPartPr/>
              <p14:nvPr/>
            </p14:nvContentPartPr>
            <p14:xfrm>
              <a:off x="2059134" y="2364325"/>
              <a:ext cx="1838325" cy="47625"/>
            </p14:xfrm>
          </p:contentPart>
        </mc:Choice>
        <mc:Fallback xmlns="">
          <p:pic>
            <p:nvPicPr>
              <p:cNvPr id="6" name="Ink 5">
                <a:extLst>
                  <a:ext uri="{FF2B5EF4-FFF2-40B4-BE49-F238E27FC236}">
                    <a16:creationId xmlns:a16="http://schemas.microsoft.com/office/drawing/2014/main" id="{2C479BEC-F7AC-4996-9278-B0FC68C62946}"/>
                  </a:ext>
                </a:extLst>
              </p:cNvPr>
              <p:cNvPicPr/>
              <p:nvPr/>
            </p:nvPicPr>
            <p:blipFill>
              <a:blip r:embed="rId8"/>
              <a:stretch>
                <a:fillRect/>
              </a:stretch>
            </p:blipFill>
            <p:spPr>
              <a:xfrm>
                <a:off x="2023166" y="2331021"/>
                <a:ext cx="1909901" cy="1139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BC5BE2D5-AB28-453D-9678-A2455CFEB793}"/>
                  </a:ext>
                </a:extLst>
              </p14:cNvPr>
              <p14:cNvContentPartPr/>
              <p14:nvPr/>
            </p14:nvContentPartPr>
            <p14:xfrm>
              <a:off x="4040246" y="1779655"/>
              <a:ext cx="733425" cy="38100"/>
            </p14:xfrm>
          </p:contentPart>
        </mc:Choice>
        <mc:Fallback xmlns="">
          <p:pic>
            <p:nvPicPr>
              <p:cNvPr id="9" name="Ink 8">
                <a:extLst>
                  <a:ext uri="{FF2B5EF4-FFF2-40B4-BE49-F238E27FC236}">
                    <a16:creationId xmlns:a16="http://schemas.microsoft.com/office/drawing/2014/main" id="{BC5BE2D5-AB28-453D-9678-A2455CFEB793}"/>
                  </a:ext>
                </a:extLst>
              </p:cNvPr>
              <p:cNvPicPr/>
              <p:nvPr/>
            </p:nvPicPr>
            <p:blipFill>
              <a:blip r:embed="rId10"/>
              <a:stretch>
                <a:fillRect/>
              </a:stretch>
            </p:blipFill>
            <p:spPr>
              <a:xfrm>
                <a:off x="4004063" y="1745938"/>
                <a:ext cx="805429" cy="10519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43DD8B9D-1954-427F-8C94-7F9D56BACCED}"/>
                  </a:ext>
                </a:extLst>
              </p14:cNvPr>
              <p14:cNvContentPartPr/>
              <p14:nvPr/>
            </p14:nvContentPartPr>
            <p14:xfrm>
              <a:off x="4225764" y="2327867"/>
              <a:ext cx="685800" cy="19050"/>
            </p14:xfrm>
          </p:contentPart>
        </mc:Choice>
        <mc:Fallback xmlns="">
          <p:pic>
            <p:nvPicPr>
              <p:cNvPr id="14" name="Ink 13">
                <a:extLst>
                  <a:ext uri="{FF2B5EF4-FFF2-40B4-BE49-F238E27FC236}">
                    <a16:creationId xmlns:a16="http://schemas.microsoft.com/office/drawing/2014/main" id="{43DD8B9D-1954-427F-8C94-7F9D56BACCED}"/>
                  </a:ext>
                </a:extLst>
              </p:cNvPr>
              <p:cNvPicPr/>
              <p:nvPr/>
            </p:nvPicPr>
            <p:blipFill>
              <a:blip r:embed="rId12"/>
              <a:stretch>
                <a:fillRect/>
              </a:stretch>
            </p:blipFill>
            <p:spPr>
              <a:xfrm>
                <a:off x="4189574" y="2298101"/>
                <a:ext cx="757818" cy="7828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Ink 19">
                <a:extLst>
                  <a:ext uri="{FF2B5EF4-FFF2-40B4-BE49-F238E27FC236}">
                    <a16:creationId xmlns:a16="http://schemas.microsoft.com/office/drawing/2014/main" id="{D163BE25-B520-481D-AF33-ED23D233E777}"/>
                  </a:ext>
                </a:extLst>
              </p14:cNvPr>
              <p14:cNvContentPartPr/>
              <p14:nvPr/>
            </p14:nvContentPartPr>
            <p14:xfrm>
              <a:off x="5313209" y="2302857"/>
              <a:ext cx="923925" cy="38100"/>
            </p14:xfrm>
          </p:contentPart>
        </mc:Choice>
        <mc:Fallback xmlns="">
          <p:pic>
            <p:nvPicPr>
              <p:cNvPr id="20" name="Ink 19">
                <a:extLst>
                  <a:ext uri="{FF2B5EF4-FFF2-40B4-BE49-F238E27FC236}">
                    <a16:creationId xmlns:a16="http://schemas.microsoft.com/office/drawing/2014/main" id="{D163BE25-B520-481D-AF33-ED23D233E777}"/>
                  </a:ext>
                </a:extLst>
              </p:cNvPr>
              <p:cNvPicPr/>
              <p:nvPr/>
            </p:nvPicPr>
            <p:blipFill>
              <a:blip r:embed="rId14"/>
              <a:stretch>
                <a:fillRect/>
              </a:stretch>
            </p:blipFill>
            <p:spPr>
              <a:xfrm>
                <a:off x="5277412" y="2262325"/>
                <a:ext cx="995161" cy="11875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2" name="Ink 21">
                <a:extLst>
                  <a:ext uri="{FF2B5EF4-FFF2-40B4-BE49-F238E27FC236}">
                    <a16:creationId xmlns:a16="http://schemas.microsoft.com/office/drawing/2014/main" id="{0E077FE7-AFF9-4F0B-9D45-E8C90EDCE63D}"/>
                  </a:ext>
                </a:extLst>
              </p14:cNvPr>
              <p14:cNvContentPartPr/>
              <p14:nvPr/>
            </p14:nvContentPartPr>
            <p14:xfrm>
              <a:off x="5069836" y="1780823"/>
              <a:ext cx="790575" cy="47625"/>
            </p14:xfrm>
          </p:contentPart>
        </mc:Choice>
        <mc:Fallback xmlns="">
          <p:pic>
            <p:nvPicPr>
              <p:cNvPr id="22" name="Ink 21">
                <a:extLst>
                  <a:ext uri="{FF2B5EF4-FFF2-40B4-BE49-F238E27FC236}">
                    <a16:creationId xmlns:a16="http://schemas.microsoft.com/office/drawing/2014/main" id="{0E077FE7-AFF9-4F0B-9D45-E8C90EDCE63D}"/>
                  </a:ext>
                </a:extLst>
              </p:cNvPr>
              <p:cNvPicPr/>
              <p:nvPr/>
            </p:nvPicPr>
            <p:blipFill>
              <a:blip r:embed="rId16"/>
              <a:stretch>
                <a:fillRect/>
              </a:stretch>
            </p:blipFill>
            <p:spPr>
              <a:xfrm>
                <a:off x="5034047" y="1747750"/>
                <a:ext cx="861795" cy="113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 name="Ink 23">
                <a:extLst>
                  <a:ext uri="{FF2B5EF4-FFF2-40B4-BE49-F238E27FC236}">
                    <a16:creationId xmlns:a16="http://schemas.microsoft.com/office/drawing/2014/main" id="{5C8B5A3C-BDCB-4FAB-AE0B-51AAFF946E69}"/>
                  </a:ext>
                </a:extLst>
              </p14:cNvPr>
              <p14:cNvContentPartPr/>
              <p14:nvPr/>
            </p14:nvContentPartPr>
            <p14:xfrm>
              <a:off x="6342324" y="2306429"/>
              <a:ext cx="714375" cy="28575"/>
            </p14:xfrm>
          </p:contentPart>
        </mc:Choice>
        <mc:Fallback xmlns="">
          <p:pic>
            <p:nvPicPr>
              <p:cNvPr id="24" name="Ink 23">
                <a:extLst>
                  <a:ext uri="{FF2B5EF4-FFF2-40B4-BE49-F238E27FC236}">
                    <a16:creationId xmlns:a16="http://schemas.microsoft.com/office/drawing/2014/main" id="{5C8B5A3C-BDCB-4FAB-AE0B-51AAFF946E69}"/>
                  </a:ext>
                </a:extLst>
              </p:cNvPr>
              <p:cNvPicPr/>
              <p:nvPr/>
            </p:nvPicPr>
            <p:blipFill>
              <a:blip r:embed="rId18"/>
              <a:stretch>
                <a:fillRect/>
              </a:stretch>
            </p:blipFill>
            <p:spPr>
              <a:xfrm>
                <a:off x="6306353" y="2269319"/>
                <a:ext cx="785956" cy="102425"/>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5" name="Ink 24">
                <a:extLst>
                  <a:ext uri="{FF2B5EF4-FFF2-40B4-BE49-F238E27FC236}">
                    <a16:creationId xmlns:a16="http://schemas.microsoft.com/office/drawing/2014/main" id="{D691F7E1-9164-46EC-8932-A1F8DF7EF232}"/>
                  </a:ext>
                </a:extLst>
              </p14:cNvPr>
              <p14:cNvContentPartPr/>
              <p14:nvPr/>
            </p14:nvContentPartPr>
            <p14:xfrm>
              <a:off x="6136696" y="1800475"/>
              <a:ext cx="1323975" cy="19050"/>
            </p14:xfrm>
          </p:contentPart>
        </mc:Choice>
        <mc:Fallback xmlns="">
          <p:pic>
            <p:nvPicPr>
              <p:cNvPr id="25" name="Ink 24">
                <a:extLst>
                  <a:ext uri="{FF2B5EF4-FFF2-40B4-BE49-F238E27FC236}">
                    <a16:creationId xmlns:a16="http://schemas.microsoft.com/office/drawing/2014/main" id="{D691F7E1-9164-46EC-8932-A1F8DF7EF232}"/>
                  </a:ext>
                </a:extLst>
              </p:cNvPr>
              <p:cNvPicPr/>
              <p:nvPr/>
            </p:nvPicPr>
            <p:blipFill>
              <a:blip r:embed="rId20"/>
              <a:stretch>
                <a:fillRect/>
              </a:stretch>
            </p:blipFill>
            <p:spPr>
              <a:xfrm>
                <a:off x="6100669" y="1751629"/>
                <a:ext cx="1395668" cy="116254"/>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6" name="Ink 25">
                <a:extLst>
                  <a:ext uri="{FF2B5EF4-FFF2-40B4-BE49-F238E27FC236}">
                    <a16:creationId xmlns:a16="http://schemas.microsoft.com/office/drawing/2014/main" id="{93CE6E90-585D-45B2-9DE3-6F379573EA5B}"/>
                  </a:ext>
                </a:extLst>
              </p14:cNvPr>
              <p14:cNvContentPartPr/>
              <p14:nvPr/>
            </p14:nvContentPartPr>
            <p14:xfrm>
              <a:off x="7219336" y="2301172"/>
              <a:ext cx="857250" cy="28575"/>
            </p14:xfrm>
          </p:contentPart>
        </mc:Choice>
        <mc:Fallback xmlns="">
          <p:pic>
            <p:nvPicPr>
              <p:cNvPr id="26" name="Ink 25">
                <a:extLst>
                  <a:ext uri="{FF2B5EF4-FFF2-40B4-BE49-F238E27FC236}">
                    <a16:creationId xmlns:a16="http://schemas.microsoft.com/office/drawing/2014/main" id="{93CE6E90-585D-45B2-9DE3-6F379573EA5B}"/>
                  </a:ext>
                </a:extLst>
              </p:cNvPr>
              <p:cNvPicPr/>
              <p:nvPr/>
            </p:nvPicPr>
            <p:blipFill>
              <a:blip r:embed="rId22"/>
              <a:stretch>
                <a:fillRect/>
              </a:stretch>
            </p:blipFill>
            <p:spPr>
              <a:xfrm>
                <a:off x="7183558" y="2263573"/>
                <a:ext cx="928449" cy="10339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7" name="Ink 26">
                <a:extLst>
                  <a:ext uri="{FF2B5EF4-FFF2-40B4-BE49-F238E27FC236}">
                    <a16:creationId xmlns:a16="http://schemas.microsoft.com/office/drawing/2014/main" id="{52BCDAB1-FAF8-4A8B-9182-663DDC91A550}"/>
                  </a:ext>
                </a:extLst>
              </p14:cNvPr>
              <p14:cNvContentPartPr/>
              <p14:nvPr/>
            </p14:nvContentPartPr>
            <p14:xfrm>
              <a:off x="7782144" y="1767890"/>
              <a:ext cx="762000" cy="19050"/>
            </p14:xfrm>
          </p:contentPart>
        </mc:Choice>
        <mc:Fallback xmlns="">
          <p:pic>
            <p:nvPicPr>
              <p:cNvPr id="27" name="Ink 26">
                <a:extLst>
                  <a:ext uri="{FF2B5EF4-FFF2-40B4-BE49-F238E27FC236}">
                    <a16:creationId xmlns:a16="http://schemas.microsoft.com/office/drawing/2014/main" id="{52BCDAB1-FAF8-4A8B-9182-663DDC91A550}"/>
                  </a:ext>
                </a:extLst>
              </p:cNvPr>
              <p:cNvPicPr/>
              <p:nvPr/>
            </p:nvPicPr>
            <p:blipFill>
              <a:blip r:embed="rId24"/>
              <a:stretch>
                <a:fillRect/>
              </a:stretch>
            </p:blipFill>
            <p:spPr>
              <a:xfrm>
                <a:off x="7746201" y="1672640"/>
                <a:ext cx="833527" cy="20859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8" name="Ink 27">
                <a:extLst>
                  <a:ext uri="{FF2B5EF4-FFF2-40B4-BE49-F238E27FC236}">
                    <a16:creationId xmlns:a16="http://schemas.microsoft.com/office/drawing/2014/main" id="{5DE9B49B-33CA-4E58-95B4-EC736CFE7EF2}"/>
                  </a:ext>
                </a:extLst>
              </p14:cNvPr>
              <p14:cNvContentPartPr/>
              <p14:nvPr/>
            </p14:nvContentPartPr>
            <p14:xfrm>
              <a:off x="8468753" y="2315526"/>
              <a:ext cx="933450" cy="28575"/>
            </p14:xfrm>
          </p:contentPart>
        </mc:Choice>
        <mc:Fallback xmlns="">
          <p:pic>
            <p:nvPicPr>
              <p:cNvPr id="28" name="Ink 27">
                <a:extLst>
                  <a:ext uri="{FF2B5EF4-FFF2-40B4-BE49-F238E27FC236}">
                    <a16:creationId xmlns:a16="http://schemas.microsoft.com/office/drawing/2014/main" id="{5DE9B49B-33CA-4E58-95B4-EC736CFE7EF2}"/>
                  </a:ext>
                </a:extLst>
              </p:cNvPr>
              <p:cNvPicPr/>
              <p:nvPr/>
            </p:nvPicPr>
            <p:blipFill>
              <a:blip r:embed="rId26"/>
              <a:stretch>
                <a:fillRect/>
              </a:stretch>
            </p:blipFill>
            <p:spPr>
              <a:xfrm>
                <a:off x="8432587" y="2277426"/>
                <a:ext cx="1005421" cy="104394"/>
              </a:xfrm>
              <a:prstGeom prst="rect">
                <a:avLst/>
              </a:prstGeom>
            </p:spPr>
          </p:pic>
        </mc:Fallback>
      </mc:AlternateContent>
      <p:pic>
        <p:nvPicPr>
          <p:cNvPr id="30" name="Picture 30">
            <a:extLst>
              <a:ext uri="{FF2B5EF4-FFF2-40B4-BE49-F238E27FC236}">
                <a16:creationId xmlns:a16="http://schemas.microsoft.com/office/drawing/2014/main" id="{16170A90-3AC9-4938-84A2-0BBFF2B1EEEE}"/>
              </a:ext>
            </a:extLst>
          </p:cNvPr>
          <p:cNvPicPr>
            <a:picLocks noChangeAspect="1"/>
          </p:cNvPicPr>
          <p:nvPr/>
        </p:nvPicPr>
        <p:blipFill rotWithShape="1">
          <a:blip r:embed="rId27"/>
          <a:srcRect l="198" t="49324" r="-523" b="-676"/>
          <a:stretch/>
        </p:blipFill>
        <p:spPr>
          <a:xfrm>
            <a:off x="4309808" y="2419709"/>
            <a:ext cx="3156514" cy="1627595"/>
          </a:xfrm>
          <a:prstGeom prst="rect">
            <a:avLst/>
          </a:prstGeom>
        </p:spPr>
      </p:pic>
      <p:pic>
        <p:nvPicPr>
          <p:cNvPr id="32" name="Picture 32">
            <a:extLst>
              <a:ext uri="{FF2B5EF4-FFF2-40B4-BE49-F238E27FC236}">
                <a16:creationId xmlns:a16="http://schemas.microsoft.com/office/drawing/2014/main" id="{19ED1475-8954-45CC-8D3E-CABCBDC00752}"/>
              </a:ext>
            </a:extLst>
          </p:cNvPr>
          <p:cNvPicPr>
            <a:picLocks noChangeAspect="1"/>
          </p:cNvPicPr>
          <p:nvPr/>
        </p:nvPicPr>
        <p:blipFill>
          <a:blip r:embed="rId28"/>
          <a:stretch>
            <a:fillRect/>
          </a:stretch>
        </p:blipFill>
        <p:spPr>
          <a:xfrm>
            <a:off x="253042" y="3030555"/>
            <a:ext cx="2743200" cy="2292137"/>
          </a:xfrm>
          <a:prstGeom prst="rect">
            <a:avLst/>
          </a:prstGeom>
        </p:spPr>
      </p:pic>
      <p:sp>
        <p:nvSpPr>
          <p:cNvPr id="33" name="TextBox 32">
            <a:extLst>
              <a:ext uri="{FF2B5EF4-FFF2-40B4-BE49-F238E27FC236}">
                <a16:creationId xmlns:a16="http://schemas.microsoft.com/office/drawing/2014/main" id="{E871BF83-D7DF-43D4-91EF-5511EA5A7B3D}"/>
              </a:ext>
            </a:extLst>
          </p:cNvPr>
          <p:cNvSpPr txBox="1"/>
          <p:nvPr/>
        </p:nvSpPr>
        <p:spPr>
          <a:xfrm>
            <a:off x="799382" y="3487947"/>
            <a:ext cx="50033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cs typeface="Calibri"/>
              </a:rPr>
              <a:t>CO</a:t>
            </a:r>
            <a:endParaRPr lang="en-US">
              <a:cs typeface="Calibri"/>
            </a:endParaRPr>
          </a:p>
        </p:txBody>
      </p:sp>
      <p:sp>
        <p:nvSpPr>
          <p:cNvPr id="34" name="TextBox 33">
            <a:extLst>
              <a:ext uri="{FF2B5EF4-FFF2-40B4-BE49-F238E27FC236}">
                <a16:creationId xmlns:a16="http://schemas.microsoft.com/office/drawing/2014/main" id="{970EE21F-269D-441A-9485-0E635F2811CD}"/>
              </a:ext>
            </a:extLst>
          </p:cNvPr>
          <p:cNvSpPr txBox="1"/>
          <p:nvPr/>
        </p:nvSpPr>
        <p:spPr>
          <a:xfrm rot="2100000">
            <a:off x="1575759" y="3487946"/>
            <a:ext cx="50033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cs typeface="Calibri"/>
              </a:rPr>
              <a:t>CO</a:t>
            </a:r>
            <a:endParaRPr lang="en-US">
              <a:cs typeface="Calibri"/>
            </a:endParaRPr>
          </a:p>
        </p:txBody>
      </p:sp>
      <p:sp>
        <p:nvSpPr>
          <p:cNvPr id="35" name="TextBox 34">
            <a:extLst>
              <a:ext uri="{FF2B5EF4-FFF2-40B4-BE49-F238E27FC236}">
                <a16:creationId xmlns:a16="http://schemas.microsoft.com/office/drawing/2014/main" id="{D05DB44B-001D-40F8-8D39-AFF350A896C0}"/>
              </a:ext>
            </a:extLst>
          </p:cNvPr>
          <p:cNvSpPr txBox="1"/>
          <p:nvPr/>
        </p:nvSpPr>
        <p:spPr>
          <a:xfrm rot="1740000">
            <a:off x="554966" y="4221191"/>
            <a:ext cx="50033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cs typeface="Calibri"/>
              </a:rPr>
              <a:t>CO</a:t>
            </a:r>
            <a:endParaRPr lang="en-US">
              <a:cs typeface="Calibri"/>
            </a:endParaRPr>
          </a:p>
        </p:txBody>
      </p:sp>
      <p:sp>
        <p:nvSpPr>
          <p:cNvPr id="36" name="TextBox 35">
            <a:extLst>
              <a:ext uri="{FF2B5EF4-FFF2-40B4-BE49-F238E27FC236}">
                <a16:creationId xmlns:a16="http://schemas.microsoft.com/office/drawing/2014/main" id="{5523A1CE-B2E6-439D-822E-BFC28944FBB7}"/>
              </a:ext>
            </a:extLst>
          </p:cNvPr>
          <p:cNvSpPr txBox="1"/>
          <p:nvPr/>
        </p:nvSpPr>
        <p:spPr>
          <a:xfrm rot="-2100000">
            <a:off x="1374475" y="4393719"/>
            <a:ext cx="50033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cs typeface="Calibri"/>
              </a:rPr>
              <a:t>CO</a:t>
            </a:r>
            <a:endParaRPr lang="en-US">
              <a:cs typeface="Calibri"/>
            </a:endParaRPr>
          </a:p>
        </p:txBody>
      </p:sp>
      <p:sp>
        <p:nvSpPr>
          <p:cNvPr id="41" name="TextBox 40">
            <a:extLst>
              <a:ext uri="{FF2B5EF4-FFF2-40B4-BE49-F238E27FC236}">
                <a16:creationId xmlns:a16="http://schemas.microsoft.com/office/drawing/2014/main" id="{8AC454EB-C4C3-4469-AA1C-F7DBB447367B}"/>
              </a:ext>
            </a:extLst>
          </p:cNvPr>
          <p:cNvSpPr txBox="1"/>
          <p:nvPr/>
        </p:nvSpPr>
        <p:spPr>
          <a:xfrm rot="240000">
            <a:off x="2068508" y="4214789"/>
            <a:ext cx="52908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cs typeface="Calibri"/>
              </a:rPr>
              <a:t>CO</a:t>
            </a:r>
            <a:endParaRPr lang="en-US">
              <a:cs typeface="Calibri"/>
            </a:endParaRPr>
          </a:p>
        </p:txBody>
      </p:sp>
      <p:sp>
        <p:nvSpPr>
          <p:cNvPr id="19" name="TextBox 18">
            <a:extLst>
              <a:ext uri="{FF2B5EF4-FFF2-40B4-BE49-F238E27FC236}">
                <a16:creationId xmlns:a16="http://schemas.microsoft.com/office/drawing/2014/main" id="{2D7CBAAA-543F-4BBA-939C-E2ACACA0F9F2}"/>
              </a:ext>
            </a:extLst>
          </p:cNvPr>
          <p:cNvSpPr txBox="1"/>
          <p:nvPr/>
        </p:nvSpPr>
        <p:spPr>
          <a:xfrm>
            <a:off x="1130060" y="3933645"/>
            <a:ext cx="50033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cs typeface="Calibri"/>
              </a:rPr>
              <a:t>CO</a:t>
            </a:r>
            <a:endParaRPr lang="en-US">
              <a:cs typeface="Calibri"/>
            </a:endParaRPr>
          </a:p>
        </p:txBody>
      </p:sp>
      <p:sp>
        <p:nvSpPr>
          <p:cNvPr id="21" name="TextBox 20">
            <a:extLst>
              <a:ext uri="{FF2B5EF4-FFF2-40B4-BE49-F238E27FC236}">
                <a16:creationId xmlns:a16="http://schemas.microsoft.com/office/drawing/2014/main" id="{43E76D57-17EA-499B-BA6B-CB8394B90ACB}"/>
              </a:ext>
            </a:extLst>
          </p:cNvPr>
          <p:cNvSpPr txBox="1"/>
          <p:nvPr/>
        </p:nvSpPr>
        <p:spPr>
          <a:xfrm>
            <a:off x="1114785" y="3602068"/>
            <a:ext cx="28467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cs typeface="Calibri"/>
              </a:rPr>
              <a:t>2</a:t>
            </a:r>
            <a:endParaRPr lang="en-US">
              <a:cs typeface="Calibri"/>
            </a:endParaRPr>
          </a:p>
        </p:txBody>
      </p:sp>
      <p:sp>
        <p:nvSpPr>
          <p:cNvPr id="29" name="TextBox 28">
            <a:extLst>
              <a:ext uri="{FF2B5EF4-FFF2-40B4-BE49-F238E27FC236}">
                <a16:creationId xmlns:a16="http://schemas.microsoft.com/office/drawing/2014/main" id="{3E2350F6-A625-47B9-ABE7-9C08722A7666}"/>
              </a:ext>
            </a:extLst>
          </p:cNvPr>
          <p:cNvSpPr txBox="1"/>
          <p:nvPr/>
        </p:nvSpPr>
        <p:spPr>
          <a:xfrm>
            <a:off x="1430188" y="4061245"/>
            <a:ext cx="3709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ea typeface="+mn-lt"/>
                <a:cs typeface="+mn-lt"/>
              </a:rPr>
              <a:t>2</a:t>
            </a:r>
            <a:endParaRPr lang="en-US"/>
          </a:p>
        </p:txBody>
      </p:sp>
      <p:sp>
        <p:nvSpPr>
          <p:cNvPr id="31" name="TextBox 30">
            <a:extLst>
              <a:ext uri="{FF2B5EF4-FFF2-40B4-BE49-F238E27FC236}">
                <a16:creationId xmlns:a16="http://schemas.microsoft.com/office/drawing/2014/main" id="{8FA6E2DA-DEF7-4F97-B313-8E821F767284}"/>
              </a:ext>
            </a:extLst>
          </p:cNvPr>
          <p:cNvSpPr txBox="1"/>
          <p:nvPr/>
        </p:nvSpPr>
        <p:spPr>
          <a:xfrm rot="2160000">
            <a:off x="825440" y="4419780"/>
            <a:ext cx="35655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cs typeface="Calibri"/>
              </a:rPr>
              <a:t>2</a:t>
            </a:r>
            <a:endParaRPr lang="en-US">
              <a:cs typeface="Calibri"/>
            </a:endParaRPr>
          </a:p>
        </p:txBody>
      </p:sp>
      <p:sp>
        <p:nvSpPr>
          <p:cNvPr id="38" name="TextBox 37">
            <a:extLst>
              <a:ext uri="{FF2B5EF4-FFF2-40B4-BE49-F238E27FC236}">
                <a16:creationId xmlns:a16="http://schemas.microsoft.com/office/drawing/2014/main" id="{9A8D36B6-67DC-4F18-BB8D-E5AC67CB584F}"/>
              </a:ext>
            </a:extLst>
          </p:cNvPr>
          <p:cNvSpPr txBox="1"/>
          <p:nvPr/>
        </p:nvSpPr>
        <p:spPr>
          <a:xfrm rot="-2520000">
            <a:off x="1701560" y="4390126"/>
            <a:ext cx="31342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cs typeface="Calibri"/>
              </a:rPr>
              <a:t>2</a:t>
            </a:r>
            <a:endParaRPr lang="en-US">
              <a:cs typeface="Calibri"/>
            </a:endParaRPr>
          </a:p>
        </p:txBody>
      </p:sp>
      <p:sp>
        <p:nvSpPr>
          <p:cNvPr id="37" name="TextBox 36">
            <a:extLst>
              <a:ext uri="{FF2B5EF4-FFF2-40B4-BE49-F238E27FC236}">
                <a16:creationId xmlns:a16="http://schemas.microsoft.com/office/drawing/2014/main" id="{14BD451C-19BB-4592-9F36-240913F9557E}"/>
              </a:ext>
            </a:extLst>
          </p:cNvPr>
          <p:cNvSpPr txBox="1"/>
          <p:nvPr/>
        </p:nvSpPr>
        <p:spPr>
          <a:xfrm rot="1680000">
            <a:off x="1843765" y="3719129"/>
            <a:ext cx="31342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cs typeface="Calibri"/>
              </a:rPr>
              <a:t>2</a:t>
            </a:r>
            <a:endParaRPr lang="en-US">
              <a:cs typeface="Calibri"/>
            </a:endParaRPr>
          </a:p>
        </p:txBody>
      </p:sp>
      <p:sp>
        <p:nvSpPr>
          <p:cNvPr id="39" name="TextBox 38">
            <a:extLst>
              <a:ext uri="{FF2B5EF4-FFF2-40B4-BE49-F238E27FC236}">
                <a16:creationId xmlns:a16="http://schemas.microsoft.com/office/drawing/2014/main" id="{8755EEC5-9B71-4612-9D68-98049A7EE60C}"/>
              </a:ext>
            </a:extLst>
          </p:cNvPr>
          <p:cNvSpPr txBox="1"/>
          <p:nvPr/>
        </p:nvSpPr>
        <p:spPr>
          <a:xfrm>
            <a:off x="2391673" y="4318239"/>
            <a:ext cx="29905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cs typeface="Calibri"/>
              </a:rPr>
              <a:t>2</a:t>
            </a:r>
            <a:endParaRPr lang="en-US">
              <a:cs typeface="Calibri"/>
            </a:endParaRPr>
          </a:p>
        </p:txBody>
      </p:sp>
      <p:sp>
        <p:nvSpPr>
          <p:cNvPr id="18" name="TextBox 17">
            <a:extLst>
              <a:ext uri="{FF2B5EF4-FFF2-40B4-BE49-F238E27FC236}">
                <a16:creationId xmlns:a16="http://schemas.microsoft.com/office/drawing/2014/main" id="{9842E143-31AC-4374-980D-3BEDBE25A547}"/>
              </a:ext>
            </a:extLst>
          </p:cNvPr>
          <p:cNvSpPr txBox="1"/>
          <p:nvPr/>
        </p:nvSpPr>
        <p:spPr>
          <a:xfrm>
            <a:off x="2984739" y="3876136"/>
            <a:ext cx="52908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a:cs typeface="Calibri"/>
              </a:rPr>
              <a:t>+</a:t>
            </a:r>
            <a:endParaRPr lang="en-US">
              <a:cs typeface="Calibri"/>
            </a:endParaRPr>
          </a:p>
        </p:txBody>
      </p:sp>
      <p:pic>
        <p:nvPicPr>
          <p:cNvPr id="23" name="Picture 39" descr="Circle&#10;&#10;Description automatically generated">
            <a:extLst>
              <a:ext uri="{FF2B5EF4-FFF2-40B4-BE49-F238E27FC236}">
                <a16:creationId xmlns:a16="http://schemas.microsoft.com/office/drawing/2014/main" id="{4709CCF7-22BD-43CC-AB24-448955529FCC}"/>
              </a:ext>
            </a:extLst>
          </p:cNvPr>
          <p:cNvPicPr>
            <a:picLocks noChangeAspect="1"/>
          </p:cNvPicPr>
          <p:nvPr/>
        </p:nvPicPr>
        <p:blipFill>
          <a:blip r:embed="rId29"/>
          <a:stretch>
            <a:fillRect/>
          </a:stretch>
        </p:blipFill>
        <p:spPr>
          <a:xfrm>
            <a:off x="3372928" y="2961798"/>
            <a:ext cx="1564257" cy="2185233"/>
          </a:xfrm>
          <a:prstGeom prst="rect">
            <a:avLst/>
          </a:prstGeom>
        </p:spPr>
      </p:pic>
      <p:sp>
        <p:nvSpPr>
          <p:cNvPr id="40" name="TextBox 39">
            <a:extLst>
              <a:ext uri="{FF2B5EF4-FFF2-40B4-BE49-F238E27FC236}">
                <a16:creationId xmlns:a16="http://schemas.microsoft.com/office/drawing/2014/main" id="{B9AD56D8-95C3-4129-AC5F-BA5E4E64CDCC}"/>
              </a:ext>
            </a:extLst>
          </p:cNvPr>
          <p:cNvSpPr txBox="1"/>
          <p:nvPr/>
        </p:nvSpPr>
        <p:spPr>
          <a:xfrm rot="-1200000">
            <a:off x="3833003" y="3372928"/>
            <a:ext cx="64410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H</a:t>
            </a:r>
            <a:r>
              <a:rPr lang="en-US" sz="1600">
                <a:cs typeface="Calibri"/>
              </a:rPr>
              <a:t>2</a:t>
            </a:r>
            <a:r>
              <a:rPr lang="en-US" sz="2000">
                <a:cs typeface="Calibri"/>
              </a:rPr>
              <a:t>O </a:t>
            </a:r>
          </a:p>
        </p:txBody>
      </p:sp>
      <p:pic>
        <p:nvPicPr>
          <p:cNvPr id="42" name="Picture 42" descr="Circle&#10;&#10;Description automatically generated">
            <a:extLst>
              <a:ext uri="{FF2B5EF4-FFF2-40B4-BE49-F238E27FC236}">
                <a16:creationId xmlns:a16="http://schemas.microsoft.com/office/drawing/2014/main" id="{0C7A1FF4-CF43-470D-B4A8-59822433DC5A}"/>
              </a:ext>
            </a:extLst>
          </p:cNvPr>
          <p:cNvPicPr>
            <a:picLocks noChangeAspect="1"/>
          </p:cNvPicPr>
          <p:nvPr/>
        </p:nvPicPr>
        <p:blipFill>
          <a:blip r:embed="rId29"/>
          <a:stretch>
            <a:fillRect/>
          </a:stretch>
        </p:blipFill>
        <p:spPr>
          <a:xfrm>
            <a:off x="4857523" y="4427489"/>
            <a:ext cx="730370" cy="1020668"/>
          </a:xfrm>
          <a:prstGeom prst="rect">
            <a:avLst/>
          </a:prstGeom>
        </p:spPr>
      </p:pic>
      <p:sp>
        <p:nvSpPr>
          <p:cNvPr id="43" name="TextBox 42">
            <a:extLst>
              <a:ext uri="{FF2B5EF4-FFF2-40B4-BE49-F238E27FC236}">
                <a16:creationId xmlns:a16="http://schemas.microsoft.com/office/drawing/2014/main" id="{6630BC29-402A-4635-BC31-FEB744ABF2D2}"/>
              </a:ext>
            </a:extLst>
          </p:cNvPr>
          <p:cNvSpPr txBox="1"/>
          <p:nvPr/>
        </p:nvSpPr>
        <p:spPr>
          <a:xfrm>
            <a:off x="3565954" y="4029874"/>
            <a:ext cx="64410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H</a:t>
            </a:r>
            <a:r>
              <a:rPr lang="en-US" sz="1600">
                <a:cs typeface="Calibri"/>
              </a:rPr>
              <a:t>2</a:t>
            </a:r>
            <a:r>
              <a:rPr lang="en-US" sz="2000">
                <a:cs typeface="Calibri"/>
              </a:rPr>
              <a:t>O </a:t>
            </a:r>
          </a:p>
        </p:txBody>
      </p:sp>
      <p:sp>
        <p:nvSpPr>
          <p:cNvPr id="44" name="TextBox 43">
            <a:extLst>
              <a:ext uri="{FF2B5EF4-FFF2-40B4-BE49-F238E27FC236}">
                <a16:creationId xmlns:a16="http://schemas.microsoft.com/office/drawing/2014/main" id="{A00604A3-744E-429C-A05B-C810083813DF}"/>
              </a:ext>
            </a:extLst>
          </p:cNvPr>
          <p:cNvSpPr txBox="1"/>
          <p:nvPr/>
        </p:nvSpPr>
        <p:spPr>
          <a:xfrm rot="1560000">
            <a:off x="4012363" y="3792004"/>
            <a:ext cx="64410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H</a:t>
            </a:r>
            <a:r>
              <a:rPr lang="en-US" sz="1600">
                <a:cs typeface="Calibri"/>
              </a:rPr>
              <a:t>2</a:t>
            </a:r>
            <a:r>
              <a:rPr lang="en-US" sz="2000">
                <a:cs typeface="Calibri"/>
              </a:rPr>
              <a:t>O </a:t>
            </a:r>
          </a:p>
        </p:txBody>
      </p:sp>
      <p:sp>
        <p:nvSpPr>
          <p:cNvPr id="45" name="TextBox 44">
            <a:extLst>
              <a:ext uri="{FF2B5EF4-FFF2-40B4-BE49-F238E27FC236}">
                <a16:creationId xmlns:a16="http://schemas.microsoft.com/office/drawing/2014/main" id="{DF649666-C55D-415C-8936-2FCDA407B54A}"/>
              </a:ext>
            </a:extLst>
          </p:cNvPr>
          <p:cNvSpPr txBox="1"/>
          <p:nvPr/>
        </p:nvSpPr>
        <p:spPr>
          <a:xfrm rot="1380000">
            <a:off x="3574209" y="4595002"/>
            <a:ext cx="64410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H</a:t>
            </a:r>
            <a:r>
              <a:rPr lang="en-US" sz="1600">
                <a:cs typeface="Calibri"/>
              </a:rPr>
              <a:t>2</a:t>
            </a:r>
            <a:r>
              <a:rPr lang="en-US" sz="2000">
                <a:cs typeface="Calibri"/>
              </a:rPr>
              <a:t>O </a:t>
            </a:r>
          </a:p>
        </p:txBody>
      </p:sp>
      <p:sp>
        <p:nvSpPr>
          <p:cNvPr id="46" name="TextBox 45">
            <a:extLst>
              <a:ext uri="{FF2B5EF4-FFF2-40B4-BE49-F238E27FC236}">
                <a16:creationId xmlns:a16="http://schemas.microsoft.com/office/drawing/2014/main" id="{FBF8D00E-69AF-4197-9AEF-92D9195EDEE9}"/>
              </a:ext>
            </a:extLst>
          </p:cNvPr>
          <p:cNvSpPr txBox="1"/>
          <p:nvPr/>
        </p:nvSpPr>
        <p:spPr>
          <a:xfrm rot="-1740000">
            <a:off x="4987183" y="4851664"/>
            <a:ext cx="64410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H</a:t>
            </a:r>
            <a:r>
              <a:rPr lang="en-US" sz="1600">
                <a:cs typeface="Calibri"/>
              </a:rPr>
              <a:t>2</a:t>
            </a:r>
            <a:r>
              <a:rPr lang="en-US" sz="2000">
                <a:cs typeface="Calibri"/>
              </a:rPr>
              <a:t>O </a:t>
            </a:r>
          </a:p>
        </p:txBody>
      </p:sp>
      <p:sp>
        <p:nvSpPr>
          <p:cNvPr id="47" name="TextBox 46">
            <a:extLst>
              <a:ext uri="{FF2B5EF4-FFF2-40B4-BE49-F238E27FC236}">
                <a16:creationId xmlns:a16="http://schemas.microsoft.com/office/drawing/2014/main" id="{0A7AA794-AA3A-462D-ACDB-EE6ADB9EB857}"/>
              </a:ext>
            </a:extLst>
          </p:cNvPr>
          <p:cNvSpPr txBox="1"/>
          <p:nvPr/>
        </p:nvSpPr>
        <p:spPr>
          <a:xfrm>
            <a:off x="4134925" y="4278698"/>
            <a:ext cx="64410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H</a:t>
            </a:r>
            <a:r>
              <a:rPr lang="en-US" sz="1600">
                <a:cs typeface="Calibri"/>
              </a:rPr>
              <a:t>2</a:t>
            </a:r>
            <a:r>
              <a:rPr lang="en-US" sz="2000">
                <a:cs typeface="Calibri"/>
              </a:rPr>
              <a:t>O </a:t>
            </a:r>
          </a:p>
        </p:txBody>
      </p:sp>
      <p:pic>
        <p:nvPicPr>
          <p:cNvPr id="49" name="Picture 49" descr="Shape, arrow&#10;&#10;Description automatically generated">
            <a:extLst>
              <a:ext uri="{FF2B5EF4-FFF2-40B4-BE49-F238E27FC236}">
                <a16:creationId xmlns:a16="http://schemas.microsoft.com/office/drawing/2014/main" id="{6721E724-EB00-4DEC-8A86-D8B09E1F14A0}"/>
              </a:ext>
            </a:extLst>
          </p:cNvPr>
          <p:cNvPicPr>
            <a:picLocks noChangeAspect="1"/>
          </p:cNvPicPr>
          <p:nvPr/>
        </p:nvPicPr>
        <p:blipFill>
          <a:blip r:embed="rId30"/>
          <a:stretch>
            <a:fillRect/>
          </a:stretch>
        </p:blipFill>
        <p:spPr>
          <a:xfrm>
            <a:off x="5558286" y="3849020"/>
            <a:ext cx="1075428" cy="827733"/>
          </a:xfrm>
          <a:prstGeom prst="rect">
            <a:avLst/>
          </a:prstGeom>
        </p:spPr>
      </p:pic>
      <p:pic>
        <p:nvPicPr>
          <p:cNvPr id="51" name="Picture 51" descr="Shape&#10;&#10;Description automatically generated">
            <a:extLst>
              <a:ext uri="{FF2B5EF4-FFF2-40B4-BE49-F238E27FC236}">
                <a16:creationId xmlns:a16="http://schemas.microsoft.com/office/drawing/2014/main" id="{DC80BC43-303F-4060-BED6-197F185FE04F}"/>
              </a:ext>
            </a:extLst>
          </p:cNvPr>
          <p:cNvPicPr>
            <a:picLocks noChangeAspect="1"/>
          </p:cNvPicPr>
          <p:nvPr/>
        </p:nvPicPr>
        <p:blipFill>
          <a:blip r:embed="rId31"/>
          <a:stretch>
            <a:fillRect/>
          </a:stretch>
        </p:blipFill>
        <p:spPr>
          <a:xfrm>
            <a:off x="6739990" y="3578629"/>
            <a:ext cx="2079279" cy="2174573"/>
          </a:xfrm>
          <a:prstGeom prst="rect">
            <a:avLst/>
          </a:prstGeom>
        </p:spPr>
      </p:pic>
      <p:sp>
        <p:nvSpPr>
          <p:cNvPr id="52" name="TextBox 51">
            <a:extLst>
              <a:ext uri="{FF2B5EF4-FFF2-40B4-BE49-F238E27FC236}">
                <a16:creationId xmlns:a16="http://schemas.microsoft.com/office/drawing/2014/main" id="{1AD3A2FC-3688-4A21-8B00-D5A314130C5D}"/>
              </a:ext>
            </a:extLst>
          </p:cNvPr>
          <p:cNvSpPr txBox="1"/>
          <p:nvPr/>
        </p:nvSpPr>
        <p:spPr>
          <a:xfrm>
            <a:off x="7214913" y="4653059"/>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solidFill>
                  <a:srgbClr val="FF0000"/>
                </a:solidFill>
                <a:cs typeface="Calibri"/>
              </a:rPr>
              <a:t>C</a:t>
            </a:r>
            <a:r>
              <a:rPr lang="en-US" sz="1600">
                <a:solidFill>
                  <a:srgbClr val="FF0000"/>
                </a:solidFill>
                <a:cs typeface="Calibri"/>
              </a:rPr>
              <a:t>6</a:t>
            </a:r>
            <a:r>
              <a:rPr lang="en-US" sz="2000">
                <a:solidFill>
                  <a:srgbClr val="FF0000"/>
                </a:solidFill>
                <a:cs typeface="Calibri"/>
              </a:rPr>
              <a:t>H</a:t>
            </a:r>
            <a:r>
              <a:rPr lang="en-US" sz="1600">
                <a:solidFill>
                  <a:srgbClr val="FF0000"/>
                </a:solidFill>
                <a:cs typeface="Calibri"/>
              </a:rPr>
              <a:t>12</a:t>
            </a:r>
            <a:r>
              <a:rPr lang="en-US" sz="2000">
                <a:solidFill>
                  <a:srgbClr val="FF0000"/>
                </a:solidFill>
                <a:cs typeface="Calibri"/>
              </a:rPr>
              <a:t>O</a:t>
            </a:r>
            <a:r>
              <a:rPr lang="en-US" sz="1600">
                <a:solidFill>
                  <a:srgbClr val="FF0000"/>
                </a:solidFill>
                <a:cs typeface="Calibri"/>
              </a:rPr>
              <a:t>6</a:t>
            </a:r>
            <a:endParaRPr lang="en-US" sz="2000">
              <a:solidFill>
                <a:srgbClr val="FF0000"/>
              </a:solidFill>
              <a:cs typeface="Calibri"/>
            </a:endParaRPr>
          </a:p>
        </p:txBody>
      </p:sp>
      <p:pic>
        <p:nvPicPr>
          <p:cNvPr id="53" name="Picture 32">
            <a:extLst>
              <a:ext uri="{FF2B5EF4-FFF2-40B4-BE49-F238E27FC236}">
                <a16:creationId xmlns:a16="http://schemas.microsoft.com/office/drawing/2014/main" id="{54B3299A-DC4B-4DAE-80FE-3BC3D0FFCD93}"/>
              </a:ext>
            </a:extLst>
          </p:cNvPr>
          <p:cNvPicPr>
            <a:picLocks noChangeAspect="1"/>
          </p:cNvPicPr>
          <p:nvPr/>
        </p:nvPicPr>
        <p:blipFill>
          <a:blip r:embed="rId28"/>
          <a:stretch>
            <a:fillRect/>
          </a:stretch>
        </p:blipFill>
        <p:spPr>
          <a:xfrm>
            <a:off x="9397042" y="3174328"/>
            <a:ext cx="2743200" cy="2292137"/>
          </a:xfrm>
          <a:prstGeom prst="rect">
            <a:avLst/>
          </a:prstGeom>
        </p:spPr>
      </p:pic>
      <p:sp>
        <p:nvSpPr>
          <p:cNvPr id="54" name="TextBox 53">
            <a:extLst>
              <a:ext uri="{FF2B5EF4-FFF2-40B4-BE49-F238E27FC236}">
                <a16:creationId xmlns:a16="http://schemas.microsoft.com/office/drawing/2014/main" id="{F092F1EF-6912-4627-BE52-E0C4FC88C864}"/>
              </a:ext>
            </a:extLst>
          </p:cNvPr>
          <p:cNvSpPr txBox="1"/>
          <p:nvPr/>
        </p:nvSpPr>
        <p:spPr>
          <a:xfrm>
            <a:off x="8879455" y="4048664"/>
            <a:ext cx="52908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a:cs typeface="Calibri"/>
              </a:rPr>
              <a:t>+</a:t>
            </a:r>
            <a:endParaRPr lang="en-US">
              <a:cs typeface="Calibri"/>
            </a:endParaRPr>
          </a:p>
        </p:txBody>
      </p:sp>
      <p:sp>
        <p:nvSpPr>
          <p:cNvPr id="48" name="TextBox 47">
            <a:extLst>
              <a:ext uri="{FF2B5EF4-FFF2-40B4-BE49-F238E27FC236}">
                <a16:creationId xmlns:a16="http://schemas.microsoft.com/office/drawing/2014/main" id="{6FC489E8-8371-4BEF-8524-02619A057B42}"/>
              </a:ext>
            </a:extLst>
          </p:cNvPr>
          <p:cNvSpPr txBox="1"/>
          <p:nvPr/>
        </p:nvSpPr>
        <p:spPr>
          <a:xfrm rot="-1500000">
            <a:off x="10498547" y="4555288"/>
            <a:ext cx="47229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O</a:t>
            </a:r>
            <a:r>
              <a:rPr lang="en-US" sz="1600">
                <a:cs typeface="Calibri"/>
              </a:rPr>
              <a:t>2 </a:t>
            </a:r>
            <a:endParaRPr lang="en-US">
              <a:cs typeface="Calibri"/>
            </a:endParaRPr>
          </a:p>
        </p:txBody>
      </p:sp>
      <p:sp>
        <p:nvSpPr>
          <p:cNvPr id="55" name="TextBox 54">
            <a:extLst>
              <a:ext uri="{FF2B5EF4-FFF2-40B4-BE49-F238E27FC236}">
                <a16:creationId xmlns:a16="http://schemas.microsoft.com/office/drawing/2014/main" id="{42048084-9AF7-47BC-8777-0BE8B30A9A49}"/>
              </a:ext>
            </a:extLst>
          </p:cNvPr>
          <p:cNvSpPr txBox="1"/>
          <p:nvPr/>
        </p:nvSpPr>
        <p:spPr>
          <a:xfrm>
            <a:off x="11532150" y="4457208"/>
            <a:ext cx="47229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O</a:t>
            </a:r>
            <a:r>
              <a:rPr lang="en-US" sz="1600">
                <a:cs typeface="Calibri"/>
              </a:rPr>
              <a:t>2 </a:t>
            </a:r>
            <a:endParaRPr lang="en-US">
              <a:cs typeface="Calibri"/>
            </a:endParaRPr>
          </a:p>
        </p:txBody>
      </p:sp>
      <p:sp>
        <p:nvSpPr>
          <p:cNvPr id="56" name="TextBox 55">
            <a:extLst>
              <a:ext uri="{FF2B5EF4-FFF2-40B4-BE49-F238E27FC236}">
                <a16:creationId xmlns:a16="http://schemas.microsoft.com/office/drawing/2014/main" id="{2CF76685-FB54-4045-A710-53847E6B778E}"/>
              </a:ext>
            </a:extLst>
          </p:cNvPr>
          <p:cNvSpPr txBox="1"/>
          <p:nvPr/>
        </p:nvSpPr>
        <p:spPr>
          <a:xfrm>
            <a:off x="9668644" y="4306316"/>
            <a:ext cx="47229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O</a:t>
            </a:r>
            <a:r>
              <a:rPr lang="en-US" sz="1600">
                <a:cs typeface="Calibri"/>
              </a:rPr>
              <a:t>2 </a:t>
            </a:r>
            <a:endParaRPr lang="en-US">
              <a:cs typeface="Calibri"/>
            </a:endParaRPr>
          </a:p>
        </p:txBody>
      </p:sp>
      <p:sp>
        <p:nvSpPr>
          <p:cNvPr id="57" name="TextBox 56">
            <a:extLst>
              <a:ext uri="{FF2B5EF4-FFF2-40B4-BE49-F238E27FC236}">
                <a16:creationId xmlns:a16="http://schemas.microsoft.com/office/drawing/2014/main" id="{FB51F7E4-0FFC-4A66-890B-3A9CC8D2AFE2}"/>
              </a:ext>
            </a:extLst>
          </p:cNvPr>
          <p:cNvSpPr txBox="1"/>
          <p:nvPr/>
        </p:nvSpPr>
        <p:spPr>
          <a:xfrm rot="1860000">
            <a:off x="10943675" y="4049801"/>
            <a:ext cx="66090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O</a:t>
            </a:r>
            <a:r>
              <a:rPr lang="en-US" sz="1600">
                <a:cs typeface="Calibri"/>
              </a:rPr>
              <a:t>2 </a:t>
            </a:r>
            <a:endParaRPr lang="en-US">
              <a:cs typeface="Calibri"/>
            </a:endParaRPr>
          </a:p>
        </p:txBody>
      </p:sp>
      <p:sp>
        <p:nvSpPr>
          <p:cNvPr id="58" name="TextBox 57">
            <a:extLst>
              <a:ext uri="{FF2B5EF4-FFF2-40B4-BE49-F238E27FC236}">
                <a16:creationId xmlns:a16="http://schemas.microsoft.com/office/drawing/2014/main" id="{8EF7AEDE-3A76-41CF-A0A6-9A67704BB68A}"/>
              </a:ext>
            </a:extLst>
          </p:cNvPr>
          <p:cNvSpPr txBox="1"/>
          <p:nvPr/>
        </p:nvSpPr>
        <p:spPr>
          <a:xfrm rot="-1560000">
            <a:off x="10226940" y="3838553"/>
            <a:ext cx="47229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O</a:t>
            </a:r>
            <a:r>
              <a:rPr lang="en-US" sz="1600">
                <a:cs typeface="Calibri"/>
              </a:rPr>
              <a:t>2 </a:t>
            </a:r>
            <a:endParaRPr lang="en-US">
              <a:cs typeface="Calibri"/>
            </a:endParaRPr>
          </a:p>
        </p:txBody>
      </p:sp>
      <p:sp>
        <p:nvSpPr>
          <p:cNvPr id="59" name="TextBox 58">
            <a:extLst>
              <a:ext uri="{FF2B5EF4-FFF2-40B4-BE49-F238E27FC236}">
                <a16:creationId xmlns:a16="http://schemas.microsoft.com/office/drawing/2014/main" id="{5A423CB5-6C28-4DAA-9AF9-0DC72669B597}"/>
              </a:ext>
            </a:extLst>
          </p:cNvPr>
          <p:cNvSpPr txBox="1"/>
          <p:nvPr/>
        </p:nvSpPr>
        <p:spPr>
          <a:xfrm>
            <a:off x="10770148" y="3468870"/>
            <a:ext cx="46474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O</a:t>
            </a:r>
            <a:r>
              <a:rPr lang="en-US" sz="1600">
                <a:cs typeface="Calibri"/>
              </a:rPr>
              <a:t>2 </a:t>
            </a:r>
            <a:endParaRPr lang="en-US">
              <a:cs typeface="Calibri"/>
            </a:endParaRPr>
          </a:p>
        </p:txBody>
      </p:sp>
    </p:spTree>
    <p:extLst>
      <p:ext uri="{BB962C8B-B14F-4D97-AF65-F5344CB8AC3E}">
        <p14:creationId xmlns:p14="http://schemas.microsoft.com/office/powerpoint/2010/main" val="1528232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BA3448-6A7C-47BB-9F4E-486BA0848907}"/>
              </a:ext>
            </a:extLst>
          </p:cNvPr>
          <p:cNvSpPr txBox="1"/>
          <p:nvPr/>
        </p:nvSpPr>
        <p:spPr>
          <a:xfrm>
            <a:off x="3286665" y="152400"/>
            <a:ext cx="5834332" cy="7721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solidFill>
                  <a:srgbClr val="002060"/>
                </a:solidFill>
                <a:cs typeface="Calibri"/>
              </a:rPr>
              <a:t>CELLULAR RESPIRATION</a:t>
            </a:r>
            <a:endParaRPr lang="en-US">
              <a:cs typeface="Calibri"/>
            </a:endParaRPr>
          </a:p>
        </p:txBody>
      </p:sp>
      <p:pic>
        <p:nvPicPr>
          <p:cNvPr id="4" name="Picture 3" descr="A picture containing black&#10;&#10;Description automatically generated">
            <a:extLst>
              <a:ext uri="{FF2B5EF4-FFF2-40B4-BE49-F238E27FC236}">
                <a16:creationId xmlns:a16="http://schemas.microsoft.com/office/drawing/2014/main" id="{EBD88140-4D7A-44D0-9DE3-D8DC7D020D9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898475" y="387727"/>
            <a:ext cx="299050" cy="288467"/>
          </a:xfrm>
          <a:prstGeom prst="rect">
            <a:avLst/>
          </a:prstGeom>
        </p:spPr>
      </p:pic>
      <p:pic>
        <p:nvPicPr>
          <p:cNvPr id="5" name="Picture 4" descr="A picture containing black&#10;&#10;Description automatically generated">
            <a:extLst>
              <a:ext uri="{FF2B5EF4-FFF2-40B4-BE49-F238E27FC236}">
                <a16:creationId xmlns:a16="http://schemas.microsoft.com/office/drawing/2014/main" id="{99D1A77F-B291-48B4-8FA3-399A86330FC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821946" y="387727"/>
            <a:ext cx="299050" cy="288467"/>
          </a:xfrm>
          <a:prstGeom prst="rect">
            <a:avLst/>
          </a:prstGeom>
        </p:spPr>
      </p:pic>
      <p:pic>
        <p:nvPicPr>
          <p:cNvPr id="7" name="Picture 3" descr="A picture containing black&#10;&#10;Description automatically generated">
            <a:extLst>
              <a:ext uri="{FF2B5EF4-FFF2-40B4-BE49-F238E27FC236}">
                <a16:creationId xmlns:a16="http://schemas.microsoft.com/office/drawing/2014/main" id="{EA010AA3-D837-446D-A551-F5995878B66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473951" y="444524"/>
            <a:ext cx="248730" cy="238146"/>
          </a:xfrm>
          <a:prstGeom prst="rect">
            <a:avLst/>
          </a:prstGeom>
        </p:spPr>
      </p:pic>
      <p:pic>
        <p:nvPicPr>
          <p:cNvPr id="8" name="Picture 3" descr="A picture containing black&#10;&#10;Description automatically generated">
            <a:extLst>
              <a:ext uri="{FF2B5EF4-FFF2-40B4-BE49-F238E27FC236}">
                <a16:creationId xmlns:a16="http://schemas.microsoft.com/office/drawing/2014/main" id="{04D30C12-6110-4E21-BB58-C3B3BDAC5DD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274441" y="444523"/>
            <a:ext cx="248730" cy="238146"/>
          </a:xfrm>
          <a:prstGeom prst="rect">
            <a:avLst/>
          </a:prstGeom>
        </p:spPr>
      </p:pic>
      <p:pic>
        <p:nvPicPr>
          <p:cNvPr id="10" name="Picture 3" descr="A picture containing black&#10;&#10;Description automatically generated">
            <a:extLst>
              <a:ext uri="{FF2B5EF4-FFF2-40B4-BE49-F238E27FC236}">
                <a16:creationId xmlns:a16="http://schemas.microsoft.com/office/drawing/2014/main" id="{D61C58AF-3628-4382-9F1C-08DDED76679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115799" y="540469"/>
            <a:ext cx="158196" cy="140067"/>
          </a:xfrm>
          <a:prstGeom prst="rect">
            <a:avLst/>
          </a:prstGeom>
        </p:spPr>
      </p:pic>
      <p:pic>
        <p:nvPicPr>
          <p:cNvPr id="11" name="Picture 3" descr="A picture containing black&#10;&#10;Description automatically generated">
            <a:extLst>
              <a:ext uri="{FF2B5EF4-FFF2-40B4-BE49-F238E27FC236}">
                <a16:creationId xmlns:a16="http://schemas.microsoft.com/office/drawing/2014/main" id="{CA5DB412-AFDA-4FDC-8607-BDD3106B419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692666" y="497337"/>
            <a:ext cx="158196" cy="140067"/>
          </a:xfrm>
          <a:prstGeom prst="rect">
            <a:avLst/>
          </a:prstGeom>
        </p:spPr>
      </p:pic>
      <p:sp>
        <p:nvSpPr>
          <p:cNvPr id="12" name="TextBox 11">
            <a:extLst>
              <a:ext uri="{FF2B5EF4-FFF2-40B4-BE49-F238E27FC236}">
                <a16:creationId xmlns:a16="http://schemas.microsoft.com/office/drawing/2014/main" id="{A9B974EB-0BD9-4348-A00F-BEBC9EE6E148}"/>
              </a:ext>
            </a:extLst>
          </p:cNvPr>
          <p:cNvSpPr txBox="1"/>
          <p:nvPr/>
        </p:nvSpPr>
        <p:spPr>
          <a:xfrm>
            <a:off x="2597263" y="1282090"/>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t>C</a:t>
            </a:r>
            <a:r>
              <a:rPr lang="en-US" sz="2400"/>
              <a:t>6</a:t>
            </a:r>
            <a:r>
              <a:rPr lang="en-US" sz="3200"/>
              <a:t>H</a:t>
            </a:r>
            <a:r>
              <a:rPr lang="en-US" sz="2400"/>
              <a:t>12</a:t>
            </a:r>
            <a:r>
              <a:rPr lang="en-US" sz="3200"/>
              <a:t>O</a:t>
            </a:r>
            <a:r>
              <a:rPr lang="en-US" sz="2400"/>
              <a:t>6</a:t>
            </a:r>
            <a:r>
              <a:rPr lang="en-US"/>
              <a:t>  </a:t>
            </a:r>
            <a:r>
              <a:rPr lang="en-US" sz="3200"/>
              <a:t>+</a:t>
            </a:r>
            <a:r>
              <a:rPr lang="en-US"/>
              <a:t>  </a:t>
            </a:r>
            <a:r>
              <a:rPr lang="en-US" sz="3200"/>
              <a:t>6O</a:t>
            </a:r>
            <a:r>
              <a:rPr lang="en-US" sz="2400"/>
              <a:t>2 </a:t>
            </a:r>
            <a:endParaRPr lang="en-US" sz="2400">
              <a:cs typeface="Calibri"/>
            </a:endParaRPr>
          </a:p>
        </p:txBody>
      </p:sp>
      <p:pic>
        <p:nvPicPr>
          <p:cNvPr id="13" name="Picture 13" descr="Shape, arrow&#10;&#10;Description automatically generated">
            <a:extLst>
              <a:ext uri="{FF2B5EF4-FFF2-40B4-BE49-F238E27FC236}">
                <a16:creationId xmlns:a16="http://schemas.microsoft.com/office/drawing/2014/main" id="{D8B73254-3C05-4A2D-863B-484565E04B74}"/>
              </a:ext>
            </a:extLst>
          </p:cNvPr>
          <p:cNvPicPr>
            <a:picLocks noChangeAspect="1"/>
          </p:cNvPicPr>
          <p:nvPr/>
        </p:nvPicPr>
        <p:blipFill rotWithShape="1">
          <a:blip r:embed="rId4"/>
          <a:srcRect t="30142" r="-276" b="30851"/>
          <a:stretch/>
        </p:blipFill>
        <p:spPr>
          <a:xfrm>
            <a:off x="5122979" y="1369710"/>
            <a:ext cx="1294658" cy="405119"/>
          </a:xfrm>
          <a:prstGeom prst="rect">
            <a:avLst/>
          </a:prstGeom>
        </p:spPr>
      </p:pic>
      <p:sp>
        <p:nvSpPr>
          <p:cNvPr id="14" name="TextBox 13">
            <a:extLst>
              <a:ext uri="{FF2B5EF4-FFF2-40B4-BE49-F238E27FC236}">
                <a16:creationId xmlns:a16="http://schemas.microsoft.com/office/drawing/2014/main" id="{729A8B6A-0C1E-49BF-9A7E-FE8D7CFD9D22}"/>
              </a:ext>
            </a:extLst>
          </p:cNvPr>
          <p:cNvSpPr txBox="1"/>
          <p:nvPr/>
        </p:nvSpPr>
        <p:spPr>
          <a:xfrm>
            <a:off x="6402708" y="1271415"/>
            <a:ext cx="329395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Calibri"/>
              </a:rPr>
              <a:t>6CO</a:t>
            </a:r>
            <a:r>
              <a:rPr lang="en-US" sz="2400">
                <a:cs typeface="Calibri"/>
              </a:rPr>
              <a:t>2 </a:t>
            </a:r>
            <a:r>
              <a:rPr lang="en-US" sz="3200">
                <a:cs typeface="Calibri"/>
              </a:rPr>
              <a:t>+ 6H</a:t>
            </a:r>
            <a:r>
              <a:rPr lang="en-US" sz="2400">
                <a:cs typeface="Calibri"/>
              </a:rPr>
              <a:t>2</a:t>
            </a:r>
            <a:r>
              <a:rPr lang="en-US" sz="3200">
                <a:cs typeface="Calibri"/>
              </a:rPr>
              <a:t>O(ATP)</a:t>
            </a:r>
            <a:r>
              <a:rPr lang="en-US" sz="2400">
                <a:cs typeface="Calibri"/>
              </a:rPr>
              <a:t> </a:t>
            </a:r>
            <a:endParaRPr lang="en-US" sz="3200">
              <a:cs typeface="Calibri"/>
            </a:endParaRPr>
          </a:p>
        </p:txBody>
      </p:sp>
      <p:sp>
        <p:nvSpPr>
          <p:cNvPr id="15" name="TextBox 14">
            <a:extLst>
              <a:ext uri="{FF2B5EF4-FFF2-40B4-BE49-F238E27FC236}">
                <a16:creationId xmlns:a16="http://schemas.microsoft.com/office/drawing/2014/main" id="{65C4EC78-197B-41F4-A7E4-7DE887621FA8}"/>
              </a:ext>
            </a:extLst>
          </p:cNvPr>
          <p:cNvSpPr txBox="1"/>
          <p:nvPr/>
        </p:nvSpPr>
        <p:spPr>
          <a:xfrm>
            <a:off x="2193985" y="1992702"/>
            <a:ext cx="90117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Glucose + Oxygen yields Carbon Dioxide + Water with Energy</a:t>
            </a:r>
            <a:endParaRPr lang="en-US">
              <a:cs typeface="Calibri"/>
            </a:endParaRPr>
          </a:p>
        </p:txBody>
      </p:sp>
      <mc:AlternateContent xmlns:mc="http://schemas.openxmlformats.org/markup-compatibility/2006" xmlns:p14="http://schemas.microsoft.com/office/powerpoint/2010/main">
        <mc:Choice Requires="p14">
          <p:contentPart p14:bwMode="auto" r:id="rId5">
            <p14:nvContentPartPr>
              <p14:cNvPr id="18" name="Ink 17">
                <a:extLst>
                  <a:ext uri="{FF2B5EF4-FFF2-40B4-BE49-F238E27FC236}">
                    <a16:creationId xmlns:a16="http://schemas.microsoft.com/office/drawing/2014/main" id="{390175B0-C635-4064-A68A-BA19ECFD80A0}"/>
                  </a:ext>
                </a:extLst>
              </p14:cNvPr>
              <p14:cNvContentPartPr/>
              <p14:nvPr/>
            </p14:nvContentPartPr>
            <p14:xfrm>
              <a:off x="2765358" y="1773782"/>
              <a:ext cx="1285875" cy="38100"/>
            </p14:xfrm>
          </p:contentPart>
        </mc:Choice>
        <mc:Fallback xmlns="">
          <p:pic>
            <p:nvPicPr>
              <p:cNvPr id="18" name="Ink 17">
                <a:extLst>
                  <a:ext uri="{FF2B5EF4-FFF2-40B4-BE49-F238E27FC236}">
                    <a16:creationId xmlns:a16="http://schemas.microsoft.com/office/drawing/2014/main" id="{390175B0-C635-4064-A68A-BA19ECFD80A0}"/>
                  </a:ext>
                </a:extLst>
              </p:cNvPr>
              <p:cNvPicPr/>
              <p:nvPr/>
            </p:nvPicPr>
            <p:blipFill>
              <a:blip r:embed="rId6"/>
              <a:stretch>
                <a:fillRect/>
              </a:stretch>
            </p:blipFill>
            <p:spPr>
              <a:xfrm>
                <a:off x="2729440" y="1741494"/>
                <a:ext cx="1357352" cy="10235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Ink 18">
                <a:extLst>
                  <a:ext uri="{FF2B5EF4-FFF2-40B4-BE49-F238E27FC236}">
                    <a16:creationId xmlns:a16="http://schemas.microsoft.com/office/drawing/2014/main" id="{C8A1935D-EA50-40B7-B5B8-1BE35A7A1718}"/>
                  </a:ext>
                </a:extLst>
              </p14:cNvPr>
              <p14:cNvContentPartPr/>
              <p14:nvPr/>
            </p14:nvContentPartPr>
            <p14:xfrm>
              <a:off x="2315230" y="2383088"/>
              <a:ext cx="962025" cy="28575"/>
            </p14:xfrm>
          </p:contentPart>
        </mc:Choice>
        <mc:Fallback xmlns="">
          <p:pic>
            <p:nvPicPr>
              <p:cNvPr id="19" name="Ink 18">
                <a:extLst>
                  <a:ext uri="{FF2B5EF4-FFF2-40B4-BE49-F238E27FC236}">
                    <a16:creationId xmlns:a16="http://schemas.microsoft.com/office/drawing/2014/main" id="{C8A1935D-EA50-40B7-B5B8-1BE35A7A1718}"/>
                  </a:ext>
                </a:extLst>
              </p:cNvPr>
              <p:cNvPicPr/>
              <p:nvPr/>
            </p:nvPicPr>
            <p:blipFill>
              <a:blip r:embed="rId8"/>
              <a:stretch>
                <a:fillRect/>
              </a:stretch>
            </p:blipFill>
            <p:spPr>
              <a:xfrm>
                <a:off x="2279091" y="2350243"/>
                <a:ext cx="1033942" cy="9393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3" name="Ink 22">
                <a:extLst>
                  <a:ext uri="{FF2B5EF4-FFF2-40B4-BE49-F238E27FC236}">
                    <a16:creationId xmlns:a16="http://schemas.microsoft.com/office/drawing/2014/main" id="{529725AD-36EF-45FB-AEAE-5597678AAC20}"/>
                  </a:ext>
                </a:extLst>
              </p14:cNvPr>
              <p14:cNvContentPartPr/>
              <p14:nvPr/>
            </p14:nvContentPartPr>
            <p14:xfrm>
              <a:off x="3548714" y="2404141"/>
              <a:ext cx="885825" cy="57150"/>
            </p14:xfrm>
          </p:contentPart>
        </mc:Choice>
        <mc:Fallback xmlns="">
          <p:pic>
            <p:nvPicPr>
              <p:cNvPr id="23" name="Ink 22">
                <a:extLst>
                  <a:ext uri="{FF2B5EF4-FFF2-40B4-BE49-F238E27FC236}">
                    <a16:creationId xmlns:a16="http://schemas.microsoft.com/office/drawing/2014/main" id="{529725AD-36EF-45FB-AEAE-5597678AAC20}"/>
                  </a:ext>
                </a:extLst>
              </p:cNvPr>
              <p:cNvPicPr/>
              <p:nvPr/>
            </p:nvPicPr>
            <p:blipFill>
              <a:blip r:embed="rId10"/>
              <a:stretch>
                <a:fillRect/>
              </a:stretch>
            </p:blipFill>
            <p:spPr>
              <a:xfrm>
                <a:off x="3512646" y="2370123"/>
                <a:ext cx="957600" cy="12484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4" name="Ink 23">
                <a:extLst>
                  <a:ext uri="{FF2B5EF4-FFF2-40B4-BE49-F238E27FC236}">
                    <a16:creationId xmlns:a16="http://schemas.microsoft.com/office/drawing/2014/main" id="{5FCB85EF-8B4C-4EC4-9ED0-A551A25EA418}"/>
                  </a:ext>
                </a:extLst>
              </p14:cNvPr>
              <p14:cNvContentPartPr/>
              <p14:nvPr/>
            </p14:nvContentPartPr>
            <p14:xfrm>
              <a:off x="4371429" y="1751873"/>
              <a:ext cx="704850" cy="28575"/>
            </p14:xfrm>
          </p:contentPart>
        </mc:Choice>
        <mc:Fallback xmlns="">
          <p:pic>
            <p:nvPicPr>
              <p:cNvPr id="24" name="Ink 23">
                <a:extLst>
                  <a:ext uri="{FF2B5EF4-FFF2-40B4-BE49-F238E27FC236}">
                    <a16:creationId xmlns:a16="http://schemas.microsoft.com/office/drawing/2014/main" id="{5FCB85EF-8B4C-4EC4-9ED0-A551A25EA418}"/>
                  </a:ext>
                </a:extLst>
              </p:cNvPr>
              <p:cNvPicPr/>
              <p:nvPr/>
            </p:nvPicPr>
            <p:blipFill>
              <a:blip r:embed="rId12"/>
              <a:stretch>
                <a:fillRect/>
              </a:stretch>
            </p:blipFill>
            <p:spPr>
              <a:xfrm>
                <a:off x="4335227" y="1717445"/>
                <a:ext cx="776892" cy="9708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8" name="Ink 27">
                <a:extLst>
                  <a:ext uri="{FF2B5EF4-FFF2-40B4-BE49-F238E27FC236}">
                    <a16:creationId xmlns:a16="http://schemas.microsoft.com/office/drawing/2014/main" id="{432A0CD1-01E3-4649-8E81-E0DA6ADCED06}"/>
                  </a:ext>
                </a:extLst>
              </p14:cNvPr>
              <p14:cNvContentPartPr/>
              <p14:nvPr/>
            </p14:nvContentPartPr>
            <p14:xfrm>
              <a:off x="4569796" y="2343426"/>
              <a:ext cx="647700" cy="28575"/>
            </p14:xfrm>
          </p:contentPart>
        </mc:Choice>
        <mc:Fallback xmlns="">
          <p:pic>
            <p:nvPicPr>
              <p:cNvPr id="28" name="Ink 27">
                <a:extLst>
                  <a:ext uri="{FF2B5EF4-FFF2-40B4-BE49-F238E27FC236}">
                    <a16:creationId xmlns:a16="http://schemas.microsoft.com/office/drawing/2014/main" id="{432A0CD1-01E3-4649-8E81-E0DA6ADCED06}"/>
                  </a:ext>
                </a:extLst>
              </p:cNvPr>
              <p:cNvPicPr/>
              <p:nvPr/>
            </p:nvPicPr>
            <p:blipFill>
              <a:blip r:embed="rId14"/>
              <a:stretch>
                <a:fillRect/>
              </a:stretch>
            </p:blipFill>
            <p:spPr>
              <a:xfrm>
                <a:off x="4534071" y="2302605"/>
                <a:ext cx="718793" cy="10981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9" name="Ink 28">
                <a:extLst>
                  <a:ext uri="{FF2B5EF4-FFF2-40B4-BE49-F238E27FC236}">
                    <a16:creationId xmlns:a16="http://schemas.microsoft.com/office/drawing/2014/main" id="{2F75CCD9-1062-4DC0-B69D-A0C73ACB82B5}"/>
                  </a:ext>
                </a:extLst>
              </p14:cNvPr>
              <p14:cNvContentPartPr/>
              <p14:nvPr/>
            </p14:nvContentPartPr>
            <p14:xfrm>
              <a:off x="5294128" y="1722088"/>
              <a:ext cx="904875" cy="28575"/>
            </p14:xfrm>
          </p:contentPart>
        </mc:Choice>
        <mc:Fallback xmlns="">
          <p:pic>
            <p:nvPicPr>
              <p:cNvPr id="29" name="Ink 28">
                <a:extLst>
                  <a:ext uri="{FF2B5EF4-FFF2-40B4-BE49-F238E27FC236}">
                    <a16:creationId xmlns:a16="http://schemas.microsoft.com/office/drawing/2014/main" id="{2F75CCD9-1062-4DC0-B69D-A0C73ACB82B5}"/>
                  </a:ext>
                </a:extLst>
              </p:cNvPr>
              <p:cNvPicPr/>
              <p:nvPr/>
            </p:nvPicPr>
            <p:blipFill>
              <a:blip r:embed="rId16"/>
              <a:stretch>
                <a:fillRect/>
              </a:stretch>
            </p:blipFill>
            <p:spPr>
              <a:xfrm>
                <a:off x="5258120" y="1687660"/>
                <a:ext cx="976530" cy="9708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1" name="Ink 30">
                <a:extLst>
                  <a:ext uri="{FF2B5EF4-FFF2-40B4-BE49-F238E27FC236}">
                    <a16:creationId xmlns:a16="http://schemas.microsoft.com/office/drawing/2014/main" id="{C0741304-37E0-4E10-9D70-703647858BD7}"/>
                  </a:ext>
                </a:extLst>
              </p14:cNvPr>
              <p14:cNvContentPartPr/>
              <p14:nvPr/>
            </p14:nvContentPartPr>
            <p14:xfrm>
              <a:off x="6481084" y="1709113"/>
              <a:ext cx="923925" cy="47625"/>
            </p14:xfrm>
          </p:contentPart>
        </mc:Choice>
        <mc:Fallback xmlns="">
          <p:pic>
            <p:nvPicPr>
              <p:cNvPr id="31" name="Ink 30">
                <a:extLst>
                  <a:ext uri="{FF2B5EF4-FFF2-40B4-BE49-F238E27FC236}">
                    <a16:creationId xmlns:a16="http://schemas.microsoft.com/office/drawing/2014/main" id="{C0741304-37E0-4E10-9D70-703647858BD7}"/>
                  </a:ext>
                </a:extLst>
              </p:cNvPr>
              <p:cNvPicPr/>
              <p:nvPr/>
            </p:nvPicPr>
            <p:blipFill>
              <a:blip r:embed="rId18"/>
              <a:stretch>
                <a:fillRect/>
              </a:stretch>
            </p:blipFill>
            <p:spPr>
              <a:xfrm>
                <a:off x="6445078" y="1675809"/>
                <a:ext cx="995578" cy="1139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2" name="Ink 31">
                <a:extLst>
                  <a:ext uri="{FF2B5EF4-FFF2-40B4-BE49-F238E27FC236}">
                    <a16:creationId xmlns:a16="http://schemas.microsoft.com/office/drawing/2014/main" id="{1106D417-D8BB-4192-B968-DD440043F0CD}"/>
                  </a:ext>
                </a:extLst>
              </p14:cNvPr>
              <p14:cNvContentPartPr/>
              <p14:nvPr/>
            </p14:nvContentPartPr>
            <p14:xfrm>
              <a:off x="5338401" y="2348032"/>
              <a:ext cx="1914525" cy="57150"/>
            </p14:xfrm>
          </p:contentPart>
        </mc:Choice>
        <mc:Fallback xmlns="">
          <p:pic>
            <p:nvPicPr>
              <p:cNvPr id="32" name="Ink 31">
                <a:extLst>
                  <a:ext uri="{FF2B5EF4-FFF2-40B4-BE49-F238E27FC236}">
                    <a16:creationId xmlns:a16="http://schemas.microsoft.com/office/drawing/2014/main" id="{1106D417-D8BB-4192-B968-DD440043F0CD}"/>
                  </a:ext>
                </a:extLst>
              </p:cNvPr>
              <p:cNvPicPr/>
              <p:nvPr/>
            </p:nvPicPr>
            <p:blipFill>
              <a:blip r:embed="rId20"/>
              <a:stretch>
                <a:fillRect/>
              </a:stretch>
            </p:blipFill>
            <p:spPr>
              <a:xfrm>
                <a:off x="5302400" y="2311631"/>
                <a:ext cx="1986167" cy="12958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3" name="Ink 32">
                <a:extLst>
                  <a:ext uri="{FF2B5EF4-FFF2-40B4-BE49-F238E27FC236}">
                    <a16:creationId xmlns:a16="http://schemas.microsoft.com/office/drawing/2014/main" id="{498D627E-2076-4C2C-8595-5B560F4EE107}"/>
                  </a:ext>
                </a:extLst>
              </p14:cNvPr>
              <p14:cNvContentPartPr/>
              <p14:nvPr/>
            </p14:nvContentPartPr>
            <p14:xfrm>
              <a:off x="7507726" y="2367509"/>
              <a:ext cx="733425" cy="28575"/>
            </p14:xfrm>
          </p:contentPart>
        </mc:Choice>
        <mc:Fallback xmlns="">
          <p:pic>
            <p:nvPicPr>
              <p:cNvPr id="33" name="Ink 32">
                <a:extLst>
                  <a:ext uri="{FF2B5EF4-FFF2-40B4-BE49-F238E27FC236}">
                    <a16:creationId xmlns:a16="http://schemas.microsoft.com/office/drawing/2014/main" id="{498D627E-2076-4C2C-8595-5B560F4EE107}"/>
                  </a:ext>
                </a:extLst>
              </p:cNvPr>
              <p:cNvPicPr/>
              <p:nvPr/>
            </p:nvPicPr>
            <p:blipFill>
              <a:blip r:embed="rId22"/>
              <a:stretch>
                <a:fillRect/>
              </a:stretch>
            </p:blipFill>
            <p:spPr>
              <a:xfrm>
                <a:off x="7471668" y="2332231"/>
                <a:ext cx="805181" cy="98778"/>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4" name="Ink 33">
                <a:extLst>
                  <a:ext uri="{FF2B5EF4-FFF2-40B4-BE49-F238E27FC236}">
                    <a16:creationId xmlns:a16="http://schemas.microsoft.com/office/drawing/2014/main" id="{963A47EE-55BE-48AF-B340-8502ED9B1F04}"/>
                  </a:ext>
                </a:extLst>
              </p14:cNvPr>
              <p14:cNvContentPartPr/>
              <p14:nvPr/>
            </p14:nvContentPartPr>
            <p14:xfrm>
              <a:off x="7705894" y="1777370"/>
              <a:ext cx="800100" cy="19050"/>
            </p14:xfrm>
          </p:contentPart>
        </mc:Choice>
        <mc:Fallback xmlns="">
          <p:pic>
            <p:nvPicPr>
              <p:cNvPr id="34" name="Ink 33">
                <a:extLst>
                  <a:ext uri="{FF2B5EF4-FFF2-40B4-BE49-F238E27FC236}">
                    <a16:creationId xmlns:a16="http://schemas.microsoft.com/office/drawing/2014/main" id="{963A47EE-55BE-48AF-B340-8502ED9B1F04}"/>
                  </a:ext>
                </a:extLst>
              </p:cNvPr>
              <p:cNvPicPr/>
              <p:nvPr/>
            </p:nvPicPr>
            <p:blipFill>
              <a:blip r:embed="rId24"/>
              <a:stretch>
                <a:fillRect/>
              </a:stretch>
            </p:blipFill>
            <p:spPr>
              <a:xfrm>
                <a:off x="7670111" y="1742092"/>
                <a:ext cx="871307" cy="89253"/>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5" name="Ink 34">
                <a:extLst>
                  <a:ext uri="{FF2B5EF4-FFF2-40B4-BE49-F238E27FC236}">
                    <a16:creationId xmlns:a16="http://schemas.microsoft.com/office/drawing/2014/main" id="{2704315A-9C66-4629-892B-4743FE60D91E}"/>
                  </a:ext>
                </a:extLst>
              </p14:cNvPr>
              <p14:cNvContentPartPr/>
              <p14:nvPr/>
            </p14:nvContentPartPr>
            <p14:xfrm>
              <a:off x="8644477" y="1756673"/>
              <a:ext cx="819150" cy="47625"/>
            </p14:xfrm>
          </p:contentPart>
        </mc:Choice>
        <mc:Fallback xmlns="">
          <p:pic>
            <p:nvPicPr>
              <p:cNvPr id="35" name="Ink 34">
                <a:extLst>
                  <a:ext uri="{FF2B5EF4-FFF2-40B4-BE49-F238E27FC236}">
                    <a16:creationId xmlns:a16="http://schemas.microsoft.com/office/drawing/2014/main" id="{2704315A-9C66-4629-892B-4743FE60D91E}"/>
                  </a:ext>
                </a:extLst>
              </p:cNvPr>
              <p:cNvPicPr/>
              <p:nvPr/>
            </p:nvPicPr>
            <p:blipFill>
              <a:blip r:embed="rId26"/>
              <a:stretch>
                <a:fillRect/>
              </a:stretch>
            </p:blipFill>
            <p:spPr>
              <a:xfrm>
                <a:off x="8608359" y="1721910"/>
                <a:ext cx="891024" cy="116803"/>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6" name="Ink 35">
                <a:extLst>
                  <a:ext uri="{FF2B5EF4-FFF2-40B4-BE49-F238E27FC236}">
                    <a16:creationId xmlns:a16="http://schemas.microsoft.com/office/drawing/2014/main" id="{B1B82EA8-31F2-4CBF-A0FD-9C2AA15BA4B5}"/>
                  </a:ext>
                </a:extLst>
              </p14:cNvPr>
              <p14:cNvContentPartPr/>
              <p14:nvPr/>
            </p14:nvContentPartPr>
            <p14:xfrm>
              <a:off x="8950250" y="2346250"/>
              <a:ext cx="914400" cy="19050"/>
            </p14:xfrm>
          </p:contentPart>
        </mc:Choice>
        <mc:Fallback xmlns="">
          <p:pic>
            <p:nvPicPr>
              <p:cNvPr id="36" name="Ink 35">
                <a:extLst>
                  <a:ext uri="{FF2B5EF4-FFF2-40B4-BE49-F238E27FC236}">
                    <a16:creationId xmlns:a16="http://schemas.microsoft.com/office/drawing/2014/main" id="{B1B82EA8-31F2-4CBF-A0FD-9C2AA15BA4B5}"/>
                  </a:ext>
                </a:extLst>
              </p:cNvPr>
              <p:cNvPicPr/>
              <p:nvPr/>
            </p:nvPicPr>
            <p:blipFill>
              <a:blip r:embed="rId28"/>
              <a:stretch>
                <a:fillRect/>
              </a:stretch>
            </p:blipFill>
            <p:spPr>
              <a:xfrm>
                <a:off x="8914419" y="2298625"/>
                <a:ext cx="985703" cy="113824"/>
              </a:xfrm>
              <a:prstGeom prst="rect">
                <a:avLst/>
              </a:prstGeom>
            </p:spPr>
          </p:pic>
        </mc:Fallback>
      </mc:AlternateContent>
      <p:pic>
        <p:nvPicPr>
          <p:cNvPr id="40" name="Picture 32">
            <a:extLst>
              <a:ext uri="{FF2B5EF4-FFF2-40B4-BE49-F238E27FC236}">
                <a16:creationId xmlns:a16="http://schemas.microsoft.com/office/drawing/2014/main" id="{08B0CA34-919C-46AF-A295-69366F4E5984}"/>
              </a:ext>
            </a:extLst>
          </p:cNvPr>
          <p:cNvPicPr>
            <a:picLocks noChangeAspect="1"/>
          </p:cNvPicPr>
          <p:nvPr/>
        </p:nvPicPr>
        <p:blipFill>
          <a:blip r:embed="rId29"/>
          <a:stretch>
            <a:fillRect/>
          </a:stretch>
        </p:blipFill>
        <p:spPr>
          <a:xfrm>
            <a:off x="2625307" y="2958669"/>
            <a:ext cx="2743200" cy="2292137"/>
          </a:xfrm>
          <a:prstGeom prst="rect">
            <a:avLst/>
          </a:prstGeom>
        </p:spPr>
      </p:pic>
      <p:sp>
        <p:nvSpPr>
          <p:cNvPr id="42" name="TextBox 41">
            <a:extLst>
              <a:ext uri="{FF2B5EF4-FFF2-40B4-BE49-F238E27FC236}">
                <a16:creationId xmlns:a16="http://schemas.microsoft.com/office/drawing/2014/main" id="{AD06F41A-8C1A-481F-BA69-3F1915142A23}"/>
              </a:ext>
            </a:extLst>
          </p:cNvPr>
          <p:cNvSpPr txBox="1"/>
          <p:nvPr/>
        </p:nvSpPr>
        <p:spPr>
          <a:xfrm>
            <a:off x="2251494" y="3761117"/>
            <a:ext cx="52908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a:cs typeface="Calibri"/>
              </a:rPr>
              <a:t>+</a:t>
            </a:r>
            <a:endParaRPr lang="en-US">
              <a:cs typeface="Calibri"/>
            </a:endParaRPr>
          </a:p>
        </p:txBody>
      </p:sp>
      <p:pic>
        <p:nvPicPr>
          <p:cNvPr id="44" name="Picture 51" descr="Shape&#10;&#10;Description automatically generated">
            <a:extLst>
              <a:ext uri="{FF2B5EF4-FFF2-40B4-BE49-F238E27FC236}">
                <a16:creationId xmlns:a16="http://schemas.microsoft.com/office/drawing/2014/main" id="{E88AB89F-B55A-4C81-B2D6-A53DD19BC29B}"/>
              </a:ext>
            </a:extLst>
          </p:cNvPr>
          <p:cNvPicPr>
            <a:picLocks noChangeAspect="1"/>
          </p:cNvPicPr>
          <p:nvPr/>
        </p:nvPicPr>
        <p:blipFill>
          <a:blip r:embed="rId30"/>
          <a:stretch>
            <a:fillRect/>
          </a:stretch>
        </p:blipFill>
        <p:spPr>
          <a:xfrm>
            <a:off x="126405" y="2960403"/>
            <a:ext cx="2079279" cy="2174573"/>
          </a:xfrm>
          <a:prstGeom prst="rect">
            <a:avLst/>
          </a:prstGeom>
        </p:spPr>
      </p:pic>
      <p:pic>
        <p:nvPicPr>
          <p:cNvPr id="46" name="Picture 49" descr="Shape, arrow&#10;&#10;Description automatically generated">
            <a:extLst>
              <a:ext uri="{FF2B5EF4-FFF2-40B4-BE49-F238E27FC236}">
                <a16:creationId xmlns:a16="http://schemas.microsoft.com/office/drawing/2014/main" id="{B99922DA-C441-4FA5-A42B-1604770EBE52}"/>
              </a:ext>
            </a:extLst>
          </p:cNvPr>
          <p:cNvPicPr>
            <a:picLocks noChangeAspect="1"/>
          </p:cNvPicPr>
          <p:nvPr/>
        </p:nvPicPr>
        <p:blipFill>
          <a:blip r:embed="rId4"/>
          <a:stretch>
            <a:fillRect/>
          </a:stretch>
        </p:blipFill>
        <p:spPr>
          <a:xfrm>
            <a:off x="5357004" y="3633360"/>
            <a:ext cx="1075428" cy="827733"/>
          </a:xfrm>
          <a:prstGeom prst="rect">
            <a:avLst/>
          </a:prstGeom>
        </p:spPr>
      </p:pic>
      <p:pic>
        <p:nvPicPr>
          <p:cNvPr id="47" name="Picture 32">
            <a:extLst>
              <a:ext uri="{FF2B5EF4-FFF2-40B4-BE49-F238E27FC236}">
                <a16:creationId xmlns:a16="http://schemas.microsoft.com/office/drawing/2014/main" id="{9FA4023B-3479-489D-80A8-88D423CD89E0}"/>
              </a:ext>
            </a:extLst>
          </p:cNvPr>
          <p:cNvPicPr>
            <a:picLocks noChangeAspect="1"/>
          </p:cNvPicPr>
          <p:nvPr/>
        </p:nvPicPr>
        <p:blipFill>
          <a:blip r:embed="rId29"/>
          <a:stretch>
            <a:fillRect/>
          </a:stretch>
        </p:blipFill>
        <p:spPr>
          <a:xfrm>
            <a:off x="6420929" y="2901159"/>
            <a:ext cx="2743200" cy="2292137"/>
          </a:xfrm>
          <a:prstGeom prst="rect">
            <a:avLst/>
          </a:prstGeom>
        </p:spPr>
      </p:pic>
      <p:pic>
        <p:nvPicPr>
          <p:cNvPr id="49" name="Picture 39" descr="Circle&#10;&#10;Description automatically generated">
            <a:extLst>
              <a:ext uri="{FF2B5EF4-FFF2-40B4-BE49-F238E27FC236}">
                <a16:creationId xmlns:a16="http://schemas.microsoft.com/office/drawing/2014/main" id="{7275BAB7-F654-45C5-93DA-C49D3C86C371}"/>
              </a:ext>
            </a:extLst>
          </p:cNvPr>
          <p:cNvPicPr>
            <a:picLocks noChangeAspect="1"/>
          </p:cNvPicPr>
          <p:nvPr/>
        </p:nvPicPr>
        <p:blipFill>
          <a:blip r:embed="rId31"/>
          <a:stretch>
            <a:fillRect/>
          </a:stretch>
        </p:blipFill>
        <p:spPr>
          <a:xfrm>
            <a:off x="9641456" y="3004930"/>
            <a:ext cx="1564257" cy="2185233"/>
          </a:xfrm>
          <a:prstGeom prst="rect">
            <a:avLst/>
          </a:prstGeom>
        </p:spPr>
      </p:pic>
      <p:sp>
        <p:nvSpPr>
          <p:cNvPr id="50" name="TextBox 49">
            <a:extLst>
              <a:ext uri="{FF2B5EF4-FFF2-40B4-BE49-F238E27FC236}">
                <a16:creationId xmlns:a16="http://schemas.microsoft.com/office/drawing/2014/main" id="{2E90C8DC-2644-4F47-8F5A-F559B163469F}"/>
              </a:ext>
            </a:extLst>
          </p:cNvPr>
          <p:cNvSpPr txBox="1"/>
          <p:nvPr/>
        </p:nvSpPr>
        <p:spPr>
          <a:xfrm>
            <a:off x="9138248" y="3761116"/>
            <a:ext cx="52908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a:cs typeface="Calibri"/>
              </a:rPr>
              <a:t>+</a:t>
            </a:r>
            <a:endParaRPr lang="en-US">
              <a:cs typeface="Calibri"/>
            </a:endParaRPr>
          </a:p>
        </p:txBody>
      </p:sp>
      <p:sp>
        <p:nvSpPr>
          <p:cNvPr id="51" name="TextBox 50">
            <a:extLst>
              <a:ext uri="{FF2B5EF4-FFF2-40B4-BE49-F238E27FC236}">
                <a16:creationId xmlns:a16="http://schemas.microsoft.com/office/drawing/2014/main" id="{23DD418D-7E6C-401F-96A4-E5ADC55DED40}"/>
              </a:ext>
            </a:extLst>
          </p:cNvPr>
          <p:cNvSpPr txBox="1"/>
          <p:nvPr/>
        </p:nvSpPr>
        <p:spPr>
          <a:xfrm>
            <a:off x="554966" y="404866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rPr>
              <a:t>C6H12O6</a:t>
            </a:r>
            <a:r>
              <a:rPr lang="en-US">
                <a:cs typeface="Calibri"/>
              </a:rPr>
              <a:t>​</a:t>
            </a:r>
            <a:endParaRPr lang="en-US"/>
          </a:p>
        </p:txBody>
      </p:sp>
      <p:sp>
        <p:nvSpPr>
          <p:cNvPr id="54" name="TextBox 53">
            <a:extLst>
              <a:ext uri="{FF2B5EF4-FFF2-40B4-BE49-F238E27FC236}">
                <a16:creationId xmlns:a16="http://schemas.microsoft.com/office/drawing/2014/main" id="{2835EE42-8532-4897-9502-C36FFA18208E}"/>
              </a:ext>
            </a:extLst>
          </p:cNvPr>
          <p:cNvSpPr txBox="1"/>
          <p:nvPr/>
        </p:nvSpPr>
        <p:spPr>
          <a:xfrm rot="-1260000">
            <a:off x="7657381" y="3171644"/>
            <a:ext cx="50033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cs typeface="Calibri"/>
              </a:rPr>
              <a:t>CO</a:t>
            </a:r>
            <a:endParaRPr lang="en-US">
              <a:cs typeface="Calibri"/>
            </a:endParaRPr>
          </a:p>
        </p:txBody>
      </p:sp>
      <p:sp>
        <p:nvSpPr>
          <p:cNvPr id="55" name="TextBox 54">
            <a:extLst>
              <a:ext uri="{FF2B5EF4-FFF2-40B4-BE49-F238E27FC236}">
                <a16:creationId xmlns:a16="http://schemas.microsoft.com/office/drawing/2014/main" id="{9EA2736A-9511-4A11-94AD-93EDE1B84880}"/>
              </a:ext>
            </a:extLst>
          </p:cNvPr>
          <p:cNvSpPr txBox="1"/>
          <p:nvPr/>
        </p:nvSpPr>
        <p:spPr>
          <a:xfrm rot="2040000">
            <a:off x="7341079" y="3818625"/>
            <a:ext cx="50033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cs typeface="Calibri"/>
              </a:rPr>
              <a:t>CO</a:t>
            </a:r>
            <a:endParaRPr lang="en-US">
              <a:cs typeface="Calibri"/>
            </a:endParaRPr>
          </a:p>
        </p:txBody>
      </p:sp>
      <p:sp>
        <p:nvSpPr>
          <p:cNvPr id="56" name="TextBox 55">
            <a:extLst>
              <a:ext uri="{FF2B5EF4-FFF2-40B4-BE49-F238E27FC236}">
                <a16:creationId xmlns:a16="http://schemas.microsoft.com/office/drawing/2014/main" id="{199A4061-0115-496D-86A1-82056D8681AD}"/>
              </a:ext>
            </a:extLst>
          </p:cNvPr>
          <p:cNvSpPr txBox="1"/>
          <p:nvPr/>
        </p:nvSpPr>
        <p:spPr>
          <a:xfrm>
            <a:off x="8016814" y="4235568"/>
            <a:ext cx="50033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cs typeface="Calibri"/>
              </a:rPr>
              <a:t>CO</a:t>
            </a:r>
            <a:endParaRPr lang="en-US">
              <a:cs typeface="Calibri"/>
            </a:endParaRPr>
          </a:p>
        </p:txBody>
      </p:sp>
      <p:sp>
        <p:nvSpPr>
          <p:cNvPr id="57" name="TextBox 56">
            <a:extLst>
              <a:ext uri="{FF2B5EF4-FFF2-40B4-BE49-F238E27FC236}">
                <a16:creationId xmlns:a16="http://schemas.microsoft.com/office/drawing/2014/main" id="{C9816723-3FFD-4FC1-A91E-B87E58B0666C}"/>
              </a:ext>
            </a:extLst>
          </p:cNvPr>
          <p:cNvSpPr txBox="1"/>
          <p:nvPr/>
        </p:nvSpPr>
        <p:spPr>
          <a:xfrm rot="-1260000">
            <a:off x="7024775" y="4408096"/>
            <a:ext cx="50033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cs typeface="Calibri"/>
              </a:rPr>
              <a:t>CO</a:t>
            </a:r>
            <a:endParaRPr lang="en-US">
              <a:cs typeface="Calibri"/>
            </a:endParaRPr>
          </a:p>
        </p:txBody>
      </p:sp>
      <p:sp>
        <p:nvSpPr>
          <p:cNvPr id="58" name="TextBox 57">
            <a:extLst>
              <a:ext uri="{FF2B5EF4-FFF2-40B4-BE49-F238E27FC236}">
                <a16:creationId xmlns:a16="http://schemas.microsoft.com/office/drawing/2014/main" id="{0092B40A-D25A-48EA-85D7-5EB83DDED04F}"/>
              </a:ext>
            </a:extLst>
          </p:cNvPr>
          <p:cNvSpPr txBox="1"/>
          <p:nvPr/>
        </p:nvSpPr>
        <p:spPr>
          <a:xfrm rot="1860000">
            <a:off x="8246850" y="3617340"/>
            <a:ext cx="50033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cs typeface="Calibri"/>
              </a:rPr>
              <a:t>CO</a:t>
            </a:r>
            <a:endParaRPr lang="en-US">
              <a:cs typeface="Calibri"/>
            </a:endParaRPr>
          </a:p>
        </p:txBody>
      </p:sp>
      <p:sp>
        <p:nvSpPr>
          <p:cNvPr id="59" name="TextBox 58">
            <a:extLst>
              <a:ext uri="{FF2B5EF4-FFF2-40B4-BE49-F238E27FC236}">
                <a16:creationId xmlns:a16="http://schemas.microsoft.com/office/drawing/2014/main" id="{D4CDEDB4-4147-43C2-875C-54DD3DBF1D35}"/>
              </a:ext>
            </a:extLst>
          </p:cNvPr>
          <p:cNvSpPr txBox="1"/>
          <p:nvPr/>
        </p:nvSpPr>
        <p:spPr>
          <a:xfrm>
            <a:off x="7024774" y="3372924"/>
            <a:ext cx="50033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cs typeface="Calibri"/>
              </a:rPr>
              <a:t>CO</a:t>
            </a:r>
            <a:endParaRPr lang="en-US">
              <a:cs typeface="Calibri"/>
            </a:endParaRPr>
          </a:p>
        </p:txBody>
      </p:sp>
      <p:sp>
        <p:nvSpPr>
          <p:cNvPr id="62" name="TextBox 61">
            <a:extLst>
              <a:ext uri="{FF2B5EF4-FFF2-40B4-BE49-F238E27FC236}">
                <a16:creationId xmlns:a16="http://schemas.microsoft.com/office/drawing/2014/main" id="{F0421F6A-A443-406E-96D8-806E45020517}"/>
              </a:ext>
            </a:extLst>
          </p:cNvPr>
          <p:cNvSpPr txBox="1"/>
          <p:nvPr/>
        </p:nvSpPr>
        <p:spPr>
          <a:xfrm>
            <a:off x="7324905" y="3471773"/>
            <a:ext cx="3709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ea typeface="+mn-lt"/>
                <a:cs typeface="+mn-lt"/>
              </a:rPr>
              <a:t>2</a:t>
            </a:r>
            <a:endParaRPr lang="en-US"/>
          </a:p>
        </p:txBody>
      </p:sp>
      <p:sp>
        <p:nvSpPr>
          <p:cNvPr id="63" name="TextBox 62">
            <a:extLst>
              <a:ext uri="{FF2B5EF4-FFF2-40B4-BE49-F238E27FC236}">
                <a16:creationId xmlns:a16="http://schemas.microsoft.com/office/drawing/2014/main" id="{EB02DB1F-1016-4BED-8B59-A8C9B392A0EC}"/>
              </a:ext>
            </a:extLst>
          </p:cNvPr>
          <p:cNvSpPr txBox="1"/>
          <p:nvPr/>
        </p:nvSpPr>
        <p:spPr>
          <a:xfrm>
            <a:off x="8316942" y="4334414"/>
            <a:ext cx="3709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ea typeface="+mn-lt"/>
                <a:cs typeface="+mn-lt"/>
              </a:rPr>
              <a:t>2</a:t>
            </a:r>
            <a:endParaRPr lang="en-US"/>
          </a:p>
        </p:txBody>
      </p:sp>
      <p:sp>
        <p:nvSpPr>
          <p:cNvPr id="64" name="TextBox 63">
            <a:extLst>
              <a:ext uri="{FF2B5EF4-FFF2-40B4-BE49-F238E27FC236}">
                <a16:creationId xmlns:a16="http://schemas.microsoft.com/office/drawing/2014/main" id="{4F454D8E-D9D6-43FB-B2A5-98AF93BCCBF7}"/>
              </a:ext>
            </a:extLst>
          </p:cNvPr>
          <p:cNvSpPr txBox="1"/>
          <p:nvPr/>
        </p:nvSpPr>
        <p:spPr>
          <a:xfrm rot="2340000">
            <a:off x="8503848" y="3845583"/>
            <a:ext cx="3709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ea typeface="+mn-lt"/>
                <a:cs typeface="+mn-lt"/>
              </a:rPr>
              <a:t>2</a:t>
            </a:r>
            <a:endParaRPr lang="en-US"/>
          </a:p>
        </p:txBody>
      </p:sp>
      <p:sp>
        <p:nvSpPr>
          <p:cNvPr id="65" name="TextBox 64">
            <a:extLst>
              <a:ext uri="{FF2B5EF4-FFF2-40B4-BE49-F238E27FC236}">
                <a16:creationId xmlns:a16="http://schemas.microsoft.com/office/drawing/2014/main" id="{3F4C001F-6C76-4F20-BD31-F5F17A0E3A32}"/>
              </a:ext>
            </a:extLst>
          </p:cNvPr>
          <p:cNvSpPr txBox="1"/>
          <p:nvPr/>
        </p:nvSpPr>
        <p:spPr>
          <a:xfrm rot="2460000">
            <a:off x="7569318" y="4061243"/>
            <a:ext cx="3709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ea typeface="+mn-lt"/>
                <a:cs typeface="+mn-lt"/>
              </a:rPr>
              <a:t>2</a:t>
            </a:r>
            <a:endParaRPr lang="en-US"/>
          </a:p>
        </p:txBody>
      </p:sp>
      <p:sp>
        <p:nvSpPr>
          <p:cNvPr id="66" name="TextBox 65">
            <a:extLst>
              <a:ext uri="{FF2B5EF4-FFF2-40B4-BE49-F238E27FC236}">
                <a16:creationId xmlns:a16="http://schemas.microsoft.com/office/drawing/2014/main" id="{C891E711-409F-4A5B-AC99-F7525341AF16}"/>
              </a:ext>
            </a:extLst>
          </p:cNvPr>
          <p:cNvSpPr txBox="1"/>
          <p:nvPr/>
        </p:nvSpPr>
        <p:spPr>
          <a:xfrm rot="-1560000">
            <a:off x="7353657" y="4391921"/>
            <a:ext cx="3709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ea typeface="+mn-lt"/>
                <a:cs typeface="+mn-lt"/>
              </a:rPr>
              <a:t>2</a:t>
            </a:r>
            <a:endParaRPr lang="en-US"/>
          </a:p>
        </p:txBody>
      </p:sp>
      <p:sp>
        <p:nvSpPr>
          <p:cNvPr id="67" name="TextBox 66">
            <a:extLst>
              <a:ext uri="{FF2B5EF4-FFF2-40B4-BE49-F238E27FC236}">
                <a16:creationId xmlns:a16="http://schemas.microsoft.com/office/drawing/2014/main" id="{532C0706-F9EB-409E-BB91-D9F06FD5F47A}"/>
              </a:ext>
            </a:extLst>
          </p:cNvPr>
          <p:cNvSpPr txBox="1"/>
          <p:nvPr/>
        </p:nvSpPr>
        <p:spPr>
          <a:xfrm rot="-1380000">
            <a:off x="7957506" y="3184223"/>
            <a:ext cx="3709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ea typeface="+mn-lt"/>
                <a:cs typeface="+mn-lt"/>
              </a:rPr>
              <a:t>2</a:t>
            </a:r>
            <a:endParaRPr lang="en-US"/>
          </a:p>
        </p:txBody>
      </p:sp>
      <p:sp>
        <p:nvSpPr>
          <p:cNvPr id="69" name="TextBox 68">
            <a:extLst>
              <a:ext uri="{FF2B5EF4-FFF2-40B4-BE49-F238E27FC236}">
                <a16:creationId xmlns:a16="http://schemas.microsoft.com/office/drawing/2014/main" id="{6E9DC426-AB94-4E97-AC42-C4BDC5991E93}"/>
              </a:ext>
            </a:extLst>
          </p:cNvPr>
          <p:cNvSpPr txBox="1"/>
          <p:nvPr/>
        </p:nvSpPr>
        <p:spPr>
          <a:xfrm>
            <a:off x="3311431" y="3493496"/>
            <a:ext cx="47229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O</a:t>
            </a:r>
            <a:r>
              <a:rPr lang="en-US" sz="1600">
                <a:cs typeface="Calibri"/>
              </a:rPr>
              <a:t>2 </a:t>
            </a:r>
            <a:endParaRPr lang="en-US">
              <a:cs typeface="Calibri"/>
            </a:endParaRPr>
          </a:p>
        </p:txBody>
      </p:sp>
      <p:sp>
        <p:nvSpPr>
          <p:cNvPr id="70" name="TextBox 69">
            <a:extLst>
              <a:ext uri="{FF2B5EF4-FFF2-40B4-BE49-F238E27FC236}">
                <a16:creationId xmlns:a16="http://schemas.microsoft.com/office/drawing/2014/main" id="{2062D50B-15C8-43F2-9DAC-498D706C34B4}"/>
              </a:ext>
            </a:extLst>
          </p:cNvPr>
          <p:cNvSpPr txBox="1"/>
          <p:nvPr/>
        </p:nvSpPr>
        <p:spPr>
          <a:xfrm>
            <a:off x="4490373" y="3939193"/>
            <a:ext cx="47229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O</a:t>
            </a:r>
            <a:r>
              <a:rPr lang="en-US" sz="1600">
                <a:cs typeface="Calibri"/>
              </a:rPr>
              <a:t>2 </a:t>
            </a:r>
            <a:endParaRPr lang="en-US">
              <a:cs typeface="Calibri"/>
            </a:endParaRPr>
          </a:p>
        </p:txBody>
      </p:sp>
      <p:sp>
        <p:nvSpPr>
          <p:cNvPr id="71" name="TextBox 70">
            <a:extLst>
              <a:ext uri="{FF2B5EF4-FFF2-40B4-BE49-F238E27FC236}">
                <a16:creationId xmlns:a16="http://schemas.microsoft.com/office/drawing/2014/main" id="{8C512D1C-93AA-4962-8FAD-17C4FB640BCB}"/>
              </a:ext>
            </a:extLst>
          </p:cNvPr>
          <p:cNvSpPr txBox="1"/>
          <p:nvPr/>
        </p:nvSpPr>
        <p:spPr>
          <a:xfrm rot="-1560000">
            <a:off x="3297052" y="4183608"/>
            <a:ext cx="47229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O</a:t>
            </a:r>
            <a:r>
              <a:rPr lang="en-US" sz="1600">
                <a:cs typeface="Calibri"/>
              </a:rPr>
              <a:t>2 </a:t>
            </a:r>
            <a:endParaRPr lang="en-US">
              <a:cs typeface="Calibri"/>
            </a:endParaRPr>
          </a:p>
        </p:txBody>
      </p:sp>
      <p:sp>
        <p:nvSpPr>
          <p:cNvPr id="72" name="TextBox 71">
            <a:extLst>
              <a:ext uri="{FF2B5EF4-FFF2-40B4-BE49-F238E27FC236}">
                <a16:creationId xmlns:a16="http://schemas.microsoft.com/office/drawing/2014/main" id="{746EFD8C-F11B-477A-8607-EF3747E73265}"/>
              </a:ext>
            </a:extLst>
          </p:cNvPr>
          <p:cNvSpPr txBox="1"/>
          <p:nvPr/>
        </p:nvSpPr>
        <p:spPr>
          <a:xfrm rot="1860000">
            <a:off x="3886523" y="4356136"/>
            <a:ext cx="47229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O</a:t>
            </a:r>
            <a:r>
              <a:rPr lang="en-US" sz="1600">
                <a:cs typeface="Calibri"/>
              </a:rPr>
              <a:t>2 </a:t>
            </a:r>
            <a:endParaRPr lang="en-US">
              <a:cs typeface="Calibri"/>
            </a:endParaRPr>
          </a:p>
        </p:txBody>
      </p:sp>
      <p:sp>
        <p:nvSpPr>
          <p:cNvPr id="73" name="TextBox 72">
            <a:extLst>
              <a:ext uri="{FF2B5EF4-FFF2-40B4-BE49-F238E27FC236}">
                <a16:creationId xmlns:a16="http://schemas.microsoft.com/office/drawing/2014/main" id="{6F3E0F09-8A62-41FD-AF31-DCDB138AAE4E}"/>
              </a:ext>
            </a:extLst>
          </p:cNvPr>
          <p:cNvSpPr txBox="1"/>
          <p:nvPr/>
        </p:nvSpPr>
        <p:spPr>
          <a:xfrm rot="1260000">
            <a:off x="3987164" y="3205946"/>
            <a:ext cx="47229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O</a:t>
            </a:r>
            <a:r>
              <a:rPr lang="en-US" sz="1600">
                <a:cs typeface="Calibri"/>
              </a:rPr>
              <a:t>2 </a:t>
            </a:r>
            <a:endParaRPr lang="en-US">
              <a:cs typeface="Calibri"/>
            </a:endParaRPr>
          </a:p>
        </p:txBody>
      </p:sp>
      <p:sp>
        <p:nvSpPr>
          <p:cNvPr id="74" name="TextBox 73">
            <a:extLst>
              <a:ext uri="{FF2B5EF4-FFF2-40B4-BE49-F238E27FC236}">
                <a16:creationId xmlns:a16="http://schemas.microsoft.com/office/drawing/2014/main" id="{DCE99F9A-C6E2-47C1-B2C5-9F53D92C01F1}"/>
              </a:ext>
            </a:extLst>
          </p:cNvPr>
          <p:cNvSpPr txBox="1"/>
          <p:nvPr/>
        </p:nvSpPr>
        <p:spPr>
          <a:xfrm>
            <a:off x="3886525" y="3809797"/>
            <a:ext cx="47229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O</a:t>
            </a:r>
            <a:r>
              <a:rPr lang="en-US" sz="1600">
                <a:cs typeface="Calibri"/>
              </a:rPr>
              <a:t>2 </a:t>
            </a:r>
            <a:endParaRPr lang="en-US">
              <a:cs typeface="Calibri"/>
            </a:endParaRPr>
          </a:p>
        </p:txBody>
      </p:sp>
      <p:sp>
        <p:nvSpPr>
          <p:cNvPr id="76" name="TextBox 75">
            <a:extLst>
              <a:ext uri="{FF2B5EF4-FFF2-40B4-BE49-F238E27FC236}">
                <a16:creationId xmlns:a16="http://schemas.microsoft.com/office/drawing/2014/main" id="{C6D8DBE6-CADB-455F-B5E5-0F64E377B822}"/>
              </a:ext>
            </a:extLst>
          </p:cNvPr>
          <p:cNvSpPr txBox="1"/>
          <p:nvPr/>
        </p:nvSpPr>
        <p:spPr>
          <a:xfrm rot="1560000">
            <a:off x="10093986" y="3418193"/>
            <a:ext cx="64410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H</a:t>
            </a:r>
            <a:r>
              <a:rPr lang="en-US" sz="1600">
                <a:cs typeface="Calibri"/>
              </a:rPr>
              <a:t>2</a:t>
            </a:r>
            <a:r>
              <a:rPr lang="en-US" sz="2000">
                <a:cs typeface="Calibri"/>
              </a:rPr>
              <a:t>O </a:t>
            </a:r>
          </a:p>
        </p:txBody>
      </p:sp>
      <p:sp>
        <p:nvSpPr>
          <p:cNvPr id="77" name="TextBox 76">
            <a:extLst>
              <a:ext uri="{FF2B5EF4-FFF2-40B4-BE49-F238E27FC236}">
                <a16:creationId xmlns:a16="http://schemas.microsoft.com/office/drawing/2014/main" id="{76540569-A5F1-4C95-BE6F-5ECCD0682C79}"/>
              </a:ext>
            </a:extLst>
          </p:cNvPr>
          <p:cNvSpPr txBox="1"/>
          <p:nvPr/>
        </p:nvSpPr>
        <p:spPr>
          <a:xfrm rot="-1920000">
            <a:off x="10554061" y="4108305"/>
            <a:ext cx="64410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H</a:t>
            </a:r>
            <a:r>
              <a:rPr lang="en-US" sz="1600">
                <a:cs typeface="Calibri"/>
              </a:rPr>
              <a:t>2</a:t>
            </a:r>
            <a:r>
              <a:rPr lang="en-US" sz="2000">
                <a:cs typeface="Calibri"/>
              </a:rPr>
              <a:t>O </a:t>
            </a:r>
          </a:p>
        </p:txBody>
      </p:sp>
      <p:sp>
        <p:nvSpPr>
          <p:cNvPr id="78" name="TextBox 77">
            <a:extLst>
              <a:ext uri="{FF2B5EF4-FFF2-40B4-BE49-F238E27FC236}">
                <a16:creationId xmlns:a16="http://schemas.microsoft.com/office/drawing/2014/main" id="{1FE6F7F4-A70B-4421-8451-09D51CFC056C}"/>
              </a:ext>
            </a:extLst>
          </p:cNvPr>
          <p:cNvSpPr txBox="1"/>
          <p:nvPr/>
        </p:nvSpPr>
        <p:spPr>
          <a:xfrm>
            <a:off x="9964589" y="3863890"/>
            <a:ext cx="64410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H</a:t>
            </a:r>
            <a:r>
              <a:rPr lang="en-US" sz="1600">
                <a:cs typeface="Calibri"/>
              </a:rPr>
              <a:t>2</a:t>
            </a:r>
            <a:r>
              <a:rPr lang="en-US" sz="2000">
                <a:cs typeface="Calibri"/>
              </a:rPr>
              <a:t>O </a:t>
            </a:r>
          </a:p>
        </p:txBody>
      </p:sp>
      <p:sp>
        <p:nvSpPr>
          <p:cNvPr id="79" name="TextBox 78">
            <a:extLst>
              <a:ext uri="{FF2B5EF4-FFF2-40B4-BE49-F238E27FC236}">
                <a16:creationId xmlns:a16="http://schemas.microsoft.com/office/drawing/2014/main" id="{FFC3B9DB-924C-4635-9818-5D6E80AAB606}"/>
              </a:ext>
            </a:extLst>
          </p:cNvPr>
          <p:cNvSpPr txBox="1"/>
          <p:nvPr/>
        </p:nvSpPr>
        <p:spPr>
          <a:xfrm rot="1020000">
            <a:off x="9763305" y="4338342"/>
            <a:ext cx="64410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H</a:t>
            </a:r>
            <a:r>
              <a:rPr lang="en-US" sz="1600">
                <a:cs typeface="Calibri"/>
              </a:rPr>
              <a:t>2</a:t>
            </a:r>
            <a:r>
              <a:rPr lang="en-US" sz="2000">
                <a:cs typeface="Calibri"/>
              </a:rPr>
              <a:t>O </a:t>
            </a:r>
          </a:p>
        </p:txBody>
      </p:sp>
      <p:sp>
        <p:nvSpPr>
          <p:cNvPr id="80" name="TextBox 79">
            <a:extLst>
              <a:ext uri="{FF2B5EF4-FFF2-40B4-BE49-F238E27FC236}">
                <a16:creationId xmlns:a16="http://schemas.microsoft.com/office/drawing/2014/main" id="{D2E8BB05-85E7-448E-AD3F-459BDC30F8D0}"/>
              </a:ext>
            </a:extLst>
          </p:cNvPr>
          <p:cNvSpPr txBox="1"/>
          <p:nvPr/>
        </p:nvSpPr>
        <p:spPr>
          <a:xfrm rot="21420000">
            <a:off x="10180249" y="4697776"/>
            <a:ext cx="64410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H</a:t>
            </a:r>
            <a:r>
              <a:rPr lang="en-US" sz="1600">
                <a:cs typeface="Calibri"/>
              </a:rPr>
              <a:t>2</a:t>
            </a:r>
            <a:r>
              <a:rPr lang="en-US" sz="2000">
                <a:cs typeface="Calibri"/>
              </a:rPr>
              <a:t>O </a:t>
            </a:r>
          </a:p>
        </p:txBody>
      </p:sp>
      <p:pic>
        <p:nvPicPr>
          <p:cNvPr id="82" name="Picture 42" descr="Circle&#10;&#10;Description automatically generated">
            <a:extLst>
              <a:ext uri="{FF2B5EF4-FFF2-40B4-BE49-F238E27FC236}">
                <a16:creationId xmlns:a16="http://schemas.microsoft.com/office/drawing/2014/main" id="{A97AD5F4-5796-446E-8338-C8F50866A322}"/>
              </a:ext>
            </a:extLst>
          </p:cNvPr>
          <p:cNvPicPr>
            <a:picLocks noChangeAspect="1"/>
          </p:cNvPicPr>
          <p:nvPr/>
        </p:nvPicPr>
        <p:blipFill>
          <a:blip r:embed="rId31"/>
          <a:stretch>
            <a:fillRect/>
          </a:stretch>
        </p:blipFill>
        <p:spPr>
          <a:xfrm>
            <a:off x="11197938" y="4456244"/>
            <a:ext cx="730370" cy="1020668"/>
          </a:xfrm>
          <a:prstGeom prst="rect">
            <a:avLst/>
          </a:prstGeom>
        </p:spPr>
      </p:pic>
      <p:sp>
        <p:nvSpPr>
          <p:cNvPr id="83" name="TextBox 82">
            <a:extLst>
              <a:ext uri="{FF2B5EF4-FFF2-40B4-BE49-F238E27FC236}">
                <a16:creationId xmlns:a16="http://schemas.microsoft.com/office/drawing/2014/main" id="{3B40A389-5C81-403B-BF84-6015BC4C1519}"/>
              </a:ext>
            </a:extLst>
          </p:cNvPr>
          <p:cNvSpPr txBox="1"/>
          <p:nvPr/>
        </p:nvSpPr>
        <p:spPr>
          <a:xfrm rot="21420000">
            <a:off x="11272928" y="4884681"/>
            <a:ext cx="64410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H</a:t>
            </a:r>
            <a:r>
              <a:rPr lang="en-US" sz="1600">
                <a:cs typeface="Calibri"/>
              </a:rPr>
              <a:t>2</a:t>
            </a:r>
            <a:r>
              <a:rPr lang="en-US" sz="2000">
                <a:cs typeface="Calibri"/>
              </a:rPr>
              <a:t>O </a:t>
            </a:r>
          </a:p>
        </p:txBody>
      </p:sp>
      <p:sp>
        <p:nvSpPr>
          <p:cNvPr id="84" name="TextBox 83">
            <a:extLst>
              <a:ext uri="{FF2B5EF4-FFF2-40B4-BE49-F238E27FC236}">
                <a16:creationId xmlns:a16="http://schemas.microsoft.com/office/drawing/2014/main" id="{B39F1281-24ED-4264-815F-87BF25D1FA80}"/>
              </a:ext>
            </a:extLst>
          </p:cNvPr>
          <p:cNvSpPr txBox="1"/>
          <p:nvPr/>
        </p:nvSpPr>
        <p:spPr>
          <a:xfrm>
            <a:off x="10748514" y="152401"/>
            <a:ext cx="103229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Page 5</a:t>
            </a:r>
          </a:p>
        </p:txBody>
      </p:sp>
    </p:spTree>
    <p:extLst>
      <p:ext uri="{BB962C8B-B14F-4D97-AF65-F5344CB8AC3E}">
        <p14:creationId xmlns:p14="http://schemas.microsoft.com/office/powerpoint/2010/main" val="3871961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91C939-4E67-4C42-9E58-B06DBACC0004}"/>
              </a:ext>
            </a:extLst>
          </p:cNvPr>
          <p:cNvSpPr txBox="1"/>
          <p:nvPr/>
        </p:nvSpPr>
        <p:spPr>
          <a:xfrm>
            <a:off x="1805797" y="195532"/>
            <a:ext cx="846538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Calibri"/>
              </a:rPr>
              <a:t>PHOTOSYNTHESIS CELLULAR RESPIRATION CYCLE</a:t>
            </a:r>
          </a:p>
        </p:txBody>
      </p:sp>
      <p:pic>
        <p:nvPicPr>
          <p:cNvPr id="4" name="Picture 3" descr="A picture containing black&#10;&#10;Description automatically generated">
            <a:extLst>
              <a:ext uri="{FF2B5EF4-FFF2-40B4-BE49-F238E27FC236}">
                <a16:creationId xmlns:a16="http://schemas.microsoft.com/office/drawing/2014/main" id="{A6BAF0A3-4A6F-4065-A385-08D71AF6353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972135" y="344595"/>
            <a:ext cx="299050" cy="288467"/>
          </a:xfrm>
          <a:prstGeom prst="rect">
            <a:avLst/>
          </a:prstGeom>
        </p:spPr>
      </p:pic>
      <p:pic>
        <p:nvPicPr>
          <p:cNvPr id="5" name="Picture 4" descr="A picture containing black&#10;&#10;Description automatically generated">
            <a:extLst>
              <a:ext uri="{FF2B5EF4-FFF2-40B4-BE49-F238E27FC236}">
                <a16:creationId xmlns:a16="http://schemas.microsoft.com/office/drawing/2014/main" id="{EDDF2041-B79B-4EC1-BCA2-401937FE665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518248" y="344594"/>
            <a:ext cx="299050" cy="288467"/>
          </a:xfrm>
          <a:prstGeom prst="rect">
            <a:avLst/>
          </a:prstGeom>
        </p:spPr>
      </p:pic>
      <p:pic>
        <p:nvPicPr>
          <p:cNvPr id="7" name="Picture 3" descr="A picture containing black&#10;&#10;Description automatically generated">
            <a:extLst>
              <a:ext uri="{FF2B5EF4-FFF2-40B4-BE49-F238E27FC236}">
                <a16:creationId xmlns:a16="http://schemas.microsoft.com/office/drawing/2014/main" id="{2BAA54F1-5D20-4CF1-89C7-E858204E6CC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395875" y="401391"/>
            <a:ext cx="248730" cy="238146"/>
          </a:xfrm>
          <a:prstGeom prst="rect">
            <a:avLst/>
          </a:prstGeom>
        </p:spPr>
      </p:pic>
      <p:pic>
        <p:nvPicPr>
          <p:cNvPr id="8" name="Picture 3" descr="A picture containing black&#10;&#10;Description automatically generated">
            <a:extLst>
              <a:ext uri="{FF2B5EF4-FFF2-40B4-BE49-F238E27FC236}">
                <a16:creationId xmlns:a16="http://schemas.microsoft.com/office/drawing/2014/main" id="{FF4C2BCA-15FC-4A3B-89FA-C7486F915D5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122478" y="401390"/>
            <a:ext cx="248730" cy="238146"/>
          </a:xfrm>
          <a:prstGeom prst="rect">
            <a:avLst/>
          </a:prstGeom>
        </p:spPr>
      </p:pic>
      <p:pic>
        <p:nvPicPr>
          <p:cNvPr id="10" name="Picture 3" descr="A picture containing black&#10;&#10;Description automatically generated">
            <a:extLst>
              <a:ext uri="{FF2B5EF4-FFF2-40B4-BE49-F238E27FC236}">
                <a16:creationId xmlns:a16="http://schemas.microsoft.com/office/drawing/2014/main" id="{9BDC05CC-B8BC-40E6-B01D-F80F08EDE92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78705" y="482959"/>
            <a:ext cx="158196" cy="140067"/>
          </a:xfrm>
          <a:prstGeom prst="rect">
            <a:avLst/>
          </a:prstGeom>
        </p:spPr>
      </p:pic>
      <p:pic>
        <p:nvPicPr>
          <p:cNvPr id="11" name="Picture 3" descr="A picture containing black&#10;&#10;Description automatically generated">
            <a:extLst>
              <a:ext uri="{FF2B5EF4-FFF2-40B4-BE49-F238E27FC236}">
                <a16:creationId xmlns:a16="http://schemas.microsoft.com/office/drawing/2014/main" id="{DDB853E5-CD7A-44ED-8DB4-4799F24CEFE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785346" y="482959"/>
            <a:ext cx="158196" cy="140067"/>
          </a:xfrm>
          <a:prstGeom prst="rect">
            <a:avLst/>
          </a:prstGeom>
        </p:spPr>
      </p:pic>
      <p:pic>
        <p:nvPicPr>
          <p:cNvPr id="13" name="Picture 30">
            <a:extLst>
              <a:ext uri="{FF2B5EF4-FFF2-40B4-BE49-F238E27FC236}">
                <a16:creationId xmlns:a16="http://schemas.microsoft.com/office/drawing/2014/main" id="{2FB550AF-E2F3-49B5-935C-ADE07EF40D3C}"/>
              </a:ext>
            </a:extLst>
          </p:cNvPr>
          <p:cNvPicPr>
            <a:picLocks noChangeAspect="1"/>
          </p:cNvPicPr>
          <p:nvPr/>
        </p:nvPicPr>
        <p:blipFill rotWithShape="1">
          <a:blip r:embed="rId4"/>
          <a:srcRect l="198" t="49324" r="-523" b="-676"/>
          <a:stretch/>
        </p:blipFill>
        <p:spPr>
          <a:xfrm>
            <a:off x="4309808" y="694426"/>
            <a:ext cx="3156514" cy="1627595"/>
          </a:xfrm>
          <a:prstGeom prst="rect">
            <a:avLst/>
          </a:prstGeom>
        </p:spPr>
      </p:pic>
      <p:pic>
        <p:nvPicPr>
          <p:cNvPr id="14" name="Picture 14" descr="A picture containing brush&#10;&#10;Description automatically generated">
            <a:extLst>
              <a:ext uri="{FF2B5EF4-FFF2-40B4-BE49-F238E27FC236}">
                <a16:creationId xmlns:a16="http://schemas.microsoft.com/office/drawing/2014/main" id="{029E7EFB-140F-42FD-82F1-4795EBDA3005}"/>
              </a:ext>
            </a:extLst>
          </p:cNvPr>
          <p:cNvPicPr>
            <a:picLocks noChangeAspect="1"/>
          </p:cNvPicPr>
          <p:nvPr/>
        </p:nvPicPr>
        <p:blipFill>
          <a:blip r:embed="rId5"/>
          <a:stretch>
            <a:fillRect/>
          </a:stretch>
        </p:blipFill>
        <p:spPr>
          <a:xfrm>
            <a:off x="-3954" y="1232499"/>
            <a:ext cx="3947304" cy="5629454"/>
          </a:xfrm>
          <a:prstGeom prst="rect">
            <a:avLst/>
          </a:prstGeom>
        </p:spPr>
      </p:pic>
      <p:pic>
        <p:nvPicPr>
          <p:cNvPr id="16" name="Picture 16">
            <a:extLst>
              <a:ext uri="{FF2B5EF4-FFF2-40B4-BE49-F238E27FC236}">
                <a16:creationId xmlns:a16="http://schemas.microsoft.com/office/drawing/2014/main" id="{764F6F49-39D8-4F2D-94C9-686FD6603B94}"/>
              </a:ext>
            </a:extLst>
          </p:cNvPr>
          <p:cNvPicPr>
            <a:picLocks noChangeAspect="1"/>
          </p:cNvPicPr>
          <p:nvPr/>
        </p:nvPicPr>
        <p:blipFill>
          <a:blip r:embed="rId6"/>
          <a:stretch>
            <a:fillRect/>
          </a:stretch>
        </p:blipFill>
        <p:spPr>
          <a:xfrm>
            <a:off x="8211843" y="2018581"/>
            <a:ext cx="2640692" cy="4733026"/>
          </a:xfrm>
          <a:prstGeom prst="rect">
            <a:avLst/>
          </a:prstGeom>
        </p:spPr>
      </p:pic>
      <p:sp>
        <p:nvSpPr>
          <p:cNvPr id="17" name="TextBox 16">
            <a:extLst>
              <a:ext uri="{FF2B5EF4-FFF2-40B4-BE49-F238E27FC236}">
                <a16:creationId xmlns:a16="http://schemas.microsoft.com/office/drawing/2014/main" id="{6289491D-A285-4983-91E7-987E447E6A16}"/>
              </a:ext>
            </a:extLst>
          </p:cNvPr>
          <p:cNvSpPr txBox="1"/>
          <p:nvPr/>
        </p:nvSpPr>
        <p:spPr>
          <a:xfrm rot="1200000">
            <a:off x="5400034" y="2501276"/>
            <a:ext cx="1262333" cy="4760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solidFill>
                  <a:srgbClr val="7030A0"/>
                </a:solidFill>
                <a:cs typeface="Calibri"/>
              </a:rPr>
              <a:t>Oxygen</a:t>
            </a:r>
          </a:p>
        </p:txBody>
      </p:sp>
      <p:pic>
        <p:nvPicPr>
          <p:cNvPr id="19" name="Picture 19">
            <a:extLst>
              <a:ext uri="{FF2B5EF4-FFF2-40B4-BE49-F238E27FC236}">
                <a16:creationId xmlns:a16="http://schemas.microsoft.com/office/drawing/2014/main" id="{7DF1BF44-BCE0-447D-9C38-F0FDBF3F0DE0}"/>
              </a:ext>
            </a:extLst>
          </p:cNvPr>
          <p:cNvPicPr>
            <a:picLocks noChangeAspect="1"/>
          </p:cNvPicPr>
          <p:nvPr/>
        </p:nvPicPr>
        <p:blipFill>
          <a:blip r:embed="rId7"/>
          <a:stretch>
            <a:fillRect/>
          </a:stretch>
        </p:blipFill>
        <p:spPr>
          <a:xfrm rot="1200000">
            <a:off x="6650967" y="2822878"/>
            <a:ext cx="1391728" cy="709035"/>
          </a:xfrm>
          <a:prstGeom prst="rect">
            <a:avLst/>
          </a:prstGeom>
        </p:spPr>
      </p:pic>
      <p:pic>
        <p:nvPicPr>
          <p:cNvPr id="3" name="Picture 5" descr="Shape, arrow&#10;&#10;Description automatically generated">
            <a:extLst>
              <a:ext uri="{FF2B5EF4-FFF2-40B4-BE49-F238E27FC236}">
                <a16:creationId xmlns:a16="http://schemas.microsoft.com/office/drawing/2014/main" id="{71B78BDF-B877-4EB7-8A56-8B58F3F99086}"/>
              </a:ext>
            </a:extLst>
          </p:cNvPr>
          <p:cNvPicPr>
            <a:picLocks noChangeAspect="1"/>
          </p:cNvPicPr>
          <p:nvPr/>
        </p:nvPicPr>
        <p:blipFill>
          <a:blip r:embed="rId7"/>
          <a:stretch>
            <a:fillRect/>
          </a:stretch>
        </p:blipFill>
        <p:spPr>
          <a:xfrm rot="1260000">
            <a:off x="3995866" y="2017897"/>
            <a:ext cx="1348596" cy="622770"/>
          </a:xfrm>
          <a:prstGeom prst="rect">
            <a:avLst/>
          </a:prstGeom>
        </p:spPr>
      </p:pic>
      <p:sp>
        <p:nvSpPr>
          <p:cNvPr id="6" name="TextBox 5">
            <a:extLst>
              <a:ext uri="{FF2B5EF4-FFF2-40B4-BE49-F238E27FC236}">
                <a16:creationId xmlns:a16="http://schemas.microsoft.com/office/drawing/2014/main" id="{98EA0E16-D668-454D-A294-C9B74E650D1F}"/>
              </a:ext>
            </a:extLst>
          </p:cNvPr>
          <p:cNvSpPr txBox="1"/>
          <p:nvPr/>
        </p:nvSpPr>
        <p:spPr>
          <a:xfrm rot="600000">
            <a:off x="5414513" y="3531079"/>
            <a:ext cx="150674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C0882"/>
                </a:solidFill>
                <a:cs typeface="Calibri"/>
              </a:rPr>
              <a:t>Sugar Glucose</a:t>
            </a:r>
            <a:endParaRPr lang="en-US">
              <a:cs typeface="Calibri"/>
            </a:endParaRPr>
          </a:p>
        </p:txBody>
      </p:sp>
      <p:pic>
        <p:nvPicPr>
          <p:cNvPr id="9" name="Picture 11" descr="Shape&#10;&#10;Description automatically generated">
            <a:extLst>
              <a:ext uri="{FF2B5EF4-FFF2-40B4-BE49-F238E27FC236}">
                <a16:creationId xmlns:a16="http://schemas.microsoft.com/office/drawing/2014/main" id="{5E0D25D3-6E06-4AF0-97C3-BF90DA3E8774}"/>
              </a:ext>
            </a:extLst>
          </p:cNvPr>
          <p:cNvPicPr>
            <a:picLocks noChangeAspect="1"/>
          </p:cNvPicPr>
          <p:nvPr/>
        </p:nvPicPr>
        <p:blipFill rotWithShape="1">
          <a:blip r:embed="rId8"/>
          <a:srcRect l="22951" t="169" r="23146" b="-583"/>
          <a:stretch/>
        </p:blipFill>
        <p:spPr>
          <a:xfrm rot="17400000">
            <a:off x="4313438" y="2890757"/>
            <a:ext cx="634534" cy="1265212"/>
          </a:xfrm>
          <a:prstGeom prst="rect">
            <a:avLst/>
          </a:prstGeom>
        </p:spPr>
      </p:pic>
      <p:pic>
        <p:nvPicPr>
          <p:cNvPr id="18" name="Picture 11" descr="Shape&#10;&#10;Description automatically generated">
            <a:extLst>
              <a:ext uri="{FF2B5EF4-FFF2-40B4-BE49-F238E27FC236}">
                <a16:creationId xmlns:a16="http://schemas.microsoft.com/office/drawing/2014/main" id="{A4047C36-469D-47FA-89C6-AF6832D7A99A}"/>
              </a:ext>
            </a:extLst>
          </p:cNvPr>
          <p:cNvPicPr>
            <a:picLocks noChangeAspect="1"/>
          </p:cNvPicPr>
          <p:nvPr/>
        </p:nvPicPr>
        <p:blipFill rotWithShape="1">
          <a:blip r:embed="rId8"/>
          <a:srcRect l="22951" t="169" r="23146" b="-583"/>
          <a:stretch/>
        </p:blipFill>
        <p:spPr>
          <a:xfrm rot="-4560000">
            <a:off x="7030758" y="3595247"/>
            <a:ext cx="634534" cy="1265212"/>
          </a:xfrm>
          <a:prstGeom prst="rect">
            <a:avLst/>
          </a:prstGeom>
        </p:spPr>
      </p:pic>
      <p:sp>
        <p:nvSpPr>
          <p:cNvPr id="12" name="TextBox 11">
            <a:extLst>
              <a:ext uri="{FF2B5EF4-FFF2-40B4-BE49-F238E27FC236}">
                <a16:creationId xmlns:a16="http://schemas.microsoft.com/office/drawing/2014/main" id="{9F805B5C-03D5-4626-9864-CD00D7703D48}"/>
              </a:ext>
            </a:extLst>
          </p:cNvPr>
          <p:cNvSpPr txBox="1"/>
          <p:nvPr/>
        </p:nvSpPr>
        <p:spPr>
          <a:xfrm rot="20580000">
            <a:off x="6129920" y="4869022"/>
            <a:ext cx="1161692"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 </a:t>
            </a:r>
            <a:r>
              <a:rPr lang="en-US" sz="2400">
                <a:solidFill>
                  <a:srgbClr val="0070C0"/>
                </a:solidFill>
                <a:cs typeface="Calibri"/>
              </a:rPr>
              <a:t>Water</a:t>
            </a:r>
            <a:r>
              <a:rPr lang="en-US">
                <a:cs typeface="Calibri"/>
              </a:rPr>
              <a:t>                                                                                                                                                                     </a:t>
            </a:r>
            <a:endParaRPr lang="en-US"/>
          </a:p>
          <a:p>
            <a:endParaRPr lang="en-US">
              <a:cs typeface="Calibri"/>
            </a:endParaRPr>
          </a:p>
          <a:p>
            <a:endParaRPr lang="en-US">
              <a:cs typeface="Calibri"/>
            </a:endParaRPr>
          </a:p>
          <a:p>
            <a:endParaRPr lang="en-US">
              <a:cs typeface="Calibri"/>
            </a:endParaRPr>
          </a:p>
          <a:p>
            <a:endParaRPr lang="en-US">
              <a:cs typeface="Calibri"/>
            </a:endParaRPr>
          </a:p>
          <a:p>
            <a:r>
              <a:rPr lang="en-US">
                <a:cs typeface="Calibri"/>
              </a:rPr>
              <a:t>                               </a:t>
            </a:r>
            <a:endParaRPr lang="en-US"/>
          </a:p>
        </p:txBody>
      </p:sp>
      <p:pic>
        <p:nvPicPr>
          <p:cNvPr id="20" name="Picture 20" descr="Free vector graphic: Arrow, Right, Blue, Handdrawn - Free Image on Pixabay - 310615">
            <a:extLst>
              <a:ext uri="{FF2B5EF4-FFF2-40B4-BE49-F238E27FC236}">
                <a16:creationId xmlns:a16="http://schemas.microsoft.com/office/drawing/2014/main" id="{6A0B1C45-FCB3-4A32-AD46-48A97F8CD857}"/>
              </a:ext>
            </a:extLst>
          </p:cNvPr>
          <p:cNvPicPr>
            <a:picLocks noChangeAspect="1"/>
          </p:cNvPicPr>
          <p:nvPr/>
        </p:nvPicPr>
        <p:blipFill rotWithShape="1">
          <a:blip r:embed="rId9"/>
          <a:srcRect l="48585" r="523" b="42285"/>
          <a:stretch/>
        </p:blipFill>
        <p:spPr>
          <a:xfrm rot="12000000">
            <a:off x="6870406" y="4460449"/>
            <a:ext cx="1396053" cy="900463"/>
          </a:xfrm>
          <a:prstGeom prst="rect">
            <a:avLst/>
          </a:prstGeom>
        </p:spPr>
      </p:pic>
      <p:pic>
        <p:nvPicPr>
          <p:cNvPr id="21" name="Picture 20" descr="Free vector graphic: Arrow, Right, Blue, Handdrawn - Free Image on Pixabay - 310615">
            <a:extLst>
              <a:ext uri="{FF2B5EF4-FFF2-40B4-BE49-F238E27FC236}">
                <a16:creationId xmlns:a16="http://schemas.microsoft.com/office/drawing/2014/main" id="{2E0FEDDD-3978-4F40-B36A-D0A0EE4698CC}"/>
              </a:ext>
            </a:extLst>
          </p:cNvPr>
          <p:cNvPicPr>
            <a:picLocks noChangeAspect="1"/>
          </p:cNvPicPr>
          <p:nvPr/>
        </p:nvPicPr>
        <p:blipFill rotWithShape="1">
          <a:blip r:embed="rId9"/>
          <a:srcRect l="38011" t="1841" r="1323" b="27915"/>
          <a:stretch/>
        </p:blipFill>
        <p:spPr>
          <a:xfrm rot="11880000">
            <a:off x="3794347" y="4889966"/>
            <a:ext cx="1664162" cy="1095945"/>
          </a:xfrm>
          <a:prstGeom prst="rect">
            <a:avLst/>
          </a:prstGeom>
        </p:spPr>
      </p:pic>
      <p:sp>
        <p:nvSpPr>
          <p:cNvPr id="15" name="TextBox 14">
            <a:extLst>
              <a:ext uri="{FF2B5EF4-FFF2-40B4-BE49-F238E27FC236}">
                <a16:creationId xmlns:a16="http://schemas.microsoft.com/office/drawing/2014/main" id="{980BD794-E3BC-4703-8F0B-231568B9B3C0}"/>
              </a:ext>
            </a:extLst>
          </p:cNvPr>
          <p:cNvSpPr txBox="1"/>
          <p:nvPr/>
        </p:nvSpPr>
        <p:spPr>
          <a:xfrm rot="20760000">
            <a:off x="5546785" y="5550873"/>
            <a:ext cx="150674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Carbon Dioxide</a:t>
            </a:r>
            <a:endParaRPr lang="en-US">
              <a:cs typeface="Calibri"/>
            </a:endParaRPr>
          </a:p>
        </p:txBody>
      </p:sp>
      <p:pic>
        <p:nvPicPr>
          <p:cNvPr id="22" name="Picture 22" descr="Shape, arrow&#10;&#10;Description automatically generated">
            <a:extLst>
              <a:ext uri="{FF2B5EF4-FFF2-40B4-BE49-F238E27FC236}">
                <a16:creationId xmlns:a16="http://schemas.microsoft.com/office/drawing/2014/main" id="{AC2ADE96-2FF8-4C63-9AF8-A3306A1A466A}"/>
              </a:ext>
            </a:extLst>
          </p:cNvPr>
          <p:cNvPicPr>
            <a:picLocks noChangeAspect="1"/>
          </p:cNvPicPr>
          <p:nvPr/>
        </p:nvPicPr>
        <p:blipFill rotWithShape="1">
          <a:blip r:embed="rId10"/>
          <a:srcRect l="7330" t="37201" r="6283" b="35441"/>
          <a:stretch/>
        </p:blipFill>
        <p:spPr>
          <a:xfrm rot="10200000">
            <a:off x="3229155" y="5977702"/>
            <a:ext cx="2369782" cy="580442"/>
          </a:xfrm>
          <a:prstGeom prst="rect">
            <a:avLst/>
          </a:prstGeom>
        </p:spPr>
      </p:pic>
      <p:pic>
        <p:nvPicPr>
          <p:cNvPr id="23" name="Picture 22" descr="Shape, arrow&#10;&#10;Description automatically generated">
            <a:extLst>
              <a:ext uri="{FF2B5EF4-FFF2-40B4-BE49-F238E27FC236}">
                <a16:creationId xmlns:a16="http://schemas.microsoft.com/office/drawing/2014/main" id="{23DD4CE4-4FBE-464D-93BB-F40D07810A53}"/>
              </a:ext>
            </a:extLst>
          </p:cNvPr>
          <p:cNvPicPr>
            <a:picLocks noChangeAspect="1"/>
          </p:cNvPicPr>
          <p:nvPr/>
        </p:nvPicPr>
        <p:blipFill rotWithShape="1">
          <a:blip r:embed="rId10"/>
          <a:srcRect l="25796" t="37383" r="6139" b="33687"/>
          <a:stretch/>
        </p:blipFill>
        <p:spPr>
          <a:xfrm rot="10200000">
            <a:off x="6694799" y="5338738"/>
            <a:ext cx="1867162" cy="613780"/>
          </a:xfrm>
          <a:prstGeom prst="rect">
            <a:avLst/>
          </a:prstGeom>
        </p:spPr>
      </p:pic>
      <p:sp>
        <p:nvSpPr>
          <p:cNvPr id="24" name="TextBox 23">
            <a:extLst>
              <a:ext uri="{FF2B5EF4-FFF2-40B4-BE49-F238E27FC236}">
                <a16:creationId xmlns:a16="http://schemas.microsoft.com/office/drawing/2014/main" id="{85739847-22DB-43A2-AC62-65087CD3DE0B}"/>
              </a:ext>
            </a:extLst>
          </p:cNvPr>
          <p:cNvSpPr txBox="1"/>
          <p:nvPr/>
        </p:nvSpPr>
        <p:spPr>
          <a:xfrm rot="1860000">
            <a:off x="10316293" y="521233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solidFill>
                  <a:srgbClr val="FFC000"/>
                </a:solidFill>
                <a:cs typeface="Calibri"/>
              </a:rPr>
              <a:t>Energy</a:t>
            </a:r>
            <a:endParaRPr lang="en-US" sz="2400">
              <a:solidFill>
                <a:srgbClr val="FFFF00"/>
              </a:solidFill>
              <a:cs typeface="Calibri"/>
            </a:endParaRPr>
          </a:p>
        </p:txBody>
      </p:sp>
      <p:sp>
        <p:nvSpPr>
          <p:cNvPr id="25" name="TextBox 24">
            <a:extLst>
              <a:ext uri="{FF2B5EF4-FFF2-40B4-BE49-F238E27FC236}">
                <a16:creationId xmlns:a16="http://schemas.microsoft.com/office/drawing/2014/main" id="{C229CD8A-1F04-447F-8049-D7377393ABE2}"/>
              </a:ext>
            </a:extLst>
          </p:cNvPr>
          <p:cNvSpPr txBox="1"/>
          <p:nvPr/>
        </p:nvSpPr>
        <p:spPr>
          <a:xfrm>
            <a:off x="10389079" y="5644551"/>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solidFill>
                  <a:srgbClr val="FFC000"/>
                </a:solidFill>
                <a:cs typeface="Calibri"/>
              </a:rPr>
              <a:t>Chemical</a:t>
            </a:r>
            <a:endParaRPr lang="en-US">
              <a:solidFill>
                <a:srgbClr val="FFC000"/>
              </a:solidFill>
              <a:cs typeface="Calibri"/>
            </a:endParaRPr>
          </a:p>
        </p:txBody>
      </p:sp>
      <p:sp>
        <p:nvSpPr>
          <p:cNvPr id="27" name="TextBox 26">
            <a:extLst>
              <a:ext uri="{FF2B5EF4-FFF2-40B4-BE49-F238E27FC236}">
                <a16:creationId xmlns:a16="http://schemas.microsoft.com/office/drawing/2014/main" id="{BF96441B-4506-4E02-BA5D-D4F7AAA1EC43}"/>
              </a:ext>
            </a:extLst>
          </p:cNvPr>
          <p:cNvSpPr txBox="1"/>
          <p:nvPr/>
        </p:nvSpPr>
        <p:spPr>
          <a:xfrm rot="-1620000">
            <a:off x="10746716" y="5872791"/>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solidFill>
                  <a:srgbClr val="FFC000"/>
                </a:solidFill>
                <a:cs typeface="Calibri"/>
              </a:rPr>
              <a:t>Thermal</a:t>
            </a:r>
            <a:endParaRPr lang="en-US">
              <a:cs typeface="Calibri"/>
            </a:endParaRPr>
          </a:p>
        </p:txBody>
      </p:sp>
      <p:sp>
        <p:nvSpPr>
          <p:cNvPr id="28" name="TextBox 27">
            <a:extLst>
              <a:ext uri="{FF2B5EF4-FFF2-40B4-BE49-F238E27FC236}">
                <a16:creationId xmlns:a16="http://schemas.microsoft.com/office/drawing/2014/main" id="{3C832063-B8FD-49FA-8625-4E6498831900}"/>
              </a:ext>
            </a:extLst>
          </p:cNvPr>
          <p:cNvSpPr txBox="1"/>
          <p:nvPr/>
        </p:nvSpPr>
        <p:spPr>
          <a:xfrm>
            <a:off x="10860836" y="10657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Page 6</a:t>
            </a:r>
            <a:endParaRPr lang="en-US">
              <a:cs typeface="Calibri"/>
            </a:endParaRPr>
          </a:p>
        </p:txBody>
      </p:sp>
    </p:spTree>
    <p:extLst>
      <p:ext uri="{BB962C8B-B14F-4D97-AF65-F5344CB8AC3E}">
        <p14:creationId xmlns:p14="http://schemas.microsoft.com/office/powerpoint/2010/main" val="3257032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D5DCBD-8B1C-44B6-8CFF-039333605C8F}"/>
              </a:ext>
            </a:extLst>
          </p:cNvPr>
          <p:cNvSpPr txBox="1"/>
          <p:nvPr/>
        </p:nvSpPr>
        <p:spPr>
          <a:xfrm>
            <a:off x="4566249" y="23866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
        <p:nvSpPr>
          <p:cNvPr id="3" name="TextBox 2">
            <a:extLst>
              <a:ext uri="{FF2B5EF4-FFF2-40B4-BE49-F238E27FC236}">
                <a16:creationId xmlns:a16="http://schemas.microsoft.com/office/drawing/2014/main" id="{1055E0BA-EB3E-469D-9AA5-B9E610EA214C}"/>
              </a:ext>
            </a:extLst>
          </p:cNvPr>
          <p:cNvSpPr txBox="1"/>
          <p:nvPr/>
        </p:nvSpPr>
        <p:spPr>
          <a:xfrm>
            <a:off x="4336211" y="37381"/>
            <a:ext cx="27432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dirty="0">
                <a:solidFill>
                  <a:srgbClr val="002060"/>
                </a:solidFill>
                <a:cs typeface="Calibri"/>
              </a:rPr>
              <a:t>ENERGY...</a:t>
            </a:r>
            <a:endParaRPr lang="en-US" dirty="0">
              <a:cs typeface="Calibri"/>
            </a:endParaRPr>
          </a:p>
        </p:txBody>
      </p:sp>
      <p:sp>
        <p:nvSpPr>
          <p:cNvPr id="4" name="TextBox 3">
            <a:extLst>
              <a:ext uri="{FF2B5EF4-FFF2-40B4-BE49-F238E27FC236}">
                <a16:creationId xmlns:a16="http://schemas.microsoft.com/office/drawing/2014/main" id="{1281829D-E841-49FF-8231-1A108C37F390}"/>
              </a:ext>
            </a:extLst>
          </p:cNvPr>
          <p:cNvSpPr txBox="1"/>
          <p:nvPr/>
        </p:nvSpPr>
        <p:spPr>
          <a:xfrm>
            <a:off x="3314521" y="798482"/>
            <a:ext cx="525923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cs typeface="Calibri"/>
              </a:rPr>
              <a:t>is the ability to do work, transfer heat or cause change.</a:t>
            </a:r>
            <a:endParaRPr lang="en-US" dirty="0">
              <a:cs typeface="Calibri"/>
            </a:endParaRPr>
          </a:p>
        </p:txBody>
      </p:sp>
      <p:sp>
        <p:nvSpPr>
          <p:cNvPr id="5" name="TextBox 4">
            <a:extLst>
              <a:ext uri="{FF2B5EF4-FFF2-40B4-BE49-F238E27FC236}">
                <a16:creationId xmlns:a16="http://schemas.microsoft.com/office/drawing/2014/main" id="{3B5EB737-5E83-470D-B7F0-097D41457118}"/>
              </a:ext>
            </a:extLst>
          </p:cNvPr>
          <p:cNvSpPr txBox="1"/>
          <p:nvPr/>
        </p:nvSpPr>
        <p:spPr>
          <a:xfrm>
            <a:off x="409395" y="1329546"/>
            <a:ext cx="274320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dirty="0">
                <a:cs typeface="Calibri"/>
              </a:rPr>
              <a:t>Mechanical </a:t>
            </a:r>
            <a:r>
              <a:rPr lang="en-US" sz="2800" dirty="0">
                <a:cs typeface="Calibri"/>
              </a:rPr>
              <a:t>  </a:t>
            </a:r>
            <a:endParaRPr lang="en-US" sz="2800" u="sng" dirty="0">
              <a:cs typeface="Calibri"/>
            </a:endParaRPr>
          </a:p>
          <a:p>
            <a:r>
              <a:rPr lang="en-US" sz="2400" dirty="0">
                <a:cs typeface="Calibri"/>
              </a:rPr>
              <a:t>Motion and position</a:t>
            </a:r>
            <a:endParaRPr lang="en-US" dirty="0"/>
          </a:p>
          <a:p>
            <a:endParaRPr lang="en-US" sz="2800" u="sng" dirty="0">
              <a:cs typeface="Calibri"/>
            </a:endParaRPr>
          </a:p>
        </p:txBody>
      </p:sp>
      <p:pic>
        <p:nvPicPr>
          <p:cNvPr id="6" name="Picture 6" descr="A picture containing text, toy&#10;&#10;Description automatically generated">
            <a:extLst>
              <a:ext uri="{FF2B5EF4-FFF2-40B4-BE49-F238E27FC236}">
                <a16:creationId xmlns:a16="http://schemas.microsoft.com/office/drawing/2014/main" id="{3D55B8B4-37EE-4527-A324-6397D88742E1}"/>
              </a:ext>
            </a:extLst>
          </p:cNvPr>
          <p:cNvPicPr>
            <a:picLocks noChangeAspect="1"/>
          </p:cNvPicPr>
          <p:nvPr/>
        </p:nvPicPr>
        <p:blipFill>
          <a:blip r:embed="rId2"/>
          <a:stretch>
            <a:fillRect/>
          </a:stretch>
        </p:blipFill>
        <p:spPr>
          <a:xfrm>
            <a:off x="411192" y="2262259"/>
            <a:ext cx="2743200" cy="1873405"/>
          </a:xfrm>
          <a:prstGeom prst="rect">
            <a:avLst/>
          </a:prstGeom>
        </p:spPr>
      </p:pic>
      <p:sp>
        <p:nvSpPr>
          <p:cNvPr id="7" name="TextBox 6">
            <a:extLst>
              <a:ext uri="{FF2B5EF4-FFF2-40B4-BE49-F238E27FC236}">
                <a16:creationId xmlns:a16="http://schemas.microsoft.com/office/drawing/2014/main" id="{DA3CF960-073F-4813-8D0E-1AA2DB93EEEA}"/>
              </a:ext>
            </a:extLst>
          </p:cNvPr>
          <p:cNvSpPr txBox="1"/>
          <p:nvPr/>
        </p:nvSpPr>
        <p:spPr>
          <a:xfrm>
            <a:off x="4721704" y="1774347"/>
            <a:ext cx="2743200"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dirty="0">
                <a:cs typeface="Calibri"/>
              </a:rPr>
              <a:t>Electrical</a:t>
            </a:r>
            <a:r>
              <a:rPr lang="en-US" sz="2800" dirty="0">
                <a:cs typeface="Calibri"/>
              </a:rPr>
              <a:t>  </a:t>
            </a:r>
          </a:p>
          <a:p>
            <a:r>
              <a:rPr lang="en-US" sz="2400" dirty="0">
                <a:solidFill>
                  <a:srgbClr val="0070C0"/>
                </a:solidFill>
                <a:cs typeface="Calibri"/>
              </a:rPr>
              <a:t>Flow of electrons</a:t>
            </a:r>
          </a:p>
        </p:txBody>
      </p:sp>
      <p:pic>
        <p:nvPicPr>
          <p:cNvPr id="8" name="Picture 8">
            <a:extLst>
              <a:ext uri="{FF2B5EF4-FFF2-40B4-BE49-F238E27FC236}">
                <a16:creationId xmlns:a16="http://schemas.microsoft.com/office/drawing/2014/main" id="{164C8729-A309-409E-A532-6DB066EE7D33}"/>
              </a:ext>
            </a:extLst>
          </p:cNvPr>
          <p:cNvPicPr>
            <a:picLocks noChangeAspect="1"/>
          </p:cNvPicPr>
          <p:nvPr/>
        </p:nvPicPr>
        <p:blipFill>
          <a:blip r:embed="rId3"/>
          <a:stretch>
            <a:fillRect/>
          </a:stretch>
        </p:blipFill>
        <p:spPr>
          <a:xfrm>
            <a:off x="5112589" y="2541549"/>
            <a:ext cx="1348597" cy="1789281"/>
          </a:xfrm>
          <a:prstGeom prst="rect">
            <a:avLst/>
          </a:prstGeom>
        </p:spPr>
      </p:pic>
      <p:sp>
        <p:nvSpPr>
          <p:cNvPr id="9" name="TextBox 8">
            <a:extLst>
              <a:ext uri="{FF2B5EF4-FFF2-40B4-BE49-F238E27FC236}">
                <a16:creationId xmlns:a16="http://schemas.microsoft.com/office/drawing/2014/main" id="{6F58DAE8-5A49-478E-8606-853F5B51964C}"/>
              </a:ext>
            </a:extLst>
          </p:cNvPr>
          <p:cNvSpPr txBox="1"/>
          <p:nvPr/>
        </p:nvSpPr>
        <p:spPr>
          <a:xfrm>
            <a:off x="8358277" y="1715938"/>
            <a:ext cx="2872596" cy="8880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dirty="0">
                <a:cs typeface="Calibri"/>
              </a:rPr>
              <a:t>Radiant</a:t>
            </a:r>
            <a:r>
              <a:rPr lang="en-US" sz="2800" dirty="0">
                <a:cs typeface="Calibri"/>
              </a:rPr>
              <a:t>  </a:t>
            </a:r>
          </a:p>
          <a:p>
            <a:r>
              <a:rPr lang="en-US" sz="2400" dirty="0">
                <a:solidFill>
                  <a:srgbClr val="FFC000"/>
                </a:solidFill>
                <a:cs typeface="Calibri"/>
              </a:rPr>
              <a:t>Forms of light energy</a:t>
            </a:r>
            <a:endParaRPr lang="en-US" sz="2800" dirty="0">
              <a:cs typeface="Calibri"/>
            </a:endParaRPr>
          </a:p>
        </p:txBody>
      </p:sp>
      <p:pic>
        <p:nvPicPr>
          <p:cNvPr id="12" name="Picture 30">
            <a:extLst>
              <a:ext uri="{FF2B5EF4-FFF2-40B4-BE49-F238E27FC236}">
                <a16:creationId xmlns:a16="http://schemas.microsoft.com/office/drawing/2014/main" id="{D6C3FA52-A7BA-4218-B00C-55CC95EB212E}"/>
              </a:ext>
            </a:extLst>
          </p:cNvPr>
          <p:cNvPicPr>
            <a:picLocks noChangeAspect="1"/>
          </p:cNvPicPr>
          <p:nvPr/>
        </p:nvPicPr>
        <p:blipFill rotWithShape="1">
          <a:blip r:embed="rId4"/>
          <a:srcRect l="198" t="49324" r="-523" b="-676"/>
          <a:stretch/>
        </p:blipFill>
        <p:spPr>
          <a:xfrm>
            <a:off x="8162940" y="2736010"/>
            <a:ext cx="3156514" cy="1627595"/>
          </a:xfrm>
          <a:prstGeom prst="rect">
            <a:avLst/>
          </a:prstGeom>
        </p:spPr>
      </p:pic>
      <p:sp>
        <p:nvSpPr>
          <p:cNvPr id="13" name="TextBox 12">
            <a:extLst>
              <a:ext uri="{FF2B5EF4-FFF2-40B4-BE49-F238E27FC236}">
                <a16:creationId xmlns:a16="http://schemas.microsoft.com/office/drawing/2014/main" id="{F31C3349-059C-4C66-9DEA-6922B3C36CC5}"/>
              </a:ext>
            </a:extLst>
          </p:cNvPr>
          <p:cNvSpPr txBox="1"/>
          <p:nvPr/>
        </p:nvSpPr>
        <p:spPr>
          <a:xfrm>
            <a:off x="411192" y="4379344"/>
            <a:ext cx="274320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dirty="0">
                <a:cs typeface="Calibri"/>
              </a:rPr>
              <a:t>Chemical</a:t>
            </a:r>
            <a:r>
              <a:rPr lang="en-US" sz="2800" dirty="0">
                <a:cs typeface="Calibri"/>
              </a:rPr>
              <a:t> </a:t>
            </a:r>
            <a:endParaRPr lang="en-US" dirty="0"/>
          </a:p>
          <a:p>
            <a:r>
              <a:rPr lang="en-US" sz="2800" dirty="0">
                <a:solidFill>
                  <a:srgbClr val="FC0882"/>
                </a:solidFill>
                <a:cs typeface="Calibri"/>
              </a:rPr>
              <a:t>Stored in bonds </a:t>
            </a:r>
            <a:r>
              <a:rPr lang="en-US" sz="2800" dirty="0">
                <a:cs typeface="Calibri"/>
              </a:rPr>
              <a:t>  </a:t>
            </a:r>
            <a:endParaRPr lang="en-US" dirty="0"/>
          </a:p>
          <a:p>
            <a:endParaRPr lang="en-US" sz="2800" dirty="0">
              <a:cs typeface="Calibri"/>
            </a:endParaRPr>
          </a:p>
        </p:txBody>
      </p:sp>
      <p:pic>
        <p:nvPicPr>
          <p:cNvPr id="14" name="Picture 14" descr="Logo, icon, company name&#10;&#10;Description automatically generated">
            <a:extLst>
              <a:ext uri="{FF2B5EF4-FFF2-40B4-BE49-F238E27FC236}">
                <a16:creationId xmlns:a16="http://schemas.microsoft.com/office/drawing/2014/main" id="{09F4E532-01DA-4203-AD15-E048692F1A18}"/>
              </a:ext>
            </a:extLst>
          </p:cNvPr>
          <p:cNvPicPr>
            <a:picLocks noChangeAspect="1"/>
          </p:cNvPicPr>
          <p:nvPr/>
        </p:nvPicPr>
        <p:blipFill>
          <a:blip r:embed="rId5"/>
          <a:stretch>
            <a:fillRect/>
          </a:stretch>
        </p:blipFill>
        <p:spPr>
          <a:xfrm>
            <a:off x="885645" y="5284755"/>
            <a:ext cx="1190446" cy="1306187"/>
          </a:xfrm>
          <a:prstGeom prst="rect">
            <a:avLst/>
          </a:prstGeom>
        </p:spPr>
      </p:pic>
      <p:sp>
        <p:nvSpPr>
          <p:cNvPr id="15" name="TextBox 14">
            <a:extLst>
              <a:ext uri="{FF2B5EF4-FFF2-40B4-BE49-F238E27FC236}">
                <a16:creationId xmlns:a16="http://schemas.microsoft.com/office/drawing/2014/main" id="{1D37B12A-D84A-4876-92DE-0AF5A6064B9E}"/>
              </a:ext>
            </a:extLst>
          </p:cNvPr>
          <p:cNvSpPr txBox="1"/>
          <p:nvPr/>
        </p:nvSpPr>
        <p:spPr>
          <a:xfrm>
            <a:off x="4910407" y="4306558"/>
            <a:ext cx="2743200"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dirty="0">
                <a:cs typeface="Calibri"/>
              </a:rPr>
              <a:t>Nuclear</a:t>
            </a:r>
            <a:r>
              <a:rPr lang="en-US" sz="2800" dirty="0">
                <a:cs typeface="Calibri"/>
              </a:rPr>
              <a:t> </a:t>
            </a:r>
          </a:p>
          <a:p>
            <a:r>
              <a:rPr lang="en-US" sz="2400" dirty="0">
                <a:solidFill>
                  <a:srgbClr val="002060"/>
                </a:solidFill>
                <a:cs typeface="Calibri"/>
              </a:rPr>
              <a:t>Splitting atoms</a:t>
            </a:r>
            <a:endParaRPr lang="en-US" sz="2800" dirty="0">
              <a:solidFill>
                <a:srgbClr val="002060"/>
              </a:solidFill>
              <a:cs typeface="Calibri"/>
            </a:endParaRPr>
          </a:p>
        </p:txBody>
      </p:sp>
      <p:pic>
        <p:nvPicPr>
          <p:cNvPr id="16" name="Picture 16">
            <a:extLst>
              <a:ext uri="{FF2B5EF4-FFF2-40B4-BE49-F238E27FC236}">
                <a16:creationId xmlns:a16="http://schemas.microsoft.com/office/drawing/2014/main" id="{8A5DE2EA-BD82-4967-9E24-2845466D8004}"/>
              </a:ext>
            </a:extLst>
          </p:cNvPr>
          <p:cNvPicPr>
            <a:picLocks noChangeAspect="1"/>
          </p:cNvPicPr>
          <p:nvPr/>
        </p:nvPicPr>
        <p:blipFill>
          <a:blip r:embed="rId6"/>
          <a:stretch>
            <a:fillRect/>
          </a:stretch>
        </p:blipFill>
        <p:spPr>
          <a:xfrm>
            <a:off x="5342626" y="5169680"/>
            <a:ext cx="1204822" cy="1536334"/>
          </a:xfrm>
          <a:prstGeom prst="rect">
            <a:avLst/>
          </a:prstGeom>
        </p:spPr>
      </p:pic>
      <p:sp>
        <p:nvSpPr>
          <p:cNvPr id="17" name="TextBox 16">
            <a:extLst>
              <a:ext uri="{FF2B5EF4-FFF2-40B4-BE49-F238E27FC236}">
                <a16:creationId xmlns:a16="http://schemas.microsoft.com/office/drawing/2014/main" id="{9BFEC4D3-0BB4-42EB-B3B8-B3FADAC17A7A}"/>
              </a:ext>
            </a:extLst>
          </p:cNvPr>
          <p:cNvSpPr txBox="1"/>
          <p:nvPr/>
        </p:nvSpPr>
        <p:spPr>
          <a:xfrm>
            <a:off x="8360075" y="4305660"/>
            <a:ext cx="2743200"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dirty="0">
                <a:cs typeface="Calibri"/>
              </a:rPr>
              <a:t>Thermal</a:t>
            </a:r>
            <a:r>
              <a:rPr lang="en-US" sz="2800" dirty="0">
                <a:cs typeface="Calibri"/>
              </a:rPr>
              <a:t> </a:t>
            </a:r>
          </a:p>
          <a:p>
            <a:r>
              <a:rPr lang="en-US" sz="2400" dirty="0">
                <a:solidFill>
                  <a:srgbClr val="0CF2E7"/>
                </a:solidFill>
                <a:cs typeface="Calibri"/>
              </a:rPr>
              <a:t>    Heat</a:t>
            </a:r>
            <a:endParaRPr lang="en-US" sz="2800" dirty="0">
              <a:cs typeface="Calibri"/>
            </a:endParaRPr>
          </a:p>
        </p:txBody>
      </p:sp>
      <p:pic>
        <p:nvPicPr>
          <p:cNvPr id="18" name="Picture 18" descr="Logo&#10;&#10;Description automatically generated">
            <a:extLst>
              <a:ext uri="{FF2B5EF4-FFF2-40B4-BE49-F238E27FC236}">
                <a16:creationId xmlns:a16="http://schemas.microsoft.com/office/drawing/2014/main" id="{2BF50B47-67BB-4329-ADE9-BFF572AC4409}"/>
              </a:ext>
            </a:extLst>
          </p:cNvPr>
          <p:cNvPicPr>
            <a:picLocks noChangeAspect="1"/>
          </p:cNvPicPr>
          <p:nvPr/>
        </p:nvPicPr>
        <p:blipFill>
          <a:blip r:embed="rId7"/>
          <a:stretch>
            <a:fillRect/>
          </a:stretch>
        </p:blipFill>
        <p:spPr>
          <a:xfrm>
            <a:off x="8638378" y="5095335"/>
            <a:ext cx="867470" cy="1311215"/>
          </a:xfrm>
          <a:prstGeom prst="rect">
            <a:avLst/>
          </a:prstGeom>
        </p:spPr>
      </p:pic>
    </p:spTree>
    <p:extLst>
      <p:ext uri="{BB962C8B-B14F-4D97-AF65-F5344CB8AC3E}">
        <p14:creationId xmlns:p14="http://schemas.microsoft.com/office/powerpoint/2010/main" val="52445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6D7D8AA9294847A81DBD964F310D88" ma:contentTypeVersion="11" ma:contentTypeDescription="Create a new document." ma:contentTypeScope="" ma:versionID="b1ff089f2d16385164f07b5864b2bce8">
  <xsd:schema xmlns:xsd="http://www.w3.org/2001/XMLSchema" xmlns:xs="http://www.w3.org/2001/XMLSchema" xmlns:p="http://schemas.microsoft.com/office/2006/metadata/properties" xmlns:ns2="29fe3c8e-909c-4172-8529-210796b9a013" xmlns:ns3="4bd85fcc-f9ce-48b1-aa17-818b319c90c0" targetNamespace="http://schemas.microsoft.com/office/2006/metadata/properties" ma:root="true" ma:fieldsID="0f0ea9eda440ddf455d7e6f78e8e6638" ns2:_="" ns3:_="">
    <xsd:import namespace="29fe3c8e-909c-4172-8529-210796b9a013"/>
    <xsd:import namespace="4bd85fcc-f9ce-48b1-aa17-818b319c90c0"/>
    <xsd:element name="properties">
      <xsd:complexType>
        <xsd:sequence>
          <xsd:element name="documentManagement">
            <xsd:complexType>
              <xsd:all>
                <xsd:element ref="ns2:ReferenceId"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fe3c8e-909c-4172-8529-210796b9a013"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d85fcc-f9ce-48b1-aa17-818b319c90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ferenceId xmlns="29fe3c8e-909c-4172-8529-210796b9a01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B3619B-0A73-4DF9-B657-9EDEB9053608}">
  <ds:schemaRefs>
    <ds:schemaRef ds:uri="29fe3c8e-909c-4172-8529-210796b9a013"/>
    <ds:schemaRef ds:uri="4bd85fcc-f9ce-48b1-aa17-818b319c90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797C29B-DB86-4531-805A-57C9BABC7869}">
  <ds:schemaRefs>
    <ds:schemaRef ds:uri="http://purl.org/dc/terms/"/>
    <ds:schemaRef ds:uri="http://purl.org/dc/elements/1.1/"/>
    <ds:schemaRef ds:uri="http://schemas.microsoft.com/office/2006/metadata/properties"/>
    <ds:schemaRef ds:uri="http://www.w3.org/XML/1998/namespace"/>
    <ds:schemaRef ds:uri="http://schemas.microsoft.com/office/2006/documentManagement/types"/>
    <ds:schemaRef ds:uri="http://purl.org/dc/dcmitype/"/>
    <ds:schemaRef ds:uri="http://schemas.microsoft.com/office/infopath/2007/PartnerControls"/>
    <ds:schemaRef ds:uri="4bd85fcc-f9ce-48b1-aa17-818b319c90c0"/>
    <ds:schemaRef ds:uri="http://schemas.openxmlformats.org/package/2006/metadata/core-properties"/>
    <ds:schemaRef ds:uri="29fe3c8e-909c-4172-8529-210796b9a013"/>
  </ds:schemaRefs>
</ds:datastoreItem>
</file>

<file path=customXml/itemProps3.xml><?xml version="1.0" encoding="utf-8"?>
<ds:datastoreItem xmlns:ds="http://schemas.openxmlformats.org/officeDocument/2006/customXml" ds:itemID="{80A29816-B8D1-4C08-B024-6716B9CBBB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429</Words>
  <Application>Microsoft Office PowerPoint</Application>
  <PresentationFormat>Widescreen</PresentationFormat>
  <Paragraphs>150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Ecology Notes Pages 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must be the last page in the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 Notes Pages 1-7</dc:title>
  <dc:creator>Gierut, Deborah</dc:creator>
  <cp:lastModifiedBy>Gierut, Deborah</cp:lastModifiedBy>
  <cp:revision>94</cp:revision>
  <dcterms:created xsi:type="dcterms:W3CDTF">2021-03-08T00:00:12Z</dcterms:created>
  <dcterms:modified xsi:type="dcterms:W3CDTF">2021-03-25T15:15:23Z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0x010100906D7D8AA9294847A81DBD964F310D88</vt:lpwstr>
  </property>
  <property fmtid="{D5CDD505-2E9C-101B-9397-08002B2CF9AE}" pid="3" name="Order">
    <vt:r8>31800</vt:r8>
  </property>
  <property fmtid="{D5CDD505-2E9C-101B-9397-08002B2CF9AE}" pid="4" name="ComplianceAssetId">
    <vt:lpwstr/>
  </property>
  <property fmtid="{D5CDD505-2E9C-101B-9397-08002B2CF9AE}" pid="5" name="xd_Signature">
    <vt:bool>false</vt:bool>
  </property>
  <property fmtid="{D5CDD505-2E9C-101B-9397-08002B2CF9AE}" pid="6" name="xd_ProgID">
    <vt:lpwstr/>
  </property>
  <property fmtid="{D5CDD505-2E9C-101B-9397-08002B2CF9AE}" pid="7" name="TemplateUrl">
    <vt:lpwstr/>
  </property>
</Properties>
</file>